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8.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11.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12.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1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14.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15.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16.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17.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18.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19.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20.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97" r:id="rId1"/>
    <p:sldMasterId id="2147483849" r:id="rId2"/>
    <p:sldMasterId id="2147483903" r:id="rId3"/>
    <p:sldMasterId id="2147483938" r:id="rId4"/>
    <p:sldMasterId id="2147483968" r:id="rId5"/>
    <p:sldMasterId id="2147484000" r:id="rId6"/>
    <p:sldMasterId id="2147484033" r:id="rId7"/>
    <p:sldMasterId id="2147484073" r:id="rId8"/>
    <p:sldMasterId id="2147484107" r:id="rId9"/>
    <p:sldMasterId id="2147484144" r:id="rId10"/>
    <p:sldMasterId id="2147484181" r:id="rId11"/>
    <p:sldMasterId id="2147484232" r:id="rId12"/>
    <p:sldMasterId id="2147484268" r:id="rId13"/>
    <p:sldMasterId id="2147484328" r:id="rId14"/>
    <p:sldMasterId id="2147484364" r:id="rId15"/>
    <p:sldMasterId id="2147484398" r:id="rId16"/>
    <p:sldMasterId id="2147484445" r:id="rId17"/>
    <p:sldMasterId id="2147484452" r:id="rId18"/>
    <p:sldMasterId id="2147484490" r:id="rId19"/>
    <p:sldMasterId id="2147484521" r:id="rId20"/>
    <p:sldMasterId id="2147484553" r:id="rId21"/>
  </p:sldMasterIdLst>
  <p:notesMasterIdLst>
    <p:notesMasterId r:id="rId44"/>
  </p:notesMasterIdLst>
  <p:handoutMasterIdLst>
    <p:handoutMasterId r:id="rId45"/>
  </p:handoutMasterIdLst>
  <p:sldIdLst>
    <p:sldId id="646" r:id="rId22"/>
    <p:sldId id="696" r:id="rId23"/>
    <p:sldId id="682" r:id="rId24"/>
    <p:sldId id="697" r:id="rId25"/>
    <p:sldId id="687" r:id="rId26"/>
    <p:sldId id="688" r:id="rId27"/>
    <p:sldId id="686" r:id="rId28"/>
    <p:sldId id="638" r:id="rId29"/>
    <p:sldId id="678" r:id="rId30"/>
    <p:sldId id="676" r:id="rId31"/>
    <p:sldId id="681" r:id="rId32"/>
    <p:sldId id="680" r:id="rId33"/>
    <p:sldId id="690" r:id="rId34"/>
    <p:sldId id="685" r:id="rId35"/>
    <p:sldId id="691" r:id="rId36"/>
    <p:sldId id="692" r:id="rId37"/>
    <p:sldId id="693" r:id="rId38"/>
    <p:sldId id="698" r:id="rId39"/>
    <p:sldId id="699" r:id="rId40"/>
    <p:sldId id="700" r:id="rId41"/>
    <p:sldId id="701" r:id="rId42"/>
    <p:sldId id="695"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F395E"/>
    <a:srgbClr val="FFDE17"/>
    <a:srgbClr val="00AEEF"/>
    <a:srgbClr val="ED3BC2"/>
    <a:srgbClr val="FFFFFF"/>
    <a:srgbClr val="0092D2"/>
    <a:srgbClr val="FF3399"/>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4000" autoAdjust="0"/>
    <p:restoredTop sz="99302" autoAdjust="0"/>
  </p:normalViewPr>
  <p:slideViewPr>
    <p:cSldViewPr snapToGrid="0" snapToObjects="1">
      <p:cViewPr>
        <p:scale>
          <a:sx n="100" d="100"/>
          <a:sy n="100" d="100"/>
        </p:scale>
        <p:origin x="-2104" y="-592"/>
      </p:cViewPr>
      <p:guideLst>
        <p:guide orient="horz" pos="1620"/>
        <p:guide pos="2880"/>
      </p:guideLst>
    </p:cSldViewPr>
  </p:slideViewPr>
  <p:outlineViewPr>
    <p:cViewPr>
      <p:scale>
        <a:sx n="33" d="100"/>
        <a:sy n="33" d="100"/>
      </p:scale>
      <p:origin x="0" y="4448"/>
    </p:cViewPr>
  </p:outlineViewPr>
  <p:notesTextViewPr>
    <p:cViewPr>
      <p:scale>
        <a:sx n="100" d="100"/>
        <a:sy n="100" d="100"/>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2345CE-9241-6A4A-A972-911E49C6004D}" type="datetimeFigureOut">
              <a:rPr lang="en-US" smtClean="0"/>
              <a:pPr/>
              <a:t>21/01/16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55711C-75EC-BC42-95EE-99B984418B3A}" type="slidenum">
              <a:rPr lang="en-US" smtClean="0"/>
              <a:pPr/>
              <a:t>‹#›</a:t>
            </a:fld>
            <a:endParaRPr lang="en-US"/>
          </a:p>
        </p:txBody>
      </p:sp>
    </p:spTree>
    <p:extLst>
      <p:ext uri="{BB962C8B-B14F-4D97-AF65-F5344CB8AC3E}">
        <p14:creationId xmlns:p14="http://schemas.microsoft.com/office/powerpoint/2010/main" val="1694059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95F37676-BCFD-F940-A1FE-F33F749C5554}" type="datetimeFigureOut">
              <a:rPr lang="en-US" smtClean="0"/>
              <a:pPr/>
              <a:t>21/01/16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D138F6E-3509-8243-9379-F378DD8C1C98}" type="slidenum">
              <a:rPr lang="en-US" smtClean="0"/>
              <a:pPr/>
              <a:t>‹#›</a:t>
            </a:fld>
            <a:endParaRPr lang="en-US" dirty="0"/>
          </a:p>
        </p:txBody>
      </p:sp>
    </p:spTree>
    <p:extLst>
      <p:ext uri="{BB962C8B-B14F-4D97-AF65-F5344CB8AC3E}">
        <p14:creationId xmlns:p14="http://schemas.microsoft.com/office/powerpoint/2010/main" val="42421022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Bonjour </a:t>
            </a:r>
            <a:r>
              <a:rPr lang="en-US" dirty="0" err="1" smtClean="0"/>
              <a:t>à</a:t>
            </a:r>
            <a:r>
              <a:rPr lang="en-US" dirty="0" smtClean="0"/>
              <a:t> </a:t>
            </a:r>
            <a:r>
              <a:rPr lang="en-US" dirty="0" err="1" smtClean="0"/>
              <a:t>tous</a:t>
            </a:r>
            <a:r>
              <a:rPr lang="en-US" dirty="0" smtClean="0"/>
              <a:t>. Je </a:t>
            </a:r>
            <a:r>
              <a:rPr lang="en-US" dirty="0" err="1" smtClean="0"/>
              <a:t>m’appelle</a:t>
            </a:r>
            <a:r>
              <a:rPr lang="en-US" dirty="0" smtClean="0"/>
              <a:t> Emmanuel Crego, je </a:t>
            </a:r>
            <a:r>
              <a:rPr lang="en-US" dirty="0" err="1" smtClean="0"/>
              <a:t>dirige</a:t>
            </a:r>
            <a:r>
              <a:rPr lang="en-US" dirty="0" smtClean="0"/>
              <a:t> AOL Platforms en France, la division </a:t>
            </a:r>
            <a:r>
              <a:rPr lang="en-US" dirty="0" err="1" smtClean="0"/>
              <a:t>programmatique</a:t>
            </a:r>
            <a:r>
              <a:rPr lang="en-US" dirty="0" smtClean="0"/>
              <a:t> du </a:t>
            </a:r>
            <a:r>
              <a:rPr lang="en-US" dirty="0" err="1" smtClean="0"/>
              <a:t>Groupe</a:t>
            </a:r>
            <a:r>
              <a:rPr lang="en-US" dirty="0" smtClean="0"/>
              <a:t> AOL. </a:t>
            </a:r>
          </a:p>
          <a:p>
            <a:r>
              <a:rPr lang="en-US" dirty="0" smtClean="0"/>
              <a:t>Je </a:t>
            </a:r>
            <a:r>
              <a:rPr lang="en-US" dirty="0" err="1" smtClean="0"/>
              <a:t>suis</a:t>
            </a:r>
            <a:r>
              <a:rPr lang="en-US" dirty="0" smtClean="0"/>
              <a:t> </a:t>
            </a:r>
            <a:r>
              <a:rPr lang="en-US" dirty="0" err="1" smtClean="0"/>
              <a:t>heureux</a:t>
            </a:r>
            <a:r>
              <a:rPr lang="en-US" dirty="0" smtClean="0"/>
              <a:t> de </a:t>
            </a:r>
            <a:r>
              <a:rPr lang="en-US" dirty="0" err="1" smtClean="0"/>
              <a:t>prendre</a:t>
            </a:r>
            <a:r>
              <a:rPr lang="en-US" dirty="0" smtClean="0"/>
              <a:t> la parole </a:t>
            </a:r>
            <a:r>
              <a:rPr lang="en-US" dirty="0" err="1" smtClean="0"/>
              <a:t>sur</a:t>
            </a:r>
            <a:r>
              <a:rPr lang="en-US" dirty="0" smtClean="0"/>
              <a:t> un </a:t>
            </a:r>
            <a:r>
              <a:rPr lang="en-US" dirty="0" err="1" smtClean="0"/>
              <a:t>sujet</a:t>
            </a:r>
            <a:r>
              <a:rPr lang="en-US" dirty="0" smtClean="0"/>
              <a:t> </a:t>
            </a:r>
            <a:r>
              <a:rPr lang="en-US" dirty="0" err="1" smtClean="0"/>
              <a:t>passionant</a:t>
            </a:r>
            <a:r>
              <a:rPr lang="en-US" dirty="0" smtClean="0"/>
              <a:t> qui</a:t>
            </a:r>
            <a:r>
              <a:rPr lang="en-US" baseline="0" dirty="0" smtClean="0"/>
              <a:t> </a:t>
            </a:r>
            <a:r>
              <a:rPr lang="en-US" baseline="0" dirty="0" err="1" smtClean="0"/>
              <a:t>traite</a:t>
            </a:r>
            <a:r>
              <a:rPr lang="en-US" baseline="0" dirty="0" smtClean="0"/>
              <a:t> de </a:t>
            </a:r>
            <a:r>
              <a:rPr lang="en-US" baseline="0" dirty="0" err="1" smtClean="0"/>
              <a:t>l’avenir</a:t>
            </a:r>
            <a:r>
              <a:rPr lang="en-US" baseline="0" dirty="0" smtClean="0"/>
              <a:t> de la </a:t>
            </a:r>
            <a:r>
              <a:rPr lang="en-US" baseline="0" dirty="0" err="1" smtClean="0"/>
              <a:t>Télévision</a:t>
            </a:r>
            <a:r>
              <a:rPr lang="en-US" baseline="0" dirty="0" smtClean="0"/>
              <a:t>. 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a:t>
            </a:r>
            <a:r>
              <a:rPr lang="en-US" baseline="0" dirty="0" err="1" smtClean="0"/>
              <a:t>bsiness</a:t>
            </a:r>
            <a:r>
              <a:rPr lang="en-US" baseline="0" dirty="0" smtClean="0"/>
              <a:t>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Fluidifier</a:t>
            </a:r>
            <a:r>
              <a:rPr lang="en-US" dirty="0" smtClean="0"/>
              <a:t> le process : </a:t>
            </a:r>
            <a:r>
              <a:rPr lang="en-US" dirty="0" err="1" smtClean="0"/>
              <a:t>dans</a:t>
            </a:r>
            <a:r>
              <a:rPr lang="en-US" dirty="0" smtClean="0"/>
              <a:t> le </a:t>
            </a:r>
            <a:r>
              <a:rPr lang="en-US" dirty="0" err="1" smtClean="0"/>
              <a:t>suivi</a:t>
            </a:r>
            <a:r>
              <a:rPr lang="en-US" dirty="0" smtClean="0"/>
              <a:t> des </a:t>
            </a:r>
            <a:r>
              <a:rPr lang="en-US" dirty="0" err="1" smtClean="0"/>
              <a:t>campagnes</a:t>
            </a:r>
            <a:r>
              <a:rPr lang="en-US" dirty="0" smtClean="0"/>
              <a:t> pour les </a:t>
            </a:r>
            <a:r>
              <a:rPr lang="en-US" dirty="0" err="1" smtClean="0"/>
              <a:t>acheteurs</a:t>
            </a:r>
            <a:r>
              <a:rPr lang="en-US" dirty="0" smtClean="0"/>
              <a:t> et les </a:t>
            </a:r>
            <a:r>
              <a:rPr lang="en-US" dirty="0" err="1" smtClean="0"/>
              <a:t>vendeurs</a:t>
            </a:r>
            <a:r>
              <a:rPr lang="en-US" baseline="0" dirty="0" smtClean="0"/>
              <a:t> </a:t>
            </a:r>
          </a:p>
          <a:p>
            <a:r>
              <a:rPr lang="en-US" baseline="0" dirty="0" err="1" smtClean="0"/>
              <a:t>Fluidifier</a:t>
            </a:r>
            <a:r>
              <a:rPr lang="en-US" baseline="0" dirty="0" smtClean="0"/>
              <a:t> </a:t>
            </a:r>
            <a:r>
              <a:rPr lang="en-US" baseline="0" dirty="0" err="1" smtClean="0"/>
              <a:t>l’implémentation</a:t>
            </a:r>
            <a:r>
              <a:rPr lang="en-US" baseline="0" dirty="0" smtClean="0"/>
              <a:t> des 3</a:t>
            </a:r>
            <a:r>
              <a:rPr lang="en-US" baseline="30000" dirty="0" smtClean="0"/>
              <a:t>rd</a:t>
            </a:r>
            <a:r>
              <a:rPr lang="en-US" baseline="0" dirty="0" smtClean="0"/>
              <a:t> party </a:t>
            </a:r>
            <a:r>
              <a:rPr lang="en-US" baseline="0" dirty="0" err="1" smtClean="0"/>
              <a:t>datas</a:t>
            </a:r>
            <a:r>
              <a:rPr lang="en-US" baseline="0" dirty="0" smtClean="0"/>
              <a:t> : </a:t>
            </a:r>
            <a:r>
              <a:rPr lang="en-US" baseline="0" dirty="0" err="1" smtClean="0"/>
              <a:t>gérer</a:t>
            </a:r>
            <a:r>
              <a:rPr lang="en-US" baseline="0" dirty="0" smtClean="0"/>
              <a:t> </a:t>
            </a:r>
            <a:r>
              <a:rPr lang="en-US" baseline="0" dirty="0" err="1" smtClean="0"/>
              <a:t>ses</a:t>
            </a:r>
            <a:r>
              <a:rPr lang="en-US" baseline="0" dirty="0" smtClean="0"/>
              <a:t> </a:t>
            </a:r>
            <a:r>
              <a:rPr lang="en-US" baseline="0" dirty="0" err="1" smtClean="0"/>
              <a:t>achats</a:t>
            </a:r>
            <a:r>
              <a:rPr lang="en-US" baseline="0" dirty="0" smtClean="0"/>
              <a:t> </a:t>
            </a:r>
            <a:r>
              <a:rPr lang="en-US" baseline="0" dirty="0" err="1" smtClean="0"/>
              <a:t>selon</a:t>
            </a:r>
            <a:r>
              <a:rPr lang="en-US" baseline="0" dirty="0" smtClean="0"/>
              <a:t> le traffic de </a:t>
            </a:r>
            <a:r>
              <a:rPr lang="en-US" baseline="0" dirty="0" err="1" smtClean="0"/>
              <a:t>votre</a:t>
            </a:r>
            <a:r>
              <a:rPr lang="en-US" baseline="0" dirty="0" smtClean="0"/>
              <a:t> site </a:t>
            </a:r>
            <a:r>
              <a:rPr lang="en-US" baseline="0" dirty="0" err="1" smtClean="0"/>
              <a:t>est</a:t>
            </a:r>
            <a:r>
              <a:rPr lang="en-US" baseline="0" dirty="0" smtClean="0"/>
              <a:t> un </a:t>
            </a:r>
            <a:r>
              <a:rPr lang="en-US" baseline="0" dirty="0" err="1" smtClean="0"/>
              <a:t>calvaire</a:t>
            </a:r>
            <a:r>
              <a:rPr lang="en-US" baseline="0" dirty="0" smtClean="0"/>
              <a:t> par </a:t>
            </a:r>
            <a:r>
              <a:rPr lang="en-US" baseline="0" dirty="0" err="1" smtClean="0"/>
              <a:t>exemple</a:t>
            </a:r>
            <a:endParaRPr lang="en-US" baseline="0" dirty="0" smtClean="0"/>
          </a:p>
          <a:p>
            <a:endParaRPr lang="en-US" baseline="0" dirty="0" smtClean="0"/>
          </a:p>
          <a:p>
            <a:r>
              <a:rPr lang="en-US" baseline="0" dirty="0" err="1" smtClean="0"/>
              <a:t>Optimiser</a:t>
            </a:r>
            <a:r>
              <a:rPr lang="en-US" baseline="0" dirty="0" smtClean="0"/>
              <a:t> </a:t>
            </a:r>
            <a:r>
              <a:rPr lang="en-US" baseline="0" dirty="0" err="1" smtClean="0"/>
              <a:t>sur</a:t>
            </a:r>
            <a:r>
              <a:rPr lang="en-US" baseline="0" dirty="0" smtClean="0"/>
              <a:t> </a:t>
            </a:r>
            <a:r>
              <a:rPr lang="en-US" baseline="0" dirty="0" err="1" smtClean="0"/>
              <a:t>d’autrs</a:t>
            </a:r>
            <a:r>
              <a:rPr lang="en-US" baseline="0" dirty="0" smtClean="0"/>
              <a:t> KPI : on et off line – 1</a:t>
            </a:r>
            <a:r>
              <a:rPr lang="en-US" baseline="30000" dirty="0" smtClean="0"/>
              <a:t>st</a:t>
            </a:r>
            <a:r>
              <a:rPr lang="en-US" baseline="0" dirty="0" smtClean="0"/>
              <a:t> </a:t>
            </a:r>
            <a:r>
              <a:rPr lang="en-US" baseline="0" dirty="0" err="1" smtClean="0"/>
              <a:t>ou</a:t>
            </a:r>
            <a:r>
              <a:rPr lang="en-US" baseline="0" dirty="0" smtClean="0"/>
              <a:t> 3</a:t>
            </a:r>
            <a:r>
              <a:rPr lang="en-US" baseline="30000" dirty="0" smtClean="0"/>
              <a:t>rd</a:t>
            </a:r>
            <a:r>
              <a:rPr lang="en-US" baseline="0" dirty="0" smtClean="0"/>
              <a:t> party</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12</a:t>
            </a:fld>
            <a:endParaRPr lang="en-US" dirty="0"/>
          </a:p>
        </p:txBody>
      </p:sp>
    </p:spTree>
    <p:extLst>
      <p:ext uri="{BB962C8B-B14F-4D97-AF65-F5344CB8AC3E}">
        <p14:creationId xmlns:p14="http://schemas.microsoft.com/office/powerpoint/2010/main" val="2323106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Mais</a:t>
            </a:r>
            <a:r>
              <a:rPr lang="en-US" dirty="0" smtClean="0"/>
              <a:t> </a:t>
            </a:r>
            <a:r>
              <a:rPr lang="en-US" dirty="0" err="1" smtClean="0"/>
              <a:t>revenons</a:t>
            </a:r>
            <a:r>
              <a:rPr lang="en-US" dirty="0" smtClean="0"/>
              <a:t> </a:t>
            </a:r>
            <a:r>
              <a:rPr lang="en-US" dirty="0" err="1" smtClean="0"/>
              <a:t>à</a:t>
            </a:r>
            <a:r>
              <a:rPr lang="en-US" dirty="0" smtClean="0"/>
              <a:t> </a:t>
            </a:r>
            <a:r>
              <a:rPr lang="en-US" dirty="0" err="1" smtClean="0"/>
              <a:t>notre</a:t>
            </a:r>
            <a:r>
              <a:rPr lang="en-US" dirty="0" smtClean="0"/>
              <a:t> </a:t>
            </a:r>
            <a:r>
              <a:rPr lang="en-US" dirty="0" err="1" smtClean="0"/>
              <a:t>sujet</a:t>
            </a:r>
            <a:r>
              <a:rPr lang="en-US" dirty="0" smtClean="0"/>
              <a:t>. </a:t>
            </a:r>
          </a:p>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a:t>
            </a:r>
            <a:r>
              <a:rPr lang="en-US" baseline="0" dirty="0" err="1" smtClean="0"/>
              <a:t>bsiness</a:t>
            </a:r>
            <a:r>
              <a:rPr lang="en-US" baseline="0" dirty="0" smtClean="0"/>
              <a:t>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13</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867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lvl="0"/>
            <a:r>
              <a:rPr lang="en-US" sz="1200" kern="1200" dirty="0" smtClean="0">
                <a:solidFill>
                  <a:schemeClr val="tx1"/>
                </a:solidFill>
                <a:effectLst/>
                <a:latin typeface="Arial"/>
                <a:ea typeface="+mn-ea"/>
                <a:cs typeface="+mn-cs"/>
              </a:rPr>
              <a:t>We are in a golden age of TV</a:t>
            </a:r>
            <a:endParaRPr lang="en-US" sz="1100" kern="1200" dirty="0" smtClean="0">
              <a:solidFill>
                <a:schemeClr val="tx1"/>
              </a:solidFill>
              <a:effectLst/>
              <a:latin typeface="Arial"/>
              <a:ea typeface="+mn-ea"/>
              <a:cs typeface="+mn-cs"/>
            </a:endParaRPr>
          </a:p>
          <a:p>
            <a:pPr lvl="1"/>
            <a:r>
              <a:rPr lang="en-US" sz="1200" kern="1200" dirty="0" smtClean="0">
                <a:solidFill>
                  <a:schemeClr val="tx1"/>
                </a:solidFill>
                <a:effectLst/>
                <a:latin typeface="Arial"/>
                <a:ea typeface="+mn-ea"/>
                <a:cs typeface="+mn-cs"/>
              </a:rPr>
              <a:t>TV programming has never been better</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The future of TV is TV </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Definition of TV has changed</a:t>
            </a:r>
            <a:endParaRPr lang="en-US" sz="1100" kern="1200" dirty="0" smtClean="0">
              <a:solidFill>
                <a:schemeClr val="tx1"/>
              </a:solidFill>
              <a:effectLst/>
              <a:latin typeface="Arial"/>
              <a:ea typeface="+mn-ea"/>
              <a:cs typeface="+mn-cs"/>
            </a:endParaRPr>
          </a:p>
          <a:p>
            <a:pPr lvl="1"/>
            <a:r>
              <a:rPr lang="en-US" sz="1200" kern="1200" dirty="0" smtClean="0">
                <a:solidFill>
                  <a:schemeClr val="tx1"/>
                </a:solidFill>
                <a:effectLst/>
                <a:latin typeface="Arial"/>
                <a:ea typeface="+mn-ea"/>
                <a:cs typeface="+mn-cs"/>
              </a:rPr>
              <a:t>No longer is TV the platform but it’s TV the art form…it’s about content</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We love TV </a:t>
            </a:r>
            <a:r>
              <a:rPr lang="en-US" sz="1200" kern="1200" dirty="0" err="1" smtClean="0">
                <a:solidFill>
                  <a:schemeClr val="tx1"/>
                </a:solidFill>
                <a:effectLst/>
                <a:latin typeface="Arial"/>
                <a:ea typeface="+mn-ea"/>
                <a:cs typeface="+mn-cs"/>
              </a:rPr>
              <a:t>programmes</a:t>
            </a:r>
            <a:r>
              <a:rPr lang="en-US" sz="1200" kern="1200" dirty="0" smtClean="0">
                <a:solidFill>
                  <a:schemeClr val="tx1"/>
                </a:solidFill>
                <a:effectLst/>
                <a:latin typeface="Arial"/>
                <a:ea typeface="+mn-ea"/>
                <a:cs typeface="+mn-cs"/>
              </a:rPr>
              <a:t> regardless of what we’re watching them on</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Marketers to determine how to reach consumers;</a:t>
            </a:r>
            <a:endParaRPr lang="en-US" sz="1100" kern="1200" dirty="0" smtClean="0">
              <a:solidFill>
                <a:schemeClr val="tx1"/>
              </a:solidFill>
              <a:effectLst/>
              <a:latin typeface="Arial"/>
              <a:ea typeface="+mn-ea"/>
              <a:cs typeface="+mn-cs"/>
            </a:endParaRPr>
          </a:p>
          <a:p>
            <a:pPr lvl="1"/>
            <a:r>
              <a:rPr lang="en-US" sz="1200" kern="1200" dirty="0" smtClean="0">
                <a:solidFill>
                  <a:schemeClr val="tx1"/>
                </a:solidFill>
                <a:effectLst/>
                <a:latin typeface="Arial"/>
                <a:ea typeface="+mn-ea"/>
                <a:cs typeface="+mn-cs"/>
              </a:rPr>
              <a:t>right screen, content, device, time and message</a:t>
            </a:r>
            <a:endParaRPr lang="en-US" sz="1100" kern="1200" dirty="0" smtClean="0">
              <a:solidFill>
                <a:schemeClr val="tx1"/>
              </a:solidFill>
              <a:effectLst/>
              <a:latin typeface="Arial"/>
              <a:ea typeface="+mn-ea"/>
              <a:cs typeface="+mn-cs"/>
            </a:endParaRPr>
          </a:p>
          <a:p>
            <a:endParaRPr lang="en-AU" sz="800" b="1" dirty="0" smtClean="0">
              <a:latin typeface="Korolev Condensed Bold"/>
              <a:cs typeface="Korolev Condensed Bold"/>
              <a:sym typeface="Arial"/>
            </a:endParaRP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TV still represents 85% of all viewing</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92% of Aussies still watch TV live</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Playback rose by 16min per month </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This rise in TV viewing has been experienced across almost all demographics segments</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However the way in which these demographics are consuming television is changing</a:t>
            </a:r>
            <a:endParaRPr lang="en-US" sz="800" dirty="0" smtClean="0">
              <a:latin typeface="Korolev Condensed Bold"/>
              <a:cs typeface="Korolev Condensed Bold"/>
            </a:endParaRPr>
          </a:p>
          <a:p>
            <a:endParaRPr lang="en-US" sz="800" dirty="0" smtClean="0"/>
          </a:p>
          <a:p>
            <a:endParaRPr lang="en-US" sz="700" kern="1200" dirty="0" smtClean="0">
              <a:solidFill>
                <a:schemeClr val="tx1"/>
              </a:solidFill>
              <a:effectLst/>
              <a:latin typeface="+mn-lt"/>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business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15</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business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16</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business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17</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business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18</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business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19</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AOL</a:t>
            </a:r>
            <a:r>
              <a:rPr lang="en-US" baseline="0" dirty="0" smtClean="0"/>
              <a:t> Platforms </a:t>
            </a:r>
            <a:r>
              <a:rPr lang="en-US" baseline="0" dirty="0" err="1" smtClean="0"/>
              <a:t>est</a:t>
            </a:r>
            <a:r>
              <a:rPr lang="en-US" baseline="0" dirty="0" smtClean="0"/>
              <a:t> la division </a:t>
            </a:r>
            <a:r>
              <a:rPr lang="en-US" baseline="0" dirty="0" err="1" smtClean="0"/>
              <a:t>programmatique</a:t>
            </a:r>
            <a:r>
              <a:rPr lang="en-US" baseline="0" dirty="0" smtClean="0"/>
              <a:t> du </a:t>
            </a:r>
            <a:r>
              <a:rPr lang="en-US" baseline="0" dirty="0" err="1" smtClean="0"/>
              <a:t>groupe</a:t>
            </a:r>
            <a:r>
              <a:rPr lang="en-US" baseline="0" dirty="0" smtClean="0"/>
              <a:t> AOL. Nous </a:t>
            </a:r>
            <a:r>
              <a:rPr lang="en-US" baseline="0" dirty="0" err="1" smtClean="0"/>
              <a:t>proposons</a:t>
            </a:r>
            <a:r>
              <a:rPr lang="en-US" baseline="0" dirty="0" smtClean="0"/>
              <a:t> des solutions </a:t>
            </a:r>
            <a:r>
              <a:rPr lang="en-US" baseline="0" dirty="0" err="1" smtClean="0"/>
              <a:t>à</a:t>
            </a:r>
            <a:r>
              <a:rPr lang="en-US" baseline="0" dirty="0" smtClean="0"/>
              <a:t> 360° : </a:t>
            </a:r>
            <a:r>
              <a:rPr lang="en-US" baseline="0" dirty="0" err="1" smtClean="0"/>
              <a:t>adserving</a:t>
            </a:r>
            <a:r>
              <a:rPr lang="en-US" baseline="0" dirty="0" smtClean="0"/>
              <a:t>, </a:t>
            </a:r>
            <a:r>
              <a:rPr lang="en-US" baseline="0" dirty="0" err="1" smtClean="0"/>
              <a:t>monétisation</a:t>
            </a:r>
            <a:r>
              <a:rPr lang="en-US" baseline="0" dirty="0" smtClean="0"/>
              <a:t> </a:t>
            </a:r>
            <a:r>
              <a:rPr lang="en-US" baseline="0" dirty="0" err="1" smtClean="0"/>
              <a:t>programmatique</a:t>
            </a:r>
            <a:r>
              <a:rPr lang="en-US" baseline="0" dirty="0" smtClean="0"/>
              <a:t> (SSP) pour les </a:t>
            </a:r>
            <a:r>
              <a:rPr lang="en-US" baseline="0" dirty="0" err="1" smtClean="0"/>
              <a:t>éditeurs</a:t>
            </a:r>
            <a:r>
              <a:rPr lang="en-US" baseline="0" dirty="0" smtClean="0"/>
              <a:t> en display, </a:t>
            </a:r>
            <a:r>
              <a:rPr lang="en-US" baseline="0" dirty="0" err="1" smtClean="0"/>
              <a:t>vidéo</a:t>
            </a:r>
            <a:r>
              <a:rPr lang="en-US" baseline="0" dirty="0" smtClean="0"/>
              <a:t> et </a:t>
            </a:r>
            <a:r>
              <a:rPr lang="en-US" baseline="0" dirty="0" err="1" smtClean="0"/>
              <a:t>Tv</a:t>
            </a:r>
            <a:r>
              <a:rPr lang="en-US" baseline="0" dirty="0" smtClean="0"/>
              <a:t>, et nous </a:t>
            </a:r>
            <a:r>
              <a:rPr lang="en-US" baseline="0" dirty="0" err="1" smtClean="0"/>
              <a:t>proposons</a:t>
            </a:r>
            <a:r>
              <a:rPr lang="en-US" baseline="0" dirty="0" smtClean="0"/>
              <a:t> </a:t>
            </a:r>
            <a:r>
              <a:rPr lang="en-US" baseline="0" dirty="0" err="1" smtClean="0"/>
              <a:t>également</a:t>
            </a:r>
            <a:r>
              <a:rPr lang="en-US" baseline="0" dirty="0" smtClean="0"/>
              <a:t> des solutions </a:t>
            </a:r>
            <a:r>
              <a:rPr lang="en-US" baseline="0" dirty="0" err="1" smtClean="0"/>
              <a:t>d’achat</a:t>
            </a:r>
            <a:r>
              <a:rPr lang="en-US" baseline="0" dirty="0" smtClean="0"/>
              <a:t> </a:t>
            </a:r>
            <a:r>
              <a:rPr lang="en-US" baseline="0" dirty="0" err="1" smtClean="0"/>
              <a:t>programmatique</a:t>
            </a:r>
            <a:r>
              <a:rPr lang="en-US" baseline="0" dirty="0" smtClean="0"/>
              <a:t> en display, </a:t>
            </a:r>
            <a:r>
              <a:rPr lang="en-US" baseline="0" dirty="0" err="1" smtClean="0"/>
              <a:t>vidéo</a:t>
            </a:r>
            <a:r>
              <a:rPr lang="en-US" baseline="0" dirty="0" smtClean="0"/>
              <a:t> et </a:t>
            </a:r>
            <a:r>
              <a:rPr lang="en-US" baseline="0" dirty="0" err="1" smtClean="0"/>
              <a:t>télévision</a:t>
            </a:r>
            <a:r>
              <a:rPr lang="en-US" baseline="0" dirty="0" smtClean="0"/>
              <a:t>. On y </a:t>
            </a:r>
            <a:r>
              <a:rPr lang="en-US" baseline="0" dirty="0" err="1" smtClean="0"/>
              <a:t>reviendra</a:t>
            </a:r>
            <a:r>
              <a:rPr lang="en-US" baseline="0" dirty="0" smtClean="0"/>
              <a:t>. </a:t>
            </a:r>
            <a:r>
              <a:rPr lang="en-US" baseline="0" dirty="0" err="1" smtClean="0"/>
              <a:t>S’ajoute</a:t>
            </a:r>
            <a:r>
              <a:rPr lang="en-US" baseline="0" dirty="0" smtClean="0"/>
              <a:t> </a:t>
            </a:r>
            <a:r>
              <a:rPr lang="en-US" baseline="0" dirty="0" err="1" smtClean="0"/>
              <a:t>à</a:t>
            </a:r>
            <a:r>
              <a:rPr lang="en-US" baseline="0" dirty="0" smtClean="0"/>
              <a:t> </a:t>
            </a:r>
            <a:r>
              <a:rPr lang="en-US" baseline="0" dirty="0" err="1" smtClean="0"/>
              <a:t>cela</a:t>
            </a:r>
            <a:r>
              <a:rPr lang="en-US" baseline="0" dirty="0" smtClean="0"/>
              <a:t> One Attribution, </a:t>
            </a:r>
            <a:r>
              <a:rPr lang="en-US" baseline="0" dirty="0" err="1" smtClean="0"/>
              <a:t>anciennement</a:t>
            </a:r>
            <a:r>
              <a:rPr lang="en-US" baseline="0" dirty="0" smtClean="0"/>
              <a:t> </a:t>
            </a:r>
            <a:r>
              <a:rPr lang="en-US" baseline="0" dirty="0" err="1" smtClean="0"/>
              <a:t>connue</a:t>
            </a:r>
            <a:r>
              <a:rPr lang="en-US" baseline="0" dirty="0" smtClean="0"/>
              <a:t> sous le nom de </a:t>
            </a:r>
            <a:r>
              <a:rPr lang="en-US" baseline="0" dirty="0" err="1" smtClean="0"/>
              <a:t>Convertro</a:t>
            </a:r>
            <a:r>
              <a:rPr lang="en-US" baseline="0" dirty="0" smtClean="0"/>
              <a:t>, qui </a:t>
            </a:r>
            <a:r>
              <a:rPr lang="en-US" baseline="0" dirty="0" err="1" smtClean="0"/>
              <a:t>est</a:t>
            </a:r>
            <a:r>
              <a:rPr lang="en-US" baseline="0" dirty="0" smtClean="0"/>
              <a:t> </a:t>
            </a:r>
            <a:r>
              <a:rPr lang="en-US" baseline="0" dirty="0" err="1" smtClean="0"/>
              <a:t>une</a:t>
            </a:r>
            <a:r>
              <a:rPr lang="en-US" baseline="0" dirty="0" smtClean="0"/>
              <a:t> </a:t>
            </a:r>
            <a:r>
              <a:rPr lang="en-US" baseline="0" dirty="0" err="1" smtClean="0"/>
              <a:t>plateforme</a:t>
            </a:r>
            <a:r>
              <a:rPr lang="en-US" baseline="0" dirty="0" smtClean="0"/>
              <a:t> </a:t>
            </a:r>
            <a:r>
              <a:rPr lang="en-US" baseline="0" dirty="0" err="1" smtClean="0"/>
              <a:t>d’attribution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22</a:t>
            </a:fld>
            <a:endParaRPr lang="en-US" dirty="0"/>
          </a:p>
        </p:txBody>
      </p:sp>
    </p:spTree>
    <p:extLst>
      <p:ext uri="{BB962C8B-B14F-4D97-AF65-F5344CB8AC3E}">
        <p14:creationId xmlns:p14="http://schemas.microsoft.com/office/powerpoint/2010/main" val="422062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1" name="Shape 4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1" u="none" strike="noStrike" cap="none">
                <a:solidFill>
                  <a:schemeClr val="dk1"/>
                </a:solidFill>
                <a:latin typeface="Arial"/>
                <a:ea typeface="Arial"/>
                <a:cs typeface="Arial"/>
                <a:sym typeface="Arial"/>
              </a:rPr>
              <a:t>We connect clients with their audiences through our vast and growing portfolio of brands and platforms. And as we begin to talk about our new company, we’re now able to amplify this with new assets like Xbox, Skype, Windows, Outlook and MSN from Microsoft on the brand side. </a:t>
            </a:r>
          </a:p>
        </p:txBody>
      </p:sp>
      <p:sp>
        <p:nvSpPr>
          <p:cNvPr id="452" name="Shape 4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965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AOL</a:t>
            </a:r>
            <a:r>
              <a:rPr lang="en-US" baseline="0" dirty="0" smtClean="0"/>
              <a:t> Platforms </a:t>
            </a:r>
            <a:r>
              <a:rPr lang="en-US" baseline="0" dirty="0" err="1" smtClean="0"/>
              <a:t>est</a:t>
            </a:r>
            <a:r>
              <a:rPr lang="en-US" baseline="0" dirty="0" smtClean="0"/>
              <a:t> la division </a:t>
            </a:r>
            <a:r>
              <a:rPr lang="en-US" baseline="0" dirty="0" err="1" smtClean="0"/>
              <a:t>programmatique</a:t>
            </a:r>
            <a:r>
              <a:rPr lang="en-US" baseline="0" dirty="0" smtClean="0"/>
              <a:t> du </a:t>
            </a:r>
            <a:r>
              <a:rPr lang="en-US" baseline="0" dirty="0" err="1" smtClean="0"/>
              <a:t>groupe</a:t>
            </a:r>
            <a:r>
              <a:rPr lang="en-US" baseline="0" dirty="0" smtClean="0"/>
              <a:t> AOL. Nous </a:t>
            </a:r>
            <a:r>
              <a:rPr lang="en-US" baseline="0" dirty="0" err="1" smtClean="0"/>
              <a:t>proposons</a:t>
            </a:r>
            <a:r>
              <a:rPr lang="en-US" baseline="0" dirty="0" smtClean="0"/>
              <a:t> des solutions </a:t>
            </a:r>
            <a:r>
              <a:rPr lang="en-US" baseline="0" dirty="0" err="1" smtClean="0"/>
              <a:t>à</a:t>
            </a:r>
            <a:r>
              <a:rPr lang="en-US" baseline="0" dirty="0" smtClean="0"/>
              <a:t> 360° : </a:t>
            </a:r>
            <a:r>
              <a:rPr lang="en-US" baseline="0" dirty="0" err="1" smtClean="0"/>
              <a:t>adserving</a:t>
            </a:r>
            <a:r>
              <a:rPr lang="en-US" baseline="0" dirty="0" smtClean="0"/>
              <a:t>, </a:t>
            </a:r>
            <a:r>
              <a:rPr lang="en-US" baseline="0" dirty="0" err="1" smtClean="0"/>
              <a:t>monétisation</a:t>
            </a:r>
            <a:r>
              <a:rPr lang="en-US" baseline="0" dirty="0" smtClean="0"/>
              <a:t> </a:t>
            </a:r>
            <a:r>
              <a:rPr lang="en-US" baseline="0" dirty="0" err="1" smtClean="0"/>
              <a:t>programmatique</a:t>
            </a:r>
            <a:r>
              <a:rPr lang="en-US" baseline="0" dirty="0" smtClean="0"/>
              <a:t> (SSP) pour les </a:t>
            </a:r>
            <a:r>
              <a:rPr lang="en-US" baseline="0" dirty="0" err="1" smtClean="0"/>
              <a:t>éditeurs</a:t>
            </a:r>
            <a:r>
              <a:rPr lang="en-US" baseline="0" dirty="0" smtClean="0"/>
              <a:t> en display, </a:t>
            </a:r>
            <a:r>
              <a:rPr lang="en-US" baseline="0" dirty="0" err="1" smtClean="0"/>
              <a:t>vidéo</a:t>
            </a:r>
            <a:r>
              <a:rPr lang="en-US" baseline="0" dirty="0" smtClean="0"/>
              <a:t> et </a:t>
            </a:r>
            <a:r>
              <a:rPr lang="en-US" baseline="0" dirty="0" err="1" smtClean="0"/>
              <a:t>Tv</a:t>
            </a:r>
            <a:r>
              <a:rPr lang="en-US" baseline="0" dirty="0" smtClean="0"/>
              <a:t>, et nous </a:t>
            </a:r>
            <a:r>
              <a:rPr lang="en-US" baseline="0" dirty="0" err="1" smtClean="0"/>
              <a:t>proposons</a:t>
            </a:r>
            <a:r>
              <a:rPr lang="en-US" baseline="0" dirty="0" smtClean="0"/>
              <a:t> </a:t>
            </a:r>
            <a:r>
              <a:rPr lang="en-US" baseline="0" dirty="0" err="1" smtClean="0"/>
              <a:t>également</a:t>
            </a:r>
            <a:r>
              <a:rPr lang="en-US" baseline="0" dirty="0" smtClean="0"/>
              <a:t> des solutions </a:t>
            </a:r>
            <a:r>
              <a:rPr lang="en-US" baseline="0" dirty="0" err="1" smtClean="0"/>
              <a:t>d’achat</a:t>
            </a:r>
            <a:r>
              <a:rPr lang="en-US" baseline="0" dirty="0" smtClean="0"/>
              <a:t> </a:t>
            </a:r>
            <a:r>
              <a:rPr lang="en-US" baseline="0" dirty="0" err="1" smtClean="0"/>
              <a:t>programmatique</a:t>
            </a:r>
            <a:r>
              <a:rPr lang="en-US" baseline="0" dirty="0" smtClean="0"/>
              <a:t> en display, </a:t>
            </a:r>
            <a:r>
              <a:rPr lang="en-US" baseline="0" dirty="0" err="1" smtClean="0"/>
              <a:t>vidéo</a:t>
            </a:r>
            <a:r>
              <a:rPr lang="en-US" baseline="0" dirty="0" smtClean="0"/>
              <a:t> et </a:t>
            </a:r>
            <a:r>
              <a:rPr lang="en-US" baseline="0" dirty="0" err="1" smtClean="0"/>
              <a:t>télévision</a:t>
            </a:r>
            <a:r>
              <a:rPr lang="en-US" baseline="0" dirty="0" smtClean="0"/>
              <a:t>. On y </a:t>
            </a:r>
            <a:r>
              <a:rPr lang="en-US" baseline="0" dirty="0" err="1" smtClean="0"/>
              <a:t>reviendra</a:t>
            </a:r>
            <a:r>
              <a:rPr lang="en-US" baseline="0" dirty="0" smtClean="0"/>
              <a:t>. </a:t>
            </a:r>
            <a:r>
              <a:rPr lang="en-US" baseline="0" dirty="0" err="1" smtClean="0"/>
              <a:t>S’ajoute</a:t>
            </a:r>
            <a:r>
              <a:rPr lang="en-US" baseline="0" dirty="0" smtClean="0"/>
              <a:t> </a:t>
            </a:r>
            <a:r>
              <a:rPr lang="en-US" baseline="0" dirty="0" err="1" smtClean="0"/>
              <a:t>à</a:t>
            </a:r>
            <a:r>
              <a:rPr lang="en-US" baseline="0" dirty="0" smtClean="0"/>
              <a:t> </a:t>
            </a:r>
            <a:r>
              <a:rPr lang="en-US" baseline="0" dirty="0" err="1" smtClean="0"/>
              <a:t>cela</a:t>
            </a:r>
            <a:r>
              <a:rPr lang="en-US" baseline="0" dirty="0" smtClean="0"/>
              <a:t> One Attribution, </a:t>
            </a:r>
            <a:r>
              <a:rPr lang="en-US" baseline="0" dirty="0" err="1" smtClean="0"/>
              <a:t>anciennement</a:t>
            </a:r>
            <a:r>
              <a:rPr lang="en-US" baseline="0" dirty="0" smtClean="0"/>
              <a:t> </a:t>
            </a:r>
            <a:r>
              <a:rPr lang="en-US" baseline="0" dirty="0" err="1" smtClean="0"/>
              <a:t>connue</a:t>
            </a:r>
            <a:r>
              <a:rPr lang="en-US" baseline="0" dirty="0" smtClean="0"/>
              <a:t> sous le nom de </a:t>
            </a:r>
            <a:r>
              <a:rPr lang="en-US" baseline="0" dirty="0" err="1" smtClean="0"/>
              <a:t>Convertro</a:t>
            </a:r>
            <a:r>
              <a:rPr lang="en-US" baseline="0" dirty="0" smtClean="0"/>
              <a:t>, qui </a:t>
            </a:r>
            <a:r>
              <a:rPr lang="en-US" baseline="0" dirty="0" err="1" smtClean="0"/>
              <a:t>est</a:t>
            </a:r>
            <a:r>
              <a:rPr lang="en-US" baseline="0" dirty="0" smtClean="0"/>
              <a:t> </a:t>
            </a:r>
            <a:r>
              <a:rPr lang="en-US" baseline="0" dirty="0" err="1" smtClean="0"/>
              <a:t>une</a:t>
            </a:r>
            <a:r>
              <a:rPr lang="en-US" baseline="0" dirty="0" smtClean="0"/>
              <a:t> </a:t>
            </a:r>
            <a:r>
              <a:rPr lang="en-US" baseline="0" dirty="0" err="1" smtClean="0"/>
              <a:t>plateforme</a:t>
            </a:r>
            <a:r>
              <a:rPr lang="en-US" baseline="0" dirty="0" smtClean="0"/>
              <a:t> </a:t>
            </a:r>
            <a:r>
              <a:rPr lang="en-US" baseline="0" dirty="0" err="1" smtClean="0"/>
              <a:t>d’attribution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3</a:t>
            </a:fld>
            <a:endParaRPr lang="en-US" dirty="0"/>
          </a:p>
        </p:txBody>
      </p:sp>
    </p:spTree>
    <p:extLst>
      <p:ext uri="{BB962C8B-B14F-4D97-AF65-F5344CB8AC3E}">
        <p14:creationId xmlns:p14="http://schemas.microsoft.com/office/powerpoint/2010/main" val="422062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50" name="Shape 7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sng" strike="noStrike" cap="none">
                <a:solidFill>
                  <a:schemeClr val="dk1"/>
                </a:solidFill>
                <a:latin typeface="Calibri"/>
                <a:ea typeface="Calibri"/>
                <a:cs typeface="Calibri"/>
                <a:sym typeface="Calibri"/>
              </a:rPr>
              <a:t>SOURCES </a:t>
            </a:r>
          </a:p>
          <a:p>
            <a:pPr marL="0" marR="0" lvl="0" indent="0" algn="l" rtl="0">
              <a:spcBef>
                <a:spcPts val="0"/>
              </a:spcBef>
              <a:buSzPct val="25000"/>
              <a:buNone/>
            </a:pPr>
            <a:r>
              <a:rPr lang="en-US" sz="1200" b="1" i="0" u="sng" strike="noStrike" cap="none">
                <a:solidFill>
                  <a:schemeClr val="dk1"/>
                </a:solidFill>
                <a:latin typeface="Calibri"/>
                <a:ea typeface="Calibri"/>
                <a:cs typeface="Calibri"/>
                <a:sym typeface="Calibri"/>
              </a:rPr>
              <a:t>Web properties: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Brazil</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Canada</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France</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Germany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Italy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Japan</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Spain</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June 2015 (except Skype, which is MMX Sept)</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UK</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USA</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comScore MMX MultiPlatform September 2015</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Xbox</a:t>
            </a:r>
            <a:r>
              <a:rPr lang="en-US" sz="1600" b="0" i="0" u="none" strike="noStrike" cap="none">
                <a:solidFill>
                  <a:schemeClr val="dk1"/>
                </a:solidFill>
                <a:latin typeface="Arial"/>
                <a:ea typeface="Arial"/>
                <a:cs typeface="Arial"/>
                <a:sym typeface="Arial"/>
              </a:rPr>
              <a:t> </a:t>
            </a:r>
            <a:r>
              <a:rPr lang="en-US" sz="1200" b="1" i="0" u="none" strike="noStrike" cap="none">
                <a:solidFill>
                  <a:schemeClr val="dk1"/>
                </a:solidFill>
                <a:latin typeface="Calibri"/>
                <a:ea typeface="Calibri"/>
                <a:cs typeface="Calibri"/>
                <a:sym typeface="Calibri"/>
              </a:rPr>
              <a:t>GlobalWebIndex Q3 2015 </a:t>
            </a:r>
            <a:r>
              <a:rPr lang="en-US" sz="1200" b="0" i="0" u="none" strike="noStrike" cap="none">
                <a:solidFill>
                  <a:schemeClr val="dk1"/>
                </a:solidFill>
                <a:latin typeface="Calibri"/>
                <a:ea typeface="Calibri"/>
                <a:cs typeface="Calibri"/>
                <a:sym typeface="Calibri"/>
              </a:rPr>
              <a:t>(claimed ownership of Xbox One/360)</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AiA</a:t>
            </a:r>
            <a:r>
              <a:rPr lang="en-US" sz="1600" b="0" i="0" u="none" strike="noStrike" cap="none">
                <a:solidFill>
                  <a:schemeClr val="dk1"/>
                </a:solidFill>
                <a:latin typeface="Arial"/>
                <a:ea typeface="Arial"/>
                <a:cs typeface="Arial"/>
                <a:sym typeface="Arial"/>
              </a:rPr>
              <a:t> </a:t>
            </a:r>
            <a:r>
              <a:rPr lang="en-US" sz="1200" b="1" i="0" u="none" strike="noStrike" cap="none">
                <a:solidFill>
                  <a:schemeClr val="dk1"/>
                </a:solidFill>
                <a:latin typeface="Calibri"/>
                <a:ea typeface="Calibri"/>
                <a:cs typeface="Calibri"/>
                <a:sym typeface="Calibri"/>
              </a:rPr>
              <a:t>GlobalWebIndex Q3 2015 </a:t>
            </a:r>
            <a:r>
              <a:rPr lang="en-US" sz="1200" b="0" i="0" u="none" strike="noStrike" cap="none">
                <a:solidFill>
                  <a:schemeClr val="dk1"/>
                </a:solidFill>
                <a:latin typeface="Calibri"/>
                <a:ea typeface="Calibri"/>
                <a:cs typeface="Calibri"/>
                <a:sym typeface="Calibri"/>
              </a:rPr>
              <a:t>(claimed usage of Windows 8/10. Not addressable ad Uus)</a:t>
            </a:r>
            <a:r>
              <a:rPr lang="en-US" sz="1600" b="0" i="0" u="none" strike="noStrike" cap="none">
                <a:solidFill>
                  <a:schemeClr val="dk1"/>
                </a:solidFill>
                <a:latin typeface="Arial"/>
                <a:ea typeface="Arial"/>
                <a:cs typeface="Arial"/>
                <a:sym typeface="Arial"/>
              </a:rPr>
              <a:t> </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Skype: </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Multiplatform</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Brazil</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Multiplatform</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Canada</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PC only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France</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PC only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Germany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PC only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Italy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PC only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Japan</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PC only</a:t>
            </a:r>
            <a:r>
              <a:rPr lang="en-US" sz="1600" b="0" i="0" u="none" strike="noStrike" cap="none">
                <a:solidFill>
                  <a:schemeClr val="dk1"/>
                </a:solidFill>
                <a:latin typeface="Arial"/>
                <a:ea typeface="Arial"/>
                <a:cs typeface="Arial"/>
                <a:sym typeface="Arial"/>
              </a:rPr>
              <a:t> </a:t>
            </a:r>
            <a:r>
              <a:rPr lang="en-US" sz="1200" b="0" i="0" u="none" strike="noStrike" cap="none">
                <a:solidFill>
                  <a:schemeClr val="dk1"/>
                </a:solidFill>
                <a:latin typeface="Calibri"/>
                <a:ea typeface="Calibri"/>
                <a:cs typeface="Calibri"/>
                <a:sym typeface="Calibri"/>
              </a:rPr>
              <a:t>Spain</a:t>
            </a:r>
            <a:r>
              <a:rPr lang="en-US" sz="1600" b="0" i="0" u="none" strike="noStrike" cap="none">
                <a:solidFill>
                  <a:schemeClr val="dk1"/>
                </a:solidFill>
                <a:latin typeface="Arial"/>
                <a:ea typeface="Arial"/>
                <a:cs typeface="Arial"/>
                <a:sym typeface="Arial"/>
              </a:rPr>
              <a:t> </a:t>
            </a:r>
          </a:p>
        </p:txBody>
      </p:sp>
      <p:sp>
        <p:nvSpPr>
          <p:cNvPr id="751" name="Shape 7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6979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Mais</a:t>
            </a:r>
            <a:r>
              <a:rPr lang="en-US" dirty="0" smtClean="0"/>
              <a:t> </a:t>
            </a:r>
            <a:r>
              <a:rPr lang="en-US" dirty="0" err="1" smtClean="0"/>
              <a:t>revenons</a:t>
            </a:r>
            <a:r>
              <a:rPr lang="en-US" dirty="0" smtClean="0"/>
              <a:t> </a:t>
            </a:r>
            <a:r>
              <a:rPr lang="en-US" dirty="0" err="1" smtClean="0"/>
              <a:t>à</a:t>
            </a:r>
            <a:r>
              <a:rPr lang="en-US" dirty="0" smtClean="0"/>
              <a:t> </a:t>
            </a:r>
            <a:r>
              <a:rPr lang="en-US" dirty="0" err="1" smtClean="0"/>
              <a:t>notre</a:t>
            </a:r>
            <a:r>
              <a:rPr lang="en-US" dirty="0" smtClean="0"/>
              <a:t> </a:t>
            </a:r>
            <a:r>
              <a:rPr lang="en-US" dirty="0" err="1" smtClean="0"/>
              <a:t>sujet</a:t>
            </a:r>
            <a:r>
              <a:rPr lang="en-US" dirty="0" smtClean="0"/>
              <a:t>. </a:t>
            </a:r>
          </a:p>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a:t>
            </a:r>
            <a:r>
              <a:rPr lang="en-US" baseline="0" dirty="0" err="1" smtClean="0"/>
              <a:t>bsiness</a:t>
            </a:r>
            <a:r>
              <a:rPr lang="en-US" baseline="0" dirty="0" smtClean="0"/>
              <a:t>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5</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Pour </a:t>
            </a:r>
            <a:r>
              <a:rPr lang="en-US" baseline="0" dirty="0" err="1" smtClean="0"/>
              <a:t>moi</a:t>
            </a:r>
            <a:r>
              <a:rPr lang="en-US" baseline="0" dirty="0" smtClean="0"/>
              <a:t> la question </a:t>
            </a:r>
            <a:r>
              <a:rPr lang="en-US" baseline="0" dirty="0" err="1" smtClean="0"/>
              <a:t>n’est</a:t>
            </a:r>
            <a:r>
              <a:rPr lang="en-US" baseline="0" dirty="0" smtClean="0"/>
              <a:t> pas </a:t>
            </a:r>
            <a:r>
              <a:rPr lang="en-US" baseline="0" dirty="0" err="1" smtClean="0"/>
              <a:t>si</a:t>
            </a:r>
            <a:r>
              <a:rPr lang="en-US" baseline="0" dirty="0" smtClean="0"/>
              <a:t> la </a:t>
            </a:r>
            <a:r>
              <a:rPr lang="en-US" baseline="0" dirty="0" err="1" smtClean="0"/>
              <a:t>Tv</a:t>
            </a:r>
            <a:r>
              <a:rPr lang="en-US" baseline="0" dirty="0" smtClean="0"/>
              <a:t> de </a:t>
            </a:r>
            <a:r>
              <a:rPr lang="en-US" baseline="0" dirty="0" err="1" smtClean="0"/>
              <a:t>demain</a:t>
            </a:r>
            <a:r>
              <a:rPr lang="en-US" baseline="0" dirty="0" smtClean="0"/>
              <a:t> sera </a:t>
            </a:r>
            <a:r>
              <a:rPr lang="en-US" baseline="0" dirty="0" err="1" smtClean="0"/>
              <a:t>programmatique</a:t>
            </a:r>
            <a:r>
              <a:rPr lang="en-US" baseline="0" dirty="0" smtClean="0"/>
              <a:t> au </a:t>
            </a:r>
            <a:r>
              <a:rPr lang="en-US" baseline="0" dirty="0" err="1" smtClean="0"/>
              <a:t>sens</a:t>
            </a:r>
            <a:r>
              <a:rPr lang="en-US" baseline="0" dirty="0" smtClean="0"/>
              <a:t> digital du </a:t>
            </a:r>
            <a:r>
              <a:rPr lang="en-US" baseline="0" dirty="0" err="1" smtClean="0"/>
              <a:t>terme</a:t>
            </a:r>
            <a:r>
              <a:rPr lang="en-US" baseline="0" dirty="0" smtClean="0"/>
              <a:t> </a:t>
            </a:r>
            <a:r>
              <a:rPr lang="en-US" baseline="0" dirty="0" err="1" smtClean="0"/>
              <a:t>mais</a:t>
            </a:r>
            <a:r>
              <a:rPr lang="en-US" baseline="0" dirty="0" smtClean="0"/>
              <a:t> </a:t>
            </a:r>
            <a:r>
              <a:rPr lang="en-US" baseline="0" dirty="0" err="1" smtClean="0"/>
              <a:t>si</a:t>
            </a:r>
            <a:r>
              <a:rPr lang="en-US" baseline="0" dirty="0" smtClean="0"/>
              <a:t> la </a:t>
            </a:r>
            <a:r>
              <a:rPr lang="en-US" baseline="0" dirty="0" err="1" smtClean="0"/>
              <a:t>technologie</a:t>
            </a:r>
            <a:r>
              <a:rPr lang="en-US" baseline="0" dirty="0" smtClean="0"/>
              <a:t> </a:t>
            </a:r>
            <a:r>
              <a:rPr lang="en-US" baseline="0" dirty="0" err="1" smtClean="0"/>
              <a:t>peut</a:t>
            </a:r>
            <a:r>
              <a:rPr lang="en-US" baseline="0" dirty="0" smtClean="0"/>
              <a:t> </a:t>
            </a:r>
            <a:r>
              <a:rPr lang="en-US" baseline="0" dirty="0" err="1" smtClean="0"/>
              <a:t>apporter</a:t>
            </a:r>
            <a:r>
              <a:rPr lang="en-US" baseline="0" dirty="0" smtClean="0"/>
              <a:t> de la </a:t>
            </a:r>
            <a:r>
              <a:rPr lang="en-US" baseline="0" dirty="0" err="1" smtClean="0"/>
              <a:t>valeur</a:t>
            </a:r>
            <a:r>
              <a:rPr lang="en-US" baseline="0" dirty="0" smtClean="0"/>
              <a:t> </a:t>
            </a:r>
            <a:r>
              <a:rPr lang="en-US" baseline="0" dirty="0" err="1" smtClean="0"/>
              <a:t>dans</a:t>
            </a:r>
            <a:r>
              <a:rPr lang="en-US" baseline="0" dirty="0" smtClean="0"/>
              <a:t> un </a:t>
            </a:r>
            <a:r>
              <a:rPr lang="en-US" baseline="0" dirty="0" err="1" smtClean="0"/>
              <a:t>écosystème</a:t>
            </a:r>
            <a:r>
              <a:rPr lang="en-US" baseline="0" dirty="0" smtClean="0"/>
              <a:t> </a:t>
            </a:r>
            <a:r>
              <a:rPr lang="en-US" baseline="0" dirty="0" err="1" smtClean="0"/>
              <a:t>Tv</a:t>
            </a:r>
            <a:r>
              <a:rPr lang="en-US" baseline="0" dirty="0" smtClean="0"/>
              <a:t> </a:t>
            </a:r>
            <a:r>
              <a:rPr lang="en-US" baseline="0" dirty="0" err="1" smtClean="0"/>
              <a:t>où</a:t>
            </a:r>
            <a:r>
              <a:rPr lang="en-US" baseline="0" dirty="0" smtClean="0"/>
              <a:t> </a:t>
            </a:r>
            <a:r>
              <a:rPr lang="en-US" baseline="0" dirty="0" err="1" smtClean="0"/>
              <a:t>il</a:t>
            </a:r>
            <a:r>
              <a:rPr lang="en-US" baseline="0" dirty="0" smtClean="0"/>
              <a:t> </a:t>
            </a:r>
            <a:r>
              <a:rPr lang="en-US" baseline="0" dirty="0" err="1" smtClean="0"/>
              <a:t>est</a:t>
            </a:r>
            <a:r>
              <a:rPr lang="en-US" baseline="0" dirty="0" smtClean="0"/>
              <a:t> </a:t>
            </a:r>
            <a:r>
              <a:rPr lang="en-US" baseline="0" dirty="0" err="1" smtClean="0"/>
              <a:t>compliqué</a:t>
            </a:r>
            <a:r>
              <a:rPr lang="en-US" baseline="0" dirty="0" smtClean="0"/>
              <a:t> de conserver la </a:t>
            </a:r>
            <a:r>
              <a:rPr lang="en-US" baseline="0" dirty="0" err="1" smtClean="0"/>
              <a:t>valeur</a:t>
            </a:r>
            <a:r>
              <a:rPr lang="en-US" baseline="0" dirty="0" smtClean="0"/>
              <a:t>. </a:t>
            </a:r>
            <a:r>
              <a:rPr lang="en-US" baseline="0" dirty="0" err="1" smtClean="0"/>
              <a:t>Donc</a:t>
            </a:r>
            <a:r>
              <a:rPr lang="en-US" baseline="0" dirty="0" smtClean="0"/>
              <a:t> </a:t>
            </a:r>
            <a:r>
              <a:rPr lang="en-US" baseline="0" dirty="0" err="1" smtClean="0"/>
              <a:t>j’axerai</a:t>
            </a:r>
            <a:r>
              <a:rPr lang="en-US" baseline="0" dirty="0" smtClean="0"/>
              <a:t> </a:t>
            </a:r>
            <a:r>
              <a:rPr lang="en-US" baseline="0" dirty="0" err="1" smtClean="0"/>
              <a:t>plutôt</a:t>
            </a:r>
            <a:r>
              <a:rPr lang="en-US" baseline="0" dirty="0" smtClean="0"/>
              <a:t> </a:t>
            </a:r>
            <a:r>
              <a:rPr lang="en-US" baseline="0" dirty="0" err="1" smtClean="0"/>
              <a:t>mon</a:t>
            </a:r>
            <a:r>
              <a:rPr lang="en-US" baseline="0" dirty="0" smtClean="0"/>
              <a:t> </a:t>
            </a:r>
            <a:r>
              <a:rPr lang="en-US" baseline="0" dirty="0" err="1" smtClean="0"/>
              <a:t>discours</a:t>
            </a:r>
            <a:r>
              <a:rPr lang="en-US" baseline="0" dirty="0" smtClean="0"/>
              <a:t> </a:t>
            </a:r>
            <a:r>
              <a:rPr lang="en-US" baseline="0" dirty="0" err="1" smtClean="0"/>
              <a:t>sur</a:t>
            </a:r>
            <a:r>
              <a:rPr lang="en-US" baseline="0" dirty="0" smtClean="0"/>
              <a:t> le bon business </a:t>
            </a:r>
            <a:r>
              <a:rPr lang="en-US" baseline="0" dirty="0" err="1" smtClean="0"/>
              <a:t>modèle</a:t>
            </a:r>
            <a:r>
              <a:rPr lang="en-US" baseline="0" dirty="0" smtClean="0"/>
              <a:t> </a:t>
            </a:r>
            <a:r>
              <a:rPr lang="en-US" baseline="0" dirty="0" err="1" smtClean="0"/>
              <a:t>que</a:t>
            </a:r>
            <a:r>
              <a:rPr lang="en-US" baseline="0" dirty="0" smtClean="0"/>
              <a:t> nous </a:t>
            </a:r>
            <a:r>
              <a:rPr lang="en-US" baseline="0" dirty="0" err="1" smtClean="0"/>
              <a:t>pourrions</a:t>
            </a:r>
            <a:r>
              <a:rPr lang="en-US" baseline="0" dirty="0" smtClean="0"/>
              <a:t> </a:t>
            </a:r>
            <a:r>
              <a:rPr lang="en-US" baseline="0" dirty="0" err="1" smtClean="0"/>
              <a:t>trouver</a:t>
            </a:r>
            <a:r>
              <a:rPr lang="en-US" baseline="0" dirty="0" smtClean="0"/>
              <a:t> </a:t>
            </a:r>
            <a:r>
              <a:rPr lang="en-US" baseline="0" dirty="0" err="1" smtClean="0"/>
              <a:t>tous</a:t>
            </a:r>
            <a:r>
              <a:rPr lang="en-US" baseline="0" dirty="0" smtClean="0"/>
              <a:t> ensemble </a:t>
            </a:r>
            <a:r>
              <a:rPr lang="en-US" baseline="0" dirty="0" err="1" smtClean="0"/>
              <a:t>plutôt</a:t>
            </a:r>
            <a:r>
              <a:rPr lang="en-US" baseline="0" dirty="0" smtClean="0"/>
              <a:t> </a:t>
            </a:r>
            <a:r>
              <a:rPr lang="en-US" baseline="0" dirty="0" err="1" smtClean="0"/>
              <a:t>que</a:t>
            </a:r>
            <a:r>
              <a:rPr lang="en-US" baseline="0" dirty="0" smtClean="0"/>
              <a:t> de </a:t>
            </a:r>
            <a:r>
              <a:rPr lang="en-US" baseline="0" dirty="0" err="1" smtClean="0"/>
              <a:t>parler</a:t>
            </a:r>
            <a:r>
              <a:rPr lang="en-US" baseline="0" dirty="0" smtClean="0"/>
              <a:t> des </a:t>
            </a:r>
            <a:r>
              <a:rPr lang="en-US" baseline="0" dirty="0" err="1" smtClean="0"/>
              <a:t>défis</a:t>
            </a:r>
            <a:r>
              <a:rPr lang="en-US" baseline="0" dirty="0" smtClean="0"/>
              <a:t> techniques </a:t>
            </a:r>
            <a:r>
              <a:rPr lang="en-US" baseline="0" dirty="0" err="1" smtClean="0"/>
              <a:t>ou</a:t>
            </a:r>
            <a:r>
              <a:rPr lang="en-US" baseline="0" dirty="0" smtClean="0"/>
              <a:t> </a:t>
            </a:r>
            <a:r>
              <a:rPr lang="en-US" baseline="0" dirty="0" err="1" smtClean="0"/>
              <a:t>juridiques</a:t>
            </a:r>
            <a:r>
              <a:rPr lang="en-US" baseline="0" dirty="0" smtClean="0"/>
              <a:t> </a:t>
            </a:r>
            <a:r>
              <a:rPr lang="en-US" baseline="0" dirty="0" err="1" smtClean="0"/>
              <a:t>à</a:t>
            </a:r>
            <a:r>
              <a:rPr lang="en-US" baseline="0" dirty="0" smtClean="0"/>
              <a:t> </a:t>
            </a:r>
            <a:r>
              <a:rPr lang="en-US" baseline="0" dirty="0" err="1" smtClean="0"/>
              <a:t>relever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6</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7</a:t>
            </a:fld>
            <a:endParaRPr lang="en-US" dirty="0"/>
          </a:p>
        </p:txBody>
      </p:sp>
    </p:spTree>
    <p:extLst>
      <p:ext uri="{BB962C8B-B14F-4D97-AF65-F5344CB8AC3E}">
        <p14:creationId xmlns:p14="http://schemas.microsoft.com/office/powerpoint/2010/main" val="298053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867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lvl="0"/>
            <a:r>
              <a:rPr lang="en-US" sz="1200" kern="1200" dirty="0" smtClean="0">
                <a:solidFill>
                  <a:schemeClr val="tx1"/>
                </a:solidFill>
                <a:effectLst/>
                <a:latin typeface="Arial"/>
                <a:ea typeface="+mn-ea"/>
                <a:cs typeface="+mn-cs"/>
              </a:rPr>
              <a:t>We are in a golden age of TV</a:t>
            </a:r>
            <a:endParaRPr lang="en-US" sz="1100" kern="1200" dirty="0" smtClean="0">
              <a:solidFill>
                <a:schemeClr val="tx1"/>
              </a:solidFill>
              <a:effectLst/>
              <a:latin typeface="Arial"/>
              <a:ea typeface="+mn-ea"/>
              <a:cs typeface="+mn-cs"/>
            </a:endParaRPr>
          </a:p>
          <a:p>
            <a:pPr lvl="1"/>
            <a:r>
              <a:rPr lang="en-US" sz="1200" kern="1200" dirty="0" smtClean="0">
                <a:solidFill>
                  <a:schemeClr val="tx1"/>
                </a:solidFill>
                <a:effectLst/>
                <a:latin typeface="Arial"/>
                <a:ea typeface="+mn-ea"/>
                <a:cs typeface="+mn-cs"/>
              </a:rPr>
              <a:t>TV programming has never been better</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The future of TV is TV </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Definition of TV has changed</a:t>
            </a:r>
            <a:endParaRPr lang="en-US" sz="1100" kern="1200" dirty="0" smtClean="0">
              <a:solidFill>
                <a:schemeClr val="tx1"/>
              </a:solidFill>
              <a:effectLst/>
              <a:latin typeface="Arial"/>
              <a:ea typeface="+mn-ea"/>
              <a:cs typeface="+mn-cs"/>
            </a:endParaRPr>
          </a:p>
          <a:p>
            <a:pPr lvl="1"/>
            <a:r>
              <a:rPr lang="en-US" sz="1200" kern="1200" dirty="0" smtClean="0">
                <a:solidFill>
                  <a:schemeClr val="tx1"/>
                </a:solidFill>
                <a:effectLst/>
                <a:latin typeface="Arial"/>
                <a:ea typeface="+mn-ea"/>
                <a:cs typeface="+mn-cs"/>
              </a:rPr>
              <a:t>No longer is TV the platform but it’s TV the art form…it’s about content</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We love TV </a:t>
            </a:r>
            <a:r>
              <a:rPr lang="en-US" sz="1200" kern="1200" dirty="0" err="1" smtClean="0">
                <a:solidFill>
                  <a:schemeClr val="tx1"/>
                </a:solidFill>
                <a:effectLst/>
                <a:latin typeface="Arial"/>
                <a:ea typeface="+mn-ea"/>
                <a:cs typeface="+mn-cs"/>
              </a:rPr>
              <a:t>programmes</a:t>
            </a:r>
            <a:r>
              <a:rPr lang="en-US" sz="1200" kern="1200" dirty="0" smtClean="0">
                <a:solidFill>
                  <a:schemeClr val="tx1"/>
                </a:solidFill>
                <a:effectLst/>
                <a:latin typeface="Arial"/>
                <a:ea typeface="+mn-ea"/>
                <a:cs typeface="+mn-cs"/>
              </a:rPr>
              <a:t> regardless of what we’re watching them on</a:t>
            </a:r>
            <a:endParaRPr lang="en-US" sz="11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Marketers to determine how to reach consumers;</a:t>
            </a:r>
            <a:endParaRPr lang="en-US" sz="1100" kern="1200" dirty="0" smtClean="0">
              <a:solidFill>
                <a:schemeClr val="tx1"/>
              </a:solidFill>
              <a:effectLst/>
              <a:latin typeface="Arial"/>
              <a:ea typeface="+mn-ea"/>
              <a:cs typeface="+mn-cs"/>
            </a:endParaRPr>
          </a:p>
          <a:p>
            <a:pPr lvl="1"/>
            <a:r>
              <a:rPr lang="en-US" sz="1200" kern="1200" dirty="0" smtClean="0">
                <a:solidFill>
                  <a:schemeClr val="tx1"/>
                </a:solidFill>
                <a:effectLst/>
                <a:latin typeface="Arial"/>
                <a:ea typeface="+mn-ea"/>
                <a:cs typeface="+mn-cs"/>
              </a:rPr>
              <a:t>right screen, content, device, time and message</a:t>
            </a:r>
            <a:endParaRPr lang="en-US" sz="1100" kern="1200" dirty="0" smtClean="0">
              <a:solidFill>
                <a:schemeClr val="tx1"/>
              </a:solidFill>
              <a:effectLst/>
              <a:latin typeface="Arial"/>
              <a:ea typeface="+mn-ea"/>
              <a:cs typeface="+mn-cs"/>
            </a:endParaRPr>
          </a:p>
          <a:p>
            <a:endParaRPr lang="en-AU" sz="800" b="1" dirty="0" smtClean="0">
              <a:latin typeface="Korolev Condensed Bold"/>
              <a:cs typeface="Korolev Condensed Bold"/>
              <a:sym typeface="Arial"/>
            </a:endParaRP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TV still represents 85% of all viewing</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92% of Aussies still watch TV live</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Playback rose by 16min per month </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This rise in TV viewing has been experienced across almost all demographics segments</a:t>
            </a:r>
          </a:p>
          <a:p>
            <a:endParaRPr lang="en-AU" sz="800" b="1" dirty="0" smtClean="0">
              <a:latin typeface="Korolev Condensed Bold"/>
              <a:cs typeface="Korolev Condensed Bold"/>
              <a:sym typeface="Arial"/>
            </a:endParaRPr>
          </a:p>
          <a:p>
            <a:r>
              <a:rPr lang="en-AU" sz="800" b="1" dirty="0" smtClean="0">
                <a:latin typeface="Korolev Condensed Bold"/>
                <a:cs typeface="Korolev Condensed Bold"/>
                <a:sym typeface="Arial"/>
              </a:rPr>
              <a:t>However the way in which these demographics are consuming television is changing</a:t>
            </a:r>
            <a:endParaRPr lang="en-US" sz="800" dirty="0" smtClean="0">
              <a:latin typeface="Korolev Condensed Bold"/>
              <a:cs typeface="Korolev Condensed Bold"/>
            </a:endParaRPr>
          </a:p>
          <a:p>
            <a:endParaRPr lang="en-US" sz="800" dirty="0" smtClean="0"/>
          </a:p>
          <a:p>
            <a:endParaRPr lang="en-US" sz="700" kern="1200" dirty="0" smtClean="0">
              <a:solidFill>
                <a:schemeClr val="tx1"/>
              </a:solidFill>
              <a:effectLst/>
              <a:latin typeface="+mn-lt"/>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Yield pour les </a:t>
            </a:r>
            <a:r>
              <a:rPr lang="en-US" dirty="0" err="1" smtClean="0"/>
              <a:t>régies</a:t>
            </a:r>
            <a:r>
              <a:rPr lang="en-US" dirty="0" smtClean="0"/>
              <a:t> : </a:t>
            </a:r>
            <a:r>
              <a:rPr lang="en-US" dirty="0" err="1" smtClean="0"/>
              <a:t>risque</a:t>
            </a:r>
            <a:r>
              <a:rPr lang="en-US" baseline="0" dirty="0" smtClean="0"/>
              <a:t> de </a:t>
            </a:r>
            <a:r>
              <a:rPr lang="en-US" baseline="0" dirty="0" err="1" smtClean="0"/>
              <a:t>l’estimation</a:t>
            </a:r>
            <a:r>
              <a:rPr lang="en-US" baseline="0" dirty="0" smtClean="0"/>
              <a:t> </a:t>
            </a:r>
            <a:r>
              <a:rPr lang="en-US" baseline="0" dirty="0" err="1" smtClean="0"/>
              <a:t>d’audience</a:t>
            </a:r>
            <a:r>
              <a:rPr lang="en-US" baseline="0" dirty="0" smtClean="0"/>
              <a:t> </a:t>
            </a:r>
            <a:r>
              <a:rPr lang="en-US" baseline="0" dirty="0" err="1" smtClean="0"/>
              <a:t>suivant</a:t>
            </a:r>
            <a:r>
              <a:rPr lang="en-US" baseline="0" dirty="0" smtClean="0"/>
              <a:t> </a:t>
            </a:r>
            <a:r>
              <a:rPr lang="en-US" baseline="0" dirty="0" err="1" smtClean="0"/>
              <a:t>bcp</a:t>
            </a:r>
            <a:r>
              <a:rPr lang="en-US" baseline="0" dirty="0" smtClean="0"/>
              <a:t> plus de </a:t>
            </a:r>
            <a:r>
              <a:rPr lang="en-US" baseline="0" dirty="0" err="1" smtClean="0"/>
              <a:t>cibles</a:t>
            </a:r>
            <a:r>
              <a:rPr lang="en-US" baseline="0" dirty="0" smtClean="0"/>
              <a:t>, pricing </a:t>
            </a:r>
            <a:r>
              <a:rPr lang="en-US" baseline="0" dirty="0" err="1" smtClean="0"/>
              <a:t>bcp</a:t>
            </a:r>
            <a:r>
              <a:rPr lang="en-US" baseline="0" dirty="0" smtClean="0"/>
              <a:t> plus </a:t>
            </a:r>
            <a:r>
              <a:rPr lang="en-US" baseline="0" dirty="0" err="1" smtClean="0"/>
              <a:t>complexe</a:t>
            </a:r>
            <a:r>
              <a:rPr lang="en-US" baseline="0" dirty="0" smtClean="0"/>
              <a:t>. </a:t>
            </a:r>
            <a:r>
              <a:rPr lang="en-US" baseline="0" dirty="0" err="1" smtClean="0"/>
              <a:t>Pb</a:t>
            </a:r>
            <a:r>
              <a:rPr lang="en-US" baseline="0" dirty="0" smtClean="0"/>
              <a:t> de </a:t>
            </a:r>
            <a:r>
              <a:rPr lang="en-US" baseline="0" dirty="0" err="1" smtClean="0"/>
              <a:t>visibilité</a:t>
            </a:r>
            <a:r>
              <a:rPr lang="en-US" baseline="0" dirty="0" smtClean="0"/>
              <a:t> </a:t>
            </a:r>
            <a:r>
              <a:rPr lang="en-US" baseline="0" dirty="0" err="1" smtClean="0"/>
              <a:t>sur</a:t>
            </a:r>
            <a:r>
              <a:rPr lang="en-US" baseline="0" dirty="0" smtClean="0"/>
              <a:t> le </a:t>
            </a:r>
            <a:r>
              <a:rPr lang="en-US" baseline="0" dirty="0" err="1" smtClean="0"/>
              <a:t>remplissage</a:t>
            </a:r>
            <a:r>
              <a:rPr lang="en-US" baseline="0" dirty="0" smtClean="0"/>
              <a:t> des </a:t>
            </a:r>
            <a:r>
              <a:rPr lang="en-US" baseline="0" dirty="0" err="1" smtClean="0"/>
              <a:t>écrans</a:t>
            </a:r>
            <a:r>
              <a:rPr lang="en-US" baseline="0" dirty="0" smtClean="0"/>
              <a:t> </a:t>
            </a:r>
            <a:r>
              <a:rPr lang="en-US" baseline="0" dirty="0" err="1" smtClean="0"/>
              <a:t>Vs</a:t>
            </a:r>
            <a:r>
              <a:rPr lang="en-US" baseline="0" dirty="0" smtClean="0"/>
              <a:t> un flux en direct. </a:t>
            </a:r>
            <a:endParaRPr lang="en-US" dirty="0"/>
          </a:p>
        </p:txBody>
      </p:sp>
      <p:sp>
        <p:nvSpPr>
          <p:cNvPr id="4" name="Slide Number Placeholder 3"/>
          <p:cNvSpPr>
            <a:spLocks noGrp="1"/>
          </p:cNvSpPr>
          <p:nvPr>
            <p:ph type="sldNum" sz="quarter" idx="10"/>
          </p:nvPr>
        </p:nvSpPr>
        <p:spPr/>
        <p:txBody>
          <a:bodyPr/>
          <a:lstStyle/>
          <a:p>
            <a:fld id="{4D138F6E-3509-8243-9379-F378DD8C1C98}" type="slidenum">
              <a:rPr lang="en-US" smtClean="0"/>
              <a:pPr/>
              <a:t>11</a:t>
            </a:fld>
            <a:endParaRPr lang="en-US" dirty="0"/>
          </a:p>
        </p:txBody>
      </p:sp>
    </p:spTree>
    <p:extLst>
      <p:ext uri="{BB962C8B-B14F-4D97-AF65-F5344CB8AC3E}">
        <p14:creationId xmlns:p14="http://schemas.microsoft.com/office/powerpoint/2010/main" val="38122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emf"/></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microsoft.com/office/2007/relationships/hdphoto" Target="../media/hdphoto1.wdp"/></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microsoft.com/office/2007/relationships/hdphoto" Target="../media/hdphoto2.wdp"/></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png"/><Relationship Id="rId3" Type="http://schemas.microsoft.com/office/2007/relationships/hdphoto" Target="../media/hdphoto3.wdp"/></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microsoft.com/office/2007/relationships/hdphoto" Target="../media/hdphoto2.wdp"/></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microsoft.com/office/2007/relationships/hdphoto" Target="../media/hdphoto1.wdp"/></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 Id="rId3" Type="http://schemas.microsoft.com/office/2007/relationships/hdphoto" Target="../media/hdphoto2.wdp"/></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png"/><Relationship Id="rId3" Type="http://schemas.microsoft.com/office/2007/relationships/hdphoto" Target="../media/hdphoto3.wdp"/></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 Id="rId3" Type="http://schemas.microsoft.com/office/2007/relationships/hdphoto" Target="../media/hdphoto2.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 Id="rId3"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microsoft.com/office/2007/relationships/hdphoto" Target="../media/hdphoto2.wdp"/></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png"/><Relationship Id="rId3" Type="http://schemas.microsoft.com/office/2007/relationships/hdphoto" Target="../media/hdphoto3.wdp"/></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 Id="rId3" Type="http://schemas.microsoft.com/office/2007/relationships/hdphoto" Target="../media/hdphoto2.wdp"/></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4.wdp"/><Relationship Id="rId1" Type="http://schemas.openxmlformats.org/officeDocument/2006/relationships/slideMaster" Target="../slideMasters/slideMaster11.xml"/><Relationship Id="rId2" Type="http://schemas.openxmlformats.org/officeDocument/2006/relationships/image" Target="../media/image9.emf"/></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5.wdp"/><Relationship Id="rId1" Type="http://schemas.openxmlformats.org/officeDocument/2006/relationships/slideMaster" Target="../slideMasters/slideMaster11.xml"/><Relationship Id="rId2" Type="http://schemas.openxmlformats.org/officeDocument/2006/relationships/image" Target="../media/image9.emf"/></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6.wdp"/></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7.wdp"/></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8.wdp"/></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9.wdp"/></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10.wdp"/></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10.wdp"/></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10.wdp"/></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11.wdp"/></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10.wdp"/></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12.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microsoft.com/office/2007/relationships/hdphoto" Target="../media/hdphoto6.wdp"/></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emf"/></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1.pn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4.wdp"/><Relationship Id="rId1" Type="http://schemas.openxmlformats.org/officeDocument/2006/relationships/slideMaster" Target="../slideMasters/slideMaster13.xml"/><Relationship Id="rId2" Type="http://schemas.openxmlformats.org/officeDocument/2006/relationships/image" Target="../media/image9.emf"/></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5.wdp"/><Relationship Id="rId1" Type="http://schemas.openxmlformats.org/officeDocument/2006/relationships/slideMaster" Target="../slideMasters/slideMaster13.xml"/><Relationship Id="rId2" Type="http://schemas.openxmlformats.org/officeDocument/2006/relationships/image" Target="../media/image9.emf"/></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6.wdp"/></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7.wdp"/></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8.wdp"/></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9.wdp"/></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10.wdp"/></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10.wdp"/></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10.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11.wdp"/></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10.wdp"/></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12.wdp"/></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microsoft.com/office/2007/relationships/hdphoto" Target="../media/hdphoto6.wdp"/></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emf"/></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1.png"/></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2.jpg"/></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3.jpg"/></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5.png"/></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png"/><Relationship Id="rId3" Type="http://schemas.microsoft.com/office/2007/relationships/hdphoto" Target="../media/hdphoto1.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7.png"/><Relationship Id="rId3" Type="http://schemas.microsoft.com/office/2007/relationships/hdphoto" Target="../media/hdphoto2.wdp"/></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6.png"/><Relationship Id="rId3" Type="http://schemas.microsoft.com/office/2007/relationships/hdphoto" Target="../media/hdphoto3.wdp"/></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7.png"/><Relationship Id="rId3" Type="http://schemas.microsoft.com/office/2007/relationships/hdphoto" Target="../media/hdphoto2.wdp"/></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emf"/></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emf"/></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1.png"/></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9"/>
            <a:ext cx="8292742" cy="2630861"/>
          </a:xfrm>
          <a:prstGeom prst="rect">
            <a:avLst/>
          </a:prstGeom>
        </p:spPr>
        <p:txBody>
          <a:bodyPr lIns="0" rIns="0" anchor="ctr">
            <a:normAutofit/>
          </a:bodyPr>
          <a:lstStyle>
            <a:lvl1pPr algn="ctr">
              <a:lnSpc>
                <a:spcPct val="65000"/>
              </a:lnSpc>
              <a:defRPr lang="en-US" sz="8000" b="1" kern="4800"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lvl1pPr>
          </a:lstStyle>
          <a:p>
            <a:r>
              <a:rPr lang="en-US" dirty="0" smtClean="0"/>
              <a:t>AOL LOGO HERE</a:t>
            </a:r>
            <a:endParaRPr lang="en-US" dirty="0"/>
          </a:p>
        </p:txBody>
      </p:sp>
    </p:spTree>
    <p:extLst>
      <p:ext uri="{BB962C8B-B14F-4D97-AF65-F5344CB8AC3E}">
        <p14:creationId xmlns:p14="http://schemas.microsoft.com/office/powerpoint/2010/main" val="39321851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4388924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3" y="1368255"/>
            <a:ext cx="8292742" cy="2630861"/>
          </a:xfrm>
          <a:prstGeom prst="rect">
            <a:avLst/>
          </a:prstGeom>
        </p:spPr>
        <p:txBody>
          <a:bodyPr lIns="0" tIns="40766" rIns="0" bIns="40766" anchor="ctr">
            <a:normAutofit/>
          </a:bodyPr>
          <a:lstStyle>
            <a:lvl1pPr algn="ctr">
              <a:lnSpc>
                <a:spcPct val="65000"/>
              </a:lnSpc>
              <a:defRPr lang="en-US" sz="7200" b="0" kern="4800" spc="-302"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31967363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3" y="1679996"/>
            <a:ext cx="8732121" cy="1783535"/>
          </a:xfrm>
          <a:prstGeom prst="rect">
            <a:avLst/>
          </a:prstGeom>
          <a:solidFill>
            <a:schemeClr val="bg2">
              <a:alpha val="27000"/>
            </a:schemeClr>
          </a:solidFill>
          <a:ln>
            <a:noFill/>
          </a:ln>
        </p:spPr>
        <p:txBody>
          <a:bodyPr wrap="square" lIns="0" tIns="448841" rIns="81607" bIns="204019" anchor="ctr">
            <a:spAutoFit/>
          </a:bodyPr>
          <a:lstStyle>
            <a:lvl1pPr marL="357030" indent="0" defTabSz="357030">
              <a:lnSpc>
                <a:spcPct val="65000"/>
              </a:lnSpc>
              <a:spcBef>
                <a:spcPts val="0"/>
              </a:spcBef>
              <a:buNone/>
              <a:defRPr lang="en-US" sz="10300" b="0" kern="6000" spc="-156" baseline="0" dirty="0" smtClean="0">
                <a:solidFill>
                  <a:schemeClr val="bg1"/>
                </a:solidFill>
                <a:latin typeface="+mj-lt"/>
                <a:ea typeface="Arial" panose="020B0604020202020204" pitchFamily="34" charset="0"/>
                <a:cs typeface="Arial"/>
              </a:defRPr>
            </a:lvl1pPr>
            <a:lvl2pPr>
              <a:defRPr lang="en-US" sz="10300" b="1" kern="6000" spc="-714" baseline="0" dirty="0" smtClean="0">
                <a:solidFill>
                  <a:schemeClr val="tx1"/>
                </a:solidFill>
                <a:latin typeface="Arial"/>
                <a:ea typeface="DIN Next Rounded LT Pro Light" charset="0"/>
                <a:cs typeface="Arial"/>
              </a:defRPr>
            </a:lvl2pPr>
            <a:lvl3pPr>
              <a:defRPr lang="en-US" sz="10300" b="1" kern="6000" spc="-714" baseline="0" dirty="0" smtClean="0">
                <a:solidFill>
                  <a:schemeClr val="tx1"/>
                </a:solidFill>
                <a:latin typeface="Arial"/>
                <a:ea typeface="DIN Next Rounded LT Pro Light" charset="0"/>
                <a:cs typeface="Arial"/>
              </a:defRPr>
            </a:lvl3pPr>
            <a:lvl4pPr>
              <a:defRPr lang="en-US" sz="10300" b="1" kern="6000" spc="-714" baseline="0" dirty="0" smtClean="0">
                <a:solidFill>
                  <a:schemeClr val="tx1"/>
                </a:solidFill>
                <a:latin typeface="Arial"/>
                <a:ea typeface="DIN Next Rounded LT Pro Light" charset="0"/>
                <a:cs typeface="Arial"/>
              </a:defRPr>
            </a:lvl4pPr>
            <a:lvl5pPr>
              <a:defRPr lang="en-US" sz="10300" b="1" kern="6000" spc="-714"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spTree>
    <p:extLst>
      <p:ext uri="{BB962C8B-B14F-4D97-AF65-F5344CB8AC3E}">
        <p14:creationId xmlns:p14="http://schemas.microsoft.com/office/powerpoint/2010/main" val="27097183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ctr">
              <a:lnSpc>
                <a:spcPct val="70000"/>
              </a:lnSpc>
              <a:defRPr lang="en-US" sz="4400" b="0" kern="4800" spc="-78" dirty="0">
                <a:solidFill>
                  <a:schemeClr val="bg1"/>
                </a:solidFill>
                <a:latin typeface="+mj-lt"/>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4"/>
          </p:nvPr>
        </p:nvSpPr>
        <p:spPr>
          <a:xfrm>
            <a:off x="8274710" y="5262248"/>
            <a:ext cx="322960" cy="273844"/>
          </a:xfrm>
          <a:prstGeom prst="rect">
            <a:avLst/>
          </a:prstGeom>
        </p:spPr>
        <p:txBody>
          <a:bodyPr vert="horz" lIns="81607" tIns="40804" rIns="81607" bIns="40804" rtlCol="0" anchor="ctr"/>
          <a:lstStyle>
            <a:lvl1pPr algn="r">
              <a:defRPr lang="en-US" sz="70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Tree>
    <p:extLst>
      <p:ext uri="{BB962C8B-B14F-4D97-AF65-F5344CB8AC3E}">
        <p14:creationId xmlns:p14="http://schemas.microsoft.com/office/powerpoint/2010/main" val="1863096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HEADLINE CENTE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66254" y="1170744"/>
            <a:ext cx="8599981" cy="3354958"/>
          </a:xfrm>
          <a:prstGeom prst="rect">
            <a:avLst/>
          </a:prstGeom>
        </p:spPr>
        <p:txBody>
          <a:bodyPr lIns="47609" tIns="23810" rIns="47609" bIns="23810"/>
          <a:lstStyle>
            <a:lvl1pPr>
              <a:lnSpc>
                <a:spcPct val="120000"/>
              </a:lnSpc>
              <a:defRPr sz="2400" b="0">
                <a:solidFill>
                  <a:schemeClr val="bg1"/>
                </a:solidFill>
              </a:defRPr>
            </a:lvl1pPr>
            <a:lvl2pPr marL="254567" indent="-254567">
              <a:lnSpc>
                <a:spcPct val="120000"/>
              </a:lnSpc>
              <a:buFont typeface="Wingdings" panose="05000000000000000000" pitchFamily="2" charset="2"/>
              <a:buChar char="§"/>
              <a:defRPr sz="1700">
                <a:solidFill>
                  <a:schemeClr val="bg1"/>
                </a:solidFill>
              </a:defRPr>
            </a:lvl2pPr>
            <a:lvl3pPr marL="444659" indent="-203320">
              <a:lnSpc>
                <a:spcPct val="120000"/>
              </a:lnSpc>
              <a:buFont typeface="Wingdings" panose="05000000000000000000" pitchFamily="2" charset="2"/>
              <a:buChar char="§"/>
              <a:defRPr sz="1200">
                <a:solidFill>
                  <a:schemeClr val="bg1"/>
                </a:solidFill>
              </a:defRPr>
            </a:lvl3pPr>
            <a:lvl4pPr marL="713269" indent="-203320">
              <a:lnSpc>
                <a:spcPct val="120000"/>
              </a:lnSpc>
              <a:buFont typeface="Wingdings" panose="05000000000000000000" pitchFamily="2" charset="2"/>
              <a:buChar char="§"/>
              <a:defRPr sz="1200">
                <a:solidFill>
                  <a:schemeClr val="bg1"/>
                </a:solidFill>
              </a:defRPr>
            </a:lvl4pPr>
            <a:lvl5pPr marL="1012469" indent="-203320">
              <a:lnSpc>
                <a:spcPct val="120000"/>
              </a:lnSpc>
              <a:buFont typeface="Wingdings" panose="05000000000000000000" pitchFamily="2" charset="2"/>
              <a:buChar char="§"/>
              <a:defRPr sz="1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7"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38467951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7" y="282177"/>
            <a:ext cx="8600313" cy="723544"/>
          </a:xfrm>
          <a:prstGeom prst="rect">
            <a:avLst/>
          </a:prstGeom>
        </p:spPr>
        <p:txBody>
          <a:bodyPr wrap="square" lIns="81607" tIns="0" rIns="81607" bIns="40804" anchor="ctr">
            <a:noAutofit/>
          </a:bodyPr>
          <a:lstStyle>
            <a:lvl1pPr algn="ctr">
              <a:lnSpc>
                <a:spcPct val="65000"/>
              </a:lnSpc>
              <a:defRPr lang="en-US" sz="4300" b="0" kern="4800" spc="-78" dirty="0">
                <a:solidFill>
                  <a:schemeClr val="bg1"/>
                </a:solidFill>
                <a:latin typeface="+mj-lt"/>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34" y="1151673"/>
            <a:ext cx="8600313" cy="3431915"/>
          </a:xfrm>
          <a:prstGeom prst="rect">
            <a:avLst/>
          </a:prstGeom>
        </p:spPr>
        <p:txBody>
          <a:bodyPr lIns="81607" tIns="40804" rIns="81607" bIns="40804" anchor="ctr">
            <a:noAutofit/>
          </a:bodyPr>
          <a:lstStyle>
            <a:lvl1pPr marL="0" indent="0" algn="ctr">
              <a:lnSpc>
                <a:spcPct val="70000"/>
              </a:lnSpc>
              <a:buNone/>
              <a:defRPr sz="7100" b="0" baseline="0">
                <a:solidFill>
                  <a:schemeClr val="bg1"/>
                </a:solidFill>
                <a:latin typeface="+mj-lt"/>
              </a:defRPr>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Tree>
    <p:extLst>
      <p:ext uri="{BB962C8B-B14F-4D97-AF65-F5344CB8AC3E}">
        <p14:creationId xmlns:p14="http://schemas.microsoft.com/office/powerpoint/2010/main" val="15320899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43" y="1667647"/>
            <a:ext cx="4316413" cy="258365"/>
          </a:xfrm>
          <a:prstGeom prst="rect">
            <a:avLst/>
          </a:prstGeom>
        </p:spPr>
        <p:txBody>
          <a:bodyPr lIns="81607" tIns="40804" rIns="81607"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891365"/>
            <a:ext cx="4316412" cy="935000"/>
          </a:xfrm>
          <a:prstGeom prst="rect">
            <a:avLst/>
          </a:prstGeom>
        </p:spPr>
        <p:txBody>
          <a:bodyPr lIns="81607" tIns="0" rIns="81607" bIns="0">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42" y="221386"/>
            <a:ext cx="4316413" cy="1140619"/>
          </a:xfrm>
          <a:prstGeom prst="rect">
            <a:avLst/>
          </a:prstGeom>
        </p:spPr>
        <p:txBody>
          <a:bodyPr lIns="81607" tIns="40804" rIns="81607" bIns="40804">
            <a:noAutofit/>
          </a:bodyPr>
          <a:lstStyle>
            <a:lvl1pPr>
              <a:lnSpc>
                <a:spcPct val="70000"/>
              </a:lnSpc>
              <a:defRPr lang="en-US" sz="4300" b="0" kern="4800" spc="-78" baseline="0"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lvl="0"/>
            <a:r>
              <a:rPr lang="en-US" dirty="0" smtClean="0"/>
              <a:t>HEADLINE </a:t>
            </a:r>
            <a:br>
              <a:rPr lang="en-US" dirty="0" smtClean="0"/>
            </a:br>
            <a:r>
              <a:rPr lang="en-US" dirty="0" smtClean="0"/>
              <a:t>GOES HERE, </a:t>
            </a:r>
            <a:br>
              <a:rPr lang="en-US" dirty="0" smtClean="0"/>
            </a:br>
            <a:r>
              <a:rPr lang="en-US" dirty="0" smtClean="0"/>
              <a:t>3 LINES</a:t>
            </a:r>
            <a:r>
              <a:rPr lang="en-US" dirty="0"/>
              <a:t> </a:t>
            </a:r>
            <a:r>
              <a:rPr lang="en-US" dirty="0" smtClean="0"/>
              <a:t>MAX!</a:t>
            </a:r>
          </a:p>
        </p:txBody>
      </p:sp>
      <p:sp>
        <p:nvSpPr>
          <p:cNvPr id="8" name="Picture Placeholder 7"/>
          <p:cNvSpPr>
            <a:spLocks noGrp="1"/>
          </p:cNvSpPr>
          <p:nvPr>
            <p:ph type="pic" sz="quarter" idx="11" hasCustomPrompt="1"/>
          </p:nvPr>
        </p:nvSpPr>
        <p:spPr>
          <a:xfrm>
            <a:off x="371475" y="245817"/>
            <a:ext cx="3906838" cy="4626626"/>
          </a:xfrm>
          <a:prstGeom prst="rect">
            <a:avLst/>
          </a:prstGeom>
        </p:spPr>
        <p:txBody>
          <a:bodyPr lIns="81607" tIns="40804" rIns="81607" bIns="40804" anchor="ctr">
            <a:noAutofit/>
          </a:bodyPr>
          <a:lstStyle>
            <a:lvl1pPr algn="ctr">
              <a:defRPr>
                <a:solidFill>
                  <a:schemeClr val="bg1"/>
                </a:solidFill>
                <a:latin typeface="+mj-lt"/>
              </a:defRPr>
            </a:lvl1pPr>
          </a:lstStyle>
          <a:p>
            <a:r>
              <a:rPr lang="en-US" dirty="0" smtClean="0"/>
              <a:t>PICTURE</a:t>
            </a:r>
            <a:endParaRPr lang="en-US" dirty="0"/>
          </a:p>
        </p:txBody>
      </p:sp>
      <p:sp>
        <p:nvSpPr>
          <p:cNvPr id="15" name="Text Placeholder 11"/>
          <p:cNvSpPr>
            <a:spLocks noGrp="1"/>
          </p:cNvSpPr>
          <p:nvPr>
            <p:ph type="body" sz="quarter" idx="15" hasCustomPrompt="1"/>
          </p:nvPr>
        </p:nvSpPr>
        <p:spPr>
          <a:xfrm>
            <a:off x="4518543" y="2932464"/>
            <a:ext cx="4316413" cy="258365"/>
          </a:xfrm>
          <a:prstGeom prst="rect">
            <a:avLst/>
          </a:prstGeom>
        </p:spPr>
        <p:txBody>
          <a:bodyPr lIns="81607" tIns="40804" rIns="81607"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3156181"/>
            <a:ext cx="4316412" cy="935000"/>
          </a:xfrm>
          <a:prstGeom prst="rect">
            <a:avLst/>
          </a:prstGeom>
        </p:spPr>
        <p:txBody>
          <a:bodyPr lIns="81607" tIns="0" rIns="81607" bIns="0">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Tree>
    <p:extLst>
      <p:ext uri="{BB962C8B-B14F-4D97-AF65-F5344CB8AC3E}">
        <p14:creationId xmlns:p14="http://schemas.microsoft.com/office/powerpoint/2010/main" val="3202322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43595" y="274334"/>
            <a:ext cx="4316413" cy="1140619"/>
          </a:xfrm>
          <a:prstGeom prst="rect">
            <a:avLst/>
          </a:prstGeom>
        </p:spPr>
        <p:txBody>
          <a:bodyPr lIns="0" tIns="40804" rIns="0" bIns="40804">
            <a:noAutofit/>
          </a:bodyPr>
          <a:lstStyle>
            <a:lvl1pPr>
              <a:lnSpc>
                <a:spcPct val="70000"/>
              </a:lnSpc>
              <a:defRPr lang="en-US" sz="4300" b="0" kern="4800" spc="-78"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marL="0" marR="0" lvl="0" indent="0" algn="l" defTabSz="408038" rtl="0" eaLnBrk="1" fontAlgn="auto" latinLnBrk="0" hangingPunct="1">
              <a:lnSpc>
                <a:spcPct val="70000"/>
              </a:lnSpc>
              <a:spcBef>
                <a:spcPct val="20000"/>
              </a:spcBef>
              <a:spcAft>
                <a:spcPts val="0"/>
              </a:spcAft>
              <a:buClrTx/>
              <a:buSzTx/>
              <a:buFont typeface="Arial"/>
              <a:buNone/>
              <a:tabLst/>
              <a:defRPr/>
            </a:pPr>
            <a:r>
              <a:rPr lang="en-US" dirty="0" smtClean="0"/>
              <a:t>HEADLINE </a:t>
            </a:r>
            <a:br>
              <a:rPr lang="en-US" dirty="0" smtClean="0"/>
            </a:br>
            <a:r>
              <a:rPr lang="en-US" dirty="0" smtClean="0"/>
              <a:t>GOES HERE, </a:t>
            </a:r>
            <a:br>
              <a:rPr lang="en-US" dirty="0" smtClean="0"/>
            </a:br>
            <a:r>
              <a:rPr lang="en-US" dirty="0" smtClean="0"/>
              <a:t>3 LINES MAX!</a:t>
            </a:r>
          </a:p>
        </p:txBody>
      </p:sp>
      <p:sp>
        <p:nvSpPr>
          <p:cNvPr id="8" name="Picture Placeholder 7"/>
          <p:cNvSpPr>
            <a:spLocks noGrp="1"/>
          </p:cNvSpPr>
          <p:nvPr>
            <p:ph type="pic" sz="quarter" idx="11" hasCustomPrompt="1"/>
          </p:nvPr>
        </p:nvSpPr>
        <p:spPr>
          <a:xfrm>
            <a:off x="4866252" y="245817"/>
            <a:ext cx="3906838" cy="4349332"/>
          </a:xfrm>
          <a:prstGeom prst="rect">
            <a:avLst/>
          </a:prstGeom>
        </p:spPr>
        <p:txBody>
          <a:bodyPr lIns="81607" tIns="40804" rIns="81607" bIns="40804" anchor="ctr"/>
          <a:lstStyle>
            <a:lvl1pPr algn="ctr">
              <a:defRPr b="0">
                <a:solidFill>
                  <a:schemeClr val="bg1"/>
                </a:solidFill>
                <a:latin typeface="+mj-lt"/>
              </a:defRPr>
            </a:lvl1pPr>
          </a:lstStyle>
          <a:p>
            <a:r>
              <a:rPr lang="en-US" dirty="0" smtClean="0"/>
              <a:t>PICTURE</a:t>
            </a:r>
            <a:endParaRPr lang="en-US" dirty="0"/>
          </a:p>
        </p:txBody>
      </p:sp>
      <p:sp>
        <p:nvSpPr>
          <p:cNvPr id="11" name="Text Placeholder 11"/>
          <p:cNvSpPr>
            <a:spLocks noGrp="1"/>
          </p:cNvSpPr>
          <p:nvPr>
            <p:ph type="body" sz="quarter" idx="13" hasCustomPrompt="1"/>
          </p:nvPr>
        </p:nvSpPr>
        <p:spPr>
          <a:xfrm>
            <a:off x="343595" y="1697412"/>
            <a:ext cx="4316413" cy="258365"/>
          </a:xfrm>
          <a:prstGeom prst="rect">
            <a:avLst/>
          </a:prstGeom>
        </p:spPr>
        <p:txBody>
          <a:bodyPr lIns="0" tIns="40804" rIns="0"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5" name="Text Placeholder 13"/>
          <p:cNvSpPr>
            <a:spLocks noGrp="1"/>
          </p:cNvSpPr>
          <p:nvPr>
            <p:ph type="body" sz="quarter" idx="14" hasCustomPrompt="1"/>
          </p:nvPr>
        </p:nvSpPr>
        <p:spPr>
          <a:xfrm>
            <a:off x="343582" y="1921129"/>
            <a:ext cx="4316412" cy="935000"/>
          </a:xfrm>
          <a:prstGeom prst="rect">
            <a:avLst/>
          </a:prstGeom>
        </p:spPr>
        <p:txBody>
          <a:bodyPr lIns="0" tIns="0" rIns="0" bIns="0">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6" name="Text Placeholder 11"/>
          <p:cNvSpPr>
            <a:spLocks noGrp="1"/>
          </p:cNvSpPr>
          <p:nvPr>
            <p:ph type="body" sz="quarter" idx="15" hasCustomPrompt="1"/>
          </p:nvPr>
        </p:nvSpPr>
        <p:spPr>
          <a:xfrm>
            <a:off x="343595" y="2962228"/>
            <a:ext cx="4316413" cy="258365"/>
          </a:xfrm>
          <a:prstGeom prst="rect">
            <a:avLst/>
          </a:prstGeom>
        </p:spPr>
        <p:txBody>
          <a:bodyPr lIns="0" tIns="40804" rIns="0"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7" name="Text Placeholder 13"/>
          <p:cNvSpPr>
            <a:spLocks noGrp="1"/>
          </p:cNvSpPr>
          <p:nvPr>
            <p:ph type="body" sz="quarter" idx="16" hasCustomPrompt="1"/>
          </p:nvPr>
        </p:nvSpPr>
        <p:spPr>
          <a:xfrm>
            <a:off x="343582" y="3185945"/>
            <a:ext cx="4316412" cy="935000"/>
          </a:xfrm>
          <a:prstGeom prst="rect">
            <a:avLst/>
          </a:prstGeom>
        </p:spPr>
        <p:txBody>
          <a:bodyPr lIns="0" tIns="0" rIns="0" bIns="0">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Tree>
    <p:extLst>
      <p:ext uri="{BB962C8B-B14F-4D97-AF65-F5344CB8AC3E}">
        <p14:creationId xmlns:p14="http://schemas.microsoft.com/office/powerpoint/2010/main" val="37605448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3" name="Text Placeholder 11"/>
          <p:cNvSpPr>
            <a:spLocks noGrp="1"/>
          </p:cNvSpPr>
          <p:nvPr>
            <p:ph type="body" sz="quarter" idx="17" hasCustomPrompt="1"/>
          </p:nvPr>
        </p:nvSpPr>
        <p:spPr>
          <a:xfrm>
            <a:off x="393206" y="1678517"/>
            <a:ext cx="4316413" cy="258365"/>
          </a:xfrm>
          <a:prstGeom prst="rect">
            <a:avLst/>
          </a:prstGeom>
        </p:spPr>
        <p:txBody>
          <a:bodyPr lIns="0" tIns="40804" rIns="0"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9"/>
          <p:cNvSpPr>
            <a:spLocks noGrp="1"/>
          </p:cNvSpPr>
          <p:nvPr>
            <p:ph type="body" sz="quarter" idx="12" hasCustomPrompt="1"/>
          </p:nvPr>
        </p:nvSpPr>
        <p:spPr>
          <a:xfrm>
            <a:off x="393206" y="274334"/>
            <a:ext cx="4316413" cy="1140619"/>
          </a:xfrm>
          <a:prstGeom prst="rect">
            <a:avLst/>
          </a:prstGeom>
        </p:spPr>
        <p:txBody>
          <a:bodyPr lIns="0" tIns="40804" rIns="0" bIns="40804">
            <a:noAutofit/>
          </a:bodyPr>
          <a:lstStyle>
            <a:lvl1pPr>
              <a:lnSpc>
                <a:spcPct val="70000"/>
              </a:lnSpc>
              <a:defRPr lang="en-US" sz="4300" b="0" kern="4800" spc="-78"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marL="0" marR="0" lvl="0" indent="0" algn="l" defTabSz="408038" rtl="0" eaLnBrk="1" fontAlgn="auto" latinLnBrk="0" hangingPunct="1">
              <a:lnSpc>
                <a:spcPct val="70000"/>
              </a:lnSpc>
              <a:spcBef>
                <a:spcPct val="20000"/>
              </a:spcBef>
              <a:spcAft>
                <a:spcPts val="0"/>
              </a:spcAft>
              <a:buClrTx/>
              <a:buSzTx/>
              <a:buFont typeface="Arial"/>
              <a:buNone/>
              <a:tabLst/>
              <a:defRPr/>
            </a:pPr>
            <a:r>
              <a:rPr lang="en-US" dirty="0" smtClean="0"/>
              <a:t>HEADLINE </a:t>
            </a:r>
            <a:br>
              <a:rPr lang="en-US" dirty="0" smtClean="0"/>
            </a:br>
            <a:r>
              <a:rPr lang="en-US" dirty="0" smtClean="0"/>
              <a:t>GOES HERE, </a:t>
            </a:r>
            <a:br>
              <a:rPr lang="en-US" dirty="0" smtClean="0"/>
            </a:br>
            <a:r>
              <a:rPr lang="en-US" dirty="0" smtClean="0"/>
              <a:t>3 LINES MAX!</a:t>
            </a:r>
          </a:p>
        </p:txBody>
      </p:sp>
      <p:sp>
        <p:nvSpPr>
          <p:cNvPr id="17" name="Text Placeholder 11"/>
          <p:cNvSpPr>
            <a:spLocks noGrp="1"/>
          </p:cNvSpPr>
          <p:nvPr>
            <p:ph type="body" sz="quarter" idx="13" hasCustomPrompt="1"/>
          </p:nvPr>
        </p:nvSpPr>
        <p:spPr>
          <a:xfrm>
            <a:off x="4709619" y="276094"/>
            <a:ext cx="4316413" cy="258365"/>
          </a:xfrm>
          <a:prstGeom prst="rect">
            <a:avLst/>
          </a:prstGeom>
        </p:spPr>
        <p:txBody>
          <a:bodyPr lIns="81607" tIns="40804" rIns="81607"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8" name="Text Placeholder 13"/>
          <p:cNvSpPr>
            <a:spLocks noGrp="1"/>
          </p:cNvSpPr>
          <p:nvPr>
            <p:ph type="body" sz="quarter" idx="14" hasCustomPrompt="1"/>
          </p:nvPr>
        </p:nvSpPr>
        <p:spPr>
          <a:xfrm>
            <a:off x="4709605" y="499812"/>
            <a:ext cx="4316412" cy="935000"/>
          </a:xfrm>
          <a:prstGeom prst="rect">
            <a:avLst/>
          </a:prstGeom>
        </p:spPr>
        <p:txBody>
          <a:bodyPr lIns="81607" tIns="0" rIns="81607" bIns="0">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9" name="Text Placeholder 11"/>
          <p:cNvSpPr>
            <a:spLocks noGrp="1"/>
          </p:cNvSpPr>
          <p:nvPr>
            <p:ph type="body" sz="quarter" idx="15" hasCustomPrompt="1"/>
          </p:nvPr>
        </p:nvSpPr>
        <p:spPr>
          <a:xfrm>
            <a:off x="4709619" y="1540911"/>
            <a:ext cx="4316413" cy="258365"/>
          </a:xfrm>
          <a:prstGeom prst="rect">
            <a:avLst/>
          </a:prstGeom>
        </p:spPr>
        <p:txBody>
          <a:bodyPr lIns="81607" tIns="40804" rIns="81607"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20" name="Text Placeholder 13"/>
          <p:cNvSpPr>
            <a:spLocks noGrp="1"/>
          </p:cNvSpPr>
          <p:nvPr>
            <p:ph type="body" sz="quarter" idx="16" hasCustomPrompt="1"/>
          </p:nvPr>
        </p:nvSpPr>
        <p:spPr>
          <a:xfrm>
            <a:off x="4709605" y="1764628"/>
            <a:ext cx="4316412" cy="935000"/>
          </a:xfrm>
          <a:prstGeom prst="rect">
            <a:avLst/>
          </a:prstGeom>
        </p:spPr>
        <p:txBody>
          <a:bodyPr lIns="81607" tIns="0" rIns="81607" bIns="0">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Tree>
    <p:extLst>
      <p:ext uri="{BB962C8B-B14F-4D97-AF65-F5344CB8AC3E}">
        <p14:creationId xmlns:p14="http://schemas.microsoft.com/office/powerpoint/2010/main" val="15282180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88597"/>
            <a:ext cx="8554961" cy="647337"/>
          </a:xfrm>
          <a:prstGeom prst="rect">
            <a:avLst/>
          </a:prstGeom>
        </p:spPr>
        <p:txBody>
          <a:bodyPr lIns="0" tIns="40804" rIns="0" bIns="40804">
            <a:noAutofit/>
          </a:bodyPr>
          <a:lstStyle>
            <a:lvl1pPr>
              <a:lnSpc>
                <a:spcPct val="70000"/>
              </a:lnSpc>
              <a:defRPr lang="en-US" sz="4300" b="0" kern="4800" spc="-268"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lIns="81607" tIns="40804" rIns="81607" bIns="40804" anchor="ctr"/>
          <a:lstStyle>
            <a:lvl1pPr algn="ctr">
              <a:defRPr>
                <a:solidFill>
                  <a:schemeClr val="bg1"/>
                </a:solidFill>
                <a:latin typeface="+mn-lt"/>
              </a:defRPr>
            </a:lvl1pPr>
          </a:lstStyle>
          <a:p>
            <a:endParaRPr lang="en-US" dirty="0"/>
          </a:p>
        </p:txBody>
      </p:sp>
      <p:sp>
        <p:nvSpPr>
          <p:cNvPr id="7" name="Text Placeholder 11"/>
          <p:cNvSpPr>
            <a:spLocks noGrp="1"/>
          </p:cNvSpPr>
          <p:nvPr>
            <p:ph type="body" sz="quarter" idx="13" hasCustomPrompt="1"/>
          </p:nvPr>
        </p:nvSpPr>
        <p:spPr>
          <a:xfrm>
            <a:off x="393206" y="3124697"/>
            <a:ext cx="4316413" cy="258365"/>
          </a:xfrm>
          <a:prstGeom prst="rect">
            <a:avLst/>
          </a:prstGeom>
        </p:spPr>
        <p:txBody>
          <a:bodyPr lIns="0" tIns="40804" rIns="81607"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206" y="3464254"/>
            <a:ext cx="4152185" cy="998244"/>
          </a:xfrm>
          <a:prstGeom prst="rect">
            <a:avLst/>
          </a:prstGeom>
        </p:spPr>
        <p:txBody>
          <a:bodyPr lIns="0" tIns="0" rIns="81607" bIns="40804">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124697"/>
            <a:ext cx="4316413" cy="258365"/>
          </a:xfrm>
          <a:prstGeom prst="rect">
            <a:avLst/>
          </a:prstGeom>
        </p:spPr>
        <p:txBody>
          <a:bodyPr lIns="81607" tIns="40804" rIns="81607" bIns="40804">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3" y="3464266"/>
            <a:ext cx="4245101" cy="998245"/>
          </a:xfrm>
          <a:prstGeom prst="rect">
            <a:avLst/>
          </a:prstGeom>
        </p:spPr>
        <p:txBody>
          <a:bodyPr lIns="81607" tIns="0" rIns="81607" bIns="40804">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4"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Tree>
    <p:extLst>
      <p:ext uri="{BB962C8B-B14F-4D97-AF65-F5344CB8AC3E}">
        <p14:creationId xmlns:p14="http://schemas.microsoft.com/office/powerpoint/2010/main" val="3306150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93206" y="1413245"/>
            <a:ext cx="4069079" cy="2479774"/>
          </a:xfrm>
          <a:prstGeom prst="rect">
            <a:avLst/>
          </a:prstGeom>
        </p:spPr>
        <p:txBody>
          <a:bodyPr lIns="81607" tIns="40804" rIns="81607" bIns="40804" anchor="ctr"/>
          <a:lstStyle>
            <a:lvl1pPr algn="ctr">
              <a:defRPr b="0">
                <a:solidFill>
                  <a:schemeClr val="bg1"/>
                </a:solidFill>
              </a:defRPr>
            </a:lvl1pPr>
          </a:lstStyle>
          <a:p>
            <a:endParaRPr lang="en-US" dirty="0"/>
          </a:p>
        </p:txBody>
      </p:sp>
      <p:sp>
        <p:nvSpPr>
          <p:cNvPr id="5" name="Picture Placeholder 7"/>
          <p:cNvSpPr>
            <a:spLocks noGrp="1"/>
          </p:cNvSpPr>
          <p:nvPr>
            <p:ph type="pic" sz="quarter" idx="12"/>
          </p:nvPr>
        </p:nvSpPr>
        <p:spPr>
          <a:xfrm>
            <a:off x="4704025" y="1413245"/>
            <a:ext cx="4069079" cy="2479774"/>
          </a:xfrm>
          <a:prstGeom prst="rect">
            <a:avLst/>
          </a:prstGeom>
        </p:spPr>
        <p:txBody>
          <a:bodyPr lIns="81607" tIns="40804" rIns="81607" bIns="40804" anchor="ctr"/>
          <a:lstStyle>
            <a:lvl1pPr algn="ctr">
              <a:defRPr b="0">
                <a:solidFill>
                  <a:schemeClr val="bg1"/>
                </a:solidFill>
              </a:defRPr>
            </a:lvl1pPr>
          </a:lstStyle>
          <a:p>
            <a:endParaRPr lang="en-US" dirty="0"/>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tIns="40804" rIns="0" bIns="40804" anchor="t">
            <a:noAutofit/>
          </a:bodyPr>
          <a:lstStyle>
            <a:lvl1pPr marL="0" indent="0" algn="l">
              <a:lnSpc>
                <a:spcPct val="80000"/>
              </a:lnSpc>
              <a:spcBef>
                <a:spcPts val="0"/>
              </a:spcBef>
              <a:buNone/>
              <a:defRPr sz="1800" b="0" spc="-78">
                <a:solidFill>
                  <a:schemeClr val="bg1"/>
                </a:solidFill>
                <a:latin typeface="+mj-lt"/>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078771"/>
            <a:ext cx="4141872" cy="767696"/>
          </a:xfrm>
          <a:prstGeom prst="rect">
            <a:avLst/>
          </a:prstGeom>
        </p:spPr>
        <p:txBody>
          <a:bodyPr lIns="0" tIns="40804" rIns="0" bIns="40804">
            <a:noAutofit/>
          </a:bodyPr>
          <a:lstStyle>
            <a:lvl1pPr marL="0" indent="0" algn="l">
              <a:lnSpc>
                <a:spcPct val="100000"/>
              </a:lnSpc>
              <a:buNone/>
              <a:defRPr sz="1100" b="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tIns="40804" rIns="0" bIns="40804" anchor="t">
            <a:noAutofit/>
          </a:bodyPr>
          <a:lstStyle>
            <a:lvl1pPr marL="0" indent="0" algn="l">
              <a:lnSpc>
                <a:spcPct val="80000"/>
              </a:lnSpc>
              <a:spcBef>
                <a:spcPts val="0"/>
              </a:spcBef>
              <a:buNone/>
              <a:defRPr sz="1800" b="0" spc="-78">
                <a:solidFill>
                  <a:schemeClr val="bg1"/>
                </a:solidFill>
                <a:latin typeface="+mj-lt"/>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99" y="4078771"/>
            <a:ext cx="4175255" cy="767696"/>
          </a:xfrm>
          <a:prstGeom prst="rect">
            <a:avLst/>
          </a:prstGeom>
        </p:spPr>
        <p:txBody>
          <a:bodyPr lIns="0" tIns="40804" rIns="0" bIns="40804">
            <a:noAutofit/>
          </a:bodyPr>
          <a:lstStyle>
            <a:lvl1pPr marL="0" indent="0" algn="l">
              <a:lnSpc>
                <a:spcPct val="100000"/>
              </a:lnSpc>
              <a:buNone/>
              <a:defRPr sz="1100" b="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891553"/>
            <a:ext cx="8393398" cy="427651"/>
          </a:xfrm>
          <a:prstGeom prst="rect">
            <a:avLst/>
          </a:prstGeom>
        </p:spPr>
        <p:txBody>
          <a:bodyPr lIns="0" tIns="40804" rIns="0" bIns="40804">
            <a:noAutofit/>
          </a:bodyPr>
          <a:lstStyle>
            <a:lvl1pPr algn="ctr">
              <a:lnSpc>
                <a:spcPct val="90000"/>
              </a:lnSpc>
              <a:defRPr sz="1800" b="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3"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ctr">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6067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446371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HDR + SUB + 2 TEXTBOXES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257466"/>
            <a:ext cx="4077621" cy="651245"/>
          </a:xfrm>
          <a:prstGeom prst="rect">
            <a:avLst/>
          </a:prstGeom>
        </p:spPr>
        <p:txBody>
          <a:bodyPr wrap="square" lIns="0" tIns="40804" rIns="0" bIns="40804" numCol="1" spcCol="163215">
            <a:noAutofit/>
          </a:bodyPr>
          <a:lstStyle>
            <a:lvl1pPr marL="0" marR="0" indent="0" algn="l" defTabSz="408038" rtl="0" eaLnBrk="1" fontAlgn="auto" latinLnBrk="0" hangingPunct="1">
              <a:lnSpc>
                <a:spcPct val="90000"/>
              </a:lnSpc>
              <a:spcBef>
                <a:spcPct val="20000"/>
              </a:spcBef>
              <a:spcAft>
                <a:spcPts val="0"/>
              </a:spcAft>
              <a:buClrTx/>
              <a:buSzPct val="80000"/>
              <a:buFont typeface="Wingdings" panose="05000000000000000000" pitchFamily="2" charset="2"/>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HEADLINE SHOULD BE SHORT</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 the “bullet” is 80% size of text</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endParaRPr lang="en-US" dirty="0"/>
          </a:p>
        </p:txBody>
      </p:sp>
      <p:sp>
        <p:nvSpPr>
          <p:cNvPr id="7" name="Text Placeholder 2"/>
          <p:cNvSpPr>
            <a:spLocks noGrp="1"/>
          </p:cNvSpPr>
          <p:nvPr>
            <p:ph type="body" sz="quarter" idx="32" hasCustomPrompt="1"/>
          </p:nvPr>
        </p:nvSpPr>
        <p:spPr>
          <a:xfrm>
            <a:off x="373348" y="889966"/>
            <a:ext cx="8393398" cy="427651"/>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Text Placeholder 13"/>
          <p:cNvSpPr>
            <a:spLocks noGrp="1"/>
          </p:cNvSpPr>
          <p:nvPr>
            <p:ph type="body" sz="quarter" idx="33" hasCustomPrompt="1"/>
          </p:nvPr>
        </p:nvSpPr>
        <p:spPr>
          <a:xfrm>
            <a:off x="4552505" y="4257466"/>
            <a:ext cx="4255518" cy="651245"/>
          </a:xfrm>
          <a:prstGeom prst="rect">
            <a:avLst/>
          </a:prstGeom>
        </p:spPr>
        <p:txBody>
          <a:bodyPr wrap="square" lIns="0" tIns="40804" rIns="0" bIns="40804" numCol="1" spcCol="163215">
            <a:noAutofit/>
          </a:bodyPr>
          <a:lstStyle>
            <a:lvl1pPr marL="0" marR="0" indent="0" algn="l" defTabSz="408038" rtl="0" eaLnBrk="1" fontAlgn="auto" latinLnBrk="0" hangingPunct="1">
              <a:lnSpc>
                <a:spcPct val="90000"/>
              </a:lnSpc>
              <a:spcBef>
                <a:spcPct val="20000"/>
              </a:spcBef>
              <a:spcAft>
                <a:spcPts val="0"/>
              </a:spcAft>
              <a:buClrTx/>
              <a:buSzPct val="80000"/>
              <a:buFont typeface="Wingdings" panose="05000000000000000000" pitchFamily="2" charset="2"/>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HEADLINE SHOULD BE SHORT</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endParaRPr lang="en-US" dirty="0"/>
          </a:p>
        </p:txBody>
      </p:sp>
      <p:sp>
        <p:nvSpPr>
          <p:cNvPr id="9"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0"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72905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257466"/>
            <a:ext cx="8414328" cy="651245"/>
          </a:xfrm>
          <a:prstGeom prst="rect">
            <a:avLst/>
          </a:prstGeom>
        </p:spPr>
        <p:txBody>
          <a:bodyPr wrap="square" lIns="0" tIns="40804" rIns="0" bIns="40804" numCol="2" spcCol="163215">
            <a:noAutofit/>
          </a:bodyPr>
          <a:lstStyle>
            <a:lvl1pPr marL="171398" marR="0" indent="-171398"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9" name="Text Placeholder 2"/>
          <p:cNvSpPr>
            <a:spLocks noGrp="1"/>
          </p:cNvSpPr>
          <p:nvPr>
            <p:ph type="body" sz="quarter" idx="32" hasCustomPrompt="1"/>
          </p:nvPr>
        </p:nvSpPr>
        <p:spPr>
          <a:xfrm>
            <a:off x="373348" y="889966"/>
            <a:ext cx="8393398" cy="427651"/>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7"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881720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157664"/>
            <a:ext cx="8414328" cy="751035"/>
          </a:xfrm>
          <a:prstGeom prst="rect">
            <a:avLst/>
          </a:prstGeom>
        </p:spPr>
        <p:txBody>
          <a:bodyPr wrap="square" lIns="0" tIns="40804" rIns="0" bIns="40804" numCol="3" spcCol="163215">
            <a:noAutofit/>
          </a:bodyPr>
          <a:lstStyle>
            <a:lvl1pPr marL="171398" marR="0" indent="-171398" algn="l" defTabSz="408038"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THIS HEADER SHOULD BE BOLD</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
        <p:nvSpPr>
          <p:cNvPr id="8" name="Text Placeholder 2"/>
          <p:cNvSpPr>
            <a:spLocks noGrp="1"/>
          </p:cNvSpPr>
          <p:nvPr>
            <p:ph type="body" sz="quarter" idx="32" hasCustomPrompt="1"/>
          </p:nvPr>
        </p:nvSpPr>
        <p:spPr>
          <a:xfrm>
            <a:off x="373348" y="889966"/>
            <a:ext cx="8393398" cy="427651"/>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7"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444873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lIns="81607" tIns="40804" rIns="81607" bIns="40804"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72" y="4728572"/>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0" y="4728572"/>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8" y="4728572"/>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72" y="3428466"/>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0" y="3428466"/>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8" y="3428466"/>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72" y="2134181"/>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0" y="2134181"/>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8" y="2134181"/>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59"/>
            <a:ext cx="2280260" cy="239554"/>
          </a:xfrm>
          <a:prstGeom prst="rect">
            <a:avLst/>
          </a:prstGeom>
        </p:spPr>
        <p:txBody>
          <a:bodyPr wrap="square" lIns="0" tIns="40804" rIns="0" bIns="40804" anchor="t">
            <a:noAutofit/>
          </a:bodyPr>
          <a:lstStyle>
            <a:lvl1pPr marL="0" marR="0" indent="0" algn="l" defTabSz="408038" rtl="0" eaLnBrk="1" fontAlgn="auto" latinLnBrk="0" hangingPunct="1">
              <a:lnSpc>
                <a:spcPct val="80000"/>
              </a:lnSpc>
              <a:spcBef>
                <a:spcPts val="0"/>
              </a:spcBef>
              <a:spcAft>
                <a:spcPts val="0"/>
              </a:spcAft>
              <a:buClrTx/>
              <a:buSzTx/>
              <a:buFont typeface="Arial"/>
              <a:buNone/>
              <a:tabLst/>
              <a:defRPr sz="1800" b="0" spc="0">
                <a:solidFill>
                  <a:schemeClr val="accent1"/>
                </a:solidFill>
                <a:latin typeface="+mj-lt"/>
              </a:defRPr>
            </a:lvl1pPr>
          </a:lstStyle>
          <a:p>
            <a:pPr marL="0" marR="0" lvl="0" indent="0" algn="l" defTabSz="408038"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4" name="Text Placeholder 46"/>
          <p:cNvSpPr>
            <a:spLocks noGrp="1"/>
          </p:cNvSpPr>
          <p:nvPr>
            <p:ph type="body" sz="quarter" idx="29" hasCustomPrompt="1"/>
          </p:nvPr>
        </p:nvSpPr>
        <p:spPr>
          <a:xfrm>
            <a:off x="393192" y="2397752"/>
            <a:ext cx="2280260" cy="239554"/>
          </a:xfrm>
          <a:prstGeom prst="rect">
            <a:avLst/>
          </a:prstGeom>
        </p:spPr>
        <p:txBody>
          <a:bodyPr wrap="square" lIns="0" tIns="40804" rIns="0" bIns="40804" anchor="t">
            <a:noAutofit/>
          </a:bodyPr>
          <a:lstStyle>
            <a:lvl1pPr marL="0" marR="0" indent="0" algn="l" defTabSz="408038" rtl="0" eaLnBrk="1" fontAlgn="auto" latinLnBrk="0" hangingPunct="1">
              <a:lnSpc>
                <a:spcPct val="80000"/>
              </a:lnSpc>
              <a:spcBef>
                <a:spcPts val="0"/>
              </a:spcBef>
              <a:spcAft>
                <a:spcPts val="0"/>
              </a:spcAft>
              <a:buClrTx/>
              <a:buSzTx/>
              <a:buFont typeface="Arial"/>
              <a:buNone/>
              <a:tabLst/>
              <a:defRPr sz="1800" b="0" spc="0">
                <a:solidFill>
                  <a:schemeClr val="accent1"/>
                </a:solidFill>
                <a:latin typeface="+mj-lt"/>
              </a:defRPr>
            </a:lvl1pPr>
          </a:lstStyle>
          <a:p>
            <a:pPr marL="0" marR="0" lvl="0" indent="0" algn="l" defTabSz="408038"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3" name="Text Placeholder 46"/>
          <p:cNvSpPr>
            <a:spLocks noGrp="1"/>
          </p:cNvSpPr>
          <p:nvPr>
            <p:ph type="body" sz="quarter" idx="28" hasCustomPrompt="1"/>
          </p:nvPr>
        </p:nvSpPr>
        <p:spPr>
          <a:xfrm>
            <a:off x="393192" y="1110422"/>
            <a:ext cx="2280260" cy="239554"/>
          </a:xfrm>
          <a:prstGeom prst="rect">
            <a:avLst/>
          </a:prstGeom>
        </p:spPr>
        <p:txBody>
          <a:bodyPr wrap="square" lIns="0" tIns="40804" rIns="0" bIns="40804" anchor="t">
            <a:noAutofit/>
          </a:bodyPr>
          <a:lstStyle>
            <a:lvl1pPr marL="0" indent="0" algn="l">
              <a:lnSpc>
                <a:spcPct val="80000"/>
              </a:lnSpc>
              <a:spcBef>
                <a:spcPts val="0"/>
              </a:spcBef>
              <a:buNone/>
              <a:defRPr sz="1800" b="0" spc="0">
                <a:solidFill>
                  <a:schemeClr val="accent1"/>
                </a:solidFill>
                <a:latin typeface="+mj-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206" y="1505786"/>
            <a:ext cx="1969697" cy="611062"/>
          </a:xfrm>
          <a:prstGeom prst="rect">
            <a:avLst/>
          </a:prstGeom>
        </p:spPr>
        <p:txBody>
          <a:bodyPr wrap="square" lIns="0" tIns="40804" rIns="0" bIns="40804">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6" y="2796953"/>
            <a:ext cx="1969697" cy="607224"/>
          </a:xfrm>
          <a:prstGeom prst="rect">
            <a:avLst/>
          </a:prstGeom>
        </p:spPr>
        <p:txBody>
          <a:bodyPr wrap="square" lIns="0" tIns="40804" rIns="0" bIns="40804">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6" y="4066966"/>
            <a:ext cx="1969697" cy="665581"/>
          </a:xfrm>
          <a:prstGeom prst="rect">
            <a:avLst/>
          </a:prstGeom>
        </p:spPr>
        <p:txBody>
          <a:bodyPr wrap="square" lIns="0" tIns="40804" rIns="0" bIns="40804">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9" name="Text Placeholder 2"/>
          <p:cNvSpPr>
            <a:spLocks noGrp="1"/>
          </p:cNvSpPr>
          <p:nvPr>
            <p:ph type="body" sz="quarter" idx="35" hasCustomPrompt="1"/>
          </p:nvPr>
        </p:nvSpPr>
        <p:spPr>
          <a:xfrm>
            <a:off x="341929" y="646871"/>
            <a:ext cx="8393398" cy="427651"/>
          </a:xfrm>
          <a:prstGeom prst="rect">
            <a:avLst/>
          </a:prstGeom>
        </p:spPr>
        <p:txBody>
          <a:bodyPr wrap="square" lIns="0" tIns="40804" rIns="0" bIns="40804">
            <a:noAutofit/>
          </a:bodyPr>
          <a:lstStyle>
            <a:lvl1pPr algn="l">
              <a:lnSpc>
                <a:spcPct val="90000"/>
              </a:lnSpc>
              <a:defRPr sz="15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2"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69184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5"/>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5"/>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5"/>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2"/>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2"/>
            <a:ext cx="1960364" cy="1217775"/>
          </a:xfrm>
          <a:prstGeom prst="rect">
            <a:avLst/>
          </a:prstGeom>
          <a:ln>
            <a:noFill/>
          </a:ln>
        </p:spPr>
        <p:txBody>
          <a:bodyPr lIns="81607" tIns="40804" rIns="81607" bIns="40804"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2"/>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6"/>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6"/>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6"/>
            <a:ext cx="1960364" cy="121777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8" y="4710388"/>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6" y="4710388"/>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4" y="4710388"/>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8" y="3110435"/>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6" y="3110435"/>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4" y="3110435"/>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8" y="1456148"/>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6" y="1456148"/>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4" y="1456148"/>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5" y="3480708"/>
            <a:ext cx="2759115" cy="1210819"/>
          </a:xfrm>
          <a:prstGeom prst="rect">
            <a:avLst/>
          </a:prstGeom>
        </p:spPr>
        <p:txBody>
          <a:bodyPr lIns="81607" tIns="40804" rIns="81607" bIns="40804" anchor="ctr">
            <a:noAutofit/>
          </a:bodyPr>
          <a:lstStyle>
            <a:lvl1pPr marL="0" indent="0" algn="r">
              <a:lnSpc>
                <a:spcPct val="80000"/>
              </a:lnSpc>
              <a:spcBef>
                <a:spcPts val="0"/>
              </a:spcBef>
              <a:buNone/>
              <a:defRPr sz="2300" b="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5" y="1880755"/>
            <a:ext cx="2759115" cy="1210819"/>
          </a:xfrm>
          <a:prstGeom prst="rect">
            <a:avLst/>
          </a:prstGeom>
        </p:spPr>
        <p:txBody>
          <a:bodyPr lIns="81607" tIns="40804" rIns="81607" bIns="40804" anchor="ctr">
            <a:noAutofit/>
          </a:bodyPr>
          <a:lstStyle>
            <a:lvl1pPr marL="0" indent="0" algn="r">
              <a:lnSpc>
                <a:spcPct val="80000"/>
              </a:lnSpc>
              <a:spcBef>
                <a:spcPts val="0"/>
              </a:spcBef>
              <a:buNone/>
              <a:defRPr sz="2300" b="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5" y="233423"/>
            <a:ext cx="2759115" cy="1210819"/>
          </a:xfrm>
          <a:prstGeom prst="rect">
            <a:avLst/>
          </a:prstGeom>
        </p:spPr>
        <p:txBody>
          <a:bodyPr lIns="81607" tIns="40804" rIns="81607" bIns="40804" anchor="ctr">
            <a:noAutofit/>
          </a:bodyPr>
          <a:lstStyle>
            <a:lvl1pPr marL="0" indent="0" algn="r">
              <a:lnSpc>
                <a:spcPct val="80000"/>
              </a:lnSpc>
              <a:spcBef>
                <a:spcPts val="0"/>
              </a:spcBef>
              <a:buNone/>
              <a:defRPr sz="2300" b="0">
                <a:solidFill>
                  <a:schemeClr val="accent1"/>
                </a:solidFill>
                <a:latin typeface="+mj-lt"/>
              </a:defRPr>
            </a:lvl1pPr>
          </a:lstStyle>
          <a:p>
            <a:pPr lvl="0"/>
            <a:r>
              <a:rPr lang="en-US" dirty="0" smtClean="0"/>
              <a:t>LABEL</a:t>
            </a:r>
            <a:endParaRPr lang="en-US" dirty="0"/>
          </a:p>
        </p:txBody>
      </p:sp>
    </p:spTree>
    <p:extLst>
      <p:ext uri="{BB962C8B-B14F-4D97-AF65-F5344CB8AC3E}">
        <p14:creationId xmlns:p14="http://schemas.microsoft.com/office/powerpoint/2010/main" val="36690217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72" y="356927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0" y="356927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8" y="356927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72" y="231929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0" y="231929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8" y="231929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72" y="105827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0" y="105827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8" y="1058279"/>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lIns="81607" tIns="40804" rIns="81607" bIns="40804" anchor="ctr">
            <a:noAutofit/>
          </a:bodyPr>
          <a:lstStyle>
            <a:lvl1pPr marL="0" indent="0" algn="r">
              <a:spcBef>
                <a:spcPts val="0"/>
              </a:spcBef>
              <a:buNone/>
              <a:defRPr sz="2300" b="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lIns="81607" tIns="40804" rIns="81607" bIns="40804" anchor="ctr">
            <a:noAutofit/>
          </a:bodyPr>
          <a:lstStyle>
            <a:lvl1pPr marL="0" indent="0" algn="r">
              <a:spcBef>
                <a:spcPts val="0"/>
              </a:spcBef>
              <a:buNone/>
              <a:defRPr sz="2300" b="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lIns="81607" tIns="40804" rIns="81607" bIns="40804" anchor="ctr">
            <a:noAutofit/>
          </a:bodyPr>
          <a:lstStyle>
            <a:lvl1pPr marL="0" indent="0" algn="r">
              <a:spcBef>
                <a:spcPts val="0"/>
              </a:spcBef>
              <a:buNone/>
              <a:defRPr sz="2300" b="0">
                <a:solidFill>
                  <a:schemeClr val="accent1"/>
                </a:solidFill>
                <a:latin typeface="+mj-lt"/>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901"/>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901"/>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901"/>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80"/>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80"/>
            <a:ext cx="1960364" cy="914933"/>
          </a:xfrm>
          <a:prstGeom prst="rect">
            <a:avLst/>
          </a:prstGeom>
          <a:ln>
            <a:noFill/>
          </a:ln>
        </p:spPr>
        <p:txBody>
          <a:bodyPr lIns="81607" tIns="40804" rIns="81607" bIns="40804"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80"/>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7"/>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7"/>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7"/>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72" y="4772892"/>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0" y="4772892"/>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8" y="4772892"/>
            <a:ext cx="1969697" cy="184547"/>
          </a:xfrm>
          <a:prstGeom prst="rect">
            <a:avLst/>
          </a:prstGeom>
        </p:spPr>
        <p:txBody>
          <a:bodyPr lIns="81607" tIns="40804" rIns="81607" bIns="40804">
            <a:noAutofit/>
          </a:bodyPr>
          <a:lstStyle>
            <a:lvl1pPr marL="0" indent="0" algn="ctr">
              <a:buNone/>
              <a:defRPr sz="8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lIns="81607" tIns="40804" rIns="81607" bIns="40804" anchor="ctr">
            <a:noAutofit/>
          </a:bodyPr>
          <a:lstStyle>
            <a:lvl1pPr marL="0" indent="0" algn="r">
              <a:spcBef>
                <a:spcPts val="0"/>
              </a:spcBef>
              <a:buNone/>
              <a:defRPr sz="2300" b="0">
                <a:solidFill>
                  <a:schemeClr val="accent1"/>
                </a:solidFill>
                <a:latin typeface="+mj-lt"/>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73"/>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73"/>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73"/>
            <a:ext cx="1960364" cy="91493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Tree>
    <p:extLst>
      <p:ext uri="{BB962C8B-B14F-4D97-AF65-F5344CB8AC3E}">
        <p14:creationId xmlns:p14="http://schemas.microsoft.com/office/powerpoint/2010/main" val="28323134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2"/>
            <a:ext cx="2555978" cy="178294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2"/>
            <a:ext cx="2663932" cy="178294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2"/>
            <a:ext cx="2609244" cy="1782945"/>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tIns="40804" rIns="0" bIns="40804">
            <a:noAutofit/>
          </a:bodyPr>
          <a:lstStyle>
            <a:lvl1pPr marL="0" indent="0" algn="l">
              <a:buNone/>
              <a:defRPr sz="10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7" y="1493220"/>
            <a:ext cx="2683191" cy="318582"/>
          </a:xfrm>
          <a:prstGeom prst="rect">
            <a:avLst/>
          </a:prstGeom>
        </p:spPr>
        <p:txBody>
          <a:bodyPr lIns="0" tIns="40804" rIns="0" bIns="40804">
            <a:noAutofit/>
          </a:bodyPr>
          <a:lstStyle>
            <a:lvl1pPr marL="0" indent="0" algn="l">
              <a:buNone/>
              <a:defRPr lang="en-US" sz="1000" b="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6" y="1493220"/>
            <a:ext cx="2581397" cy="318582"/>
          </a:xfrm>
          <a:prstGeom prst="rect">
            <a:avLst/>
          </a:prstGeom>
        </p:spPr>
        <p:txBody>
          <a:bodyPr wrap="square" lIns="0" tIns="40804" rIns="0" bIns="40804">
            <a:noAutofit/>
          </a:bodyPr>
          <a:lstStyle>
            <a:lvl1pPr marL="0" indent="0" algn="l">
              <a:buNone/>
              <a:defRPr sz="10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17023"/>
            <a:ext cx="2609244" cy="413313"/>
          </a:xfrm>
          <a:prstGeom prst="rect">
            <a:avLst/>
          </a:prstGeom>
        </p:spPr>
        <p:txBody>
          <a:bodyPr lIns="0" tIns="40804" rIns="0" bIns="40804" anchor="b">
            <a:noAutofit/>
          </a:bodyPr>
          <a:lstStyle>
            <a:lvl1pPr marL="0" indent="0" algn="l">
              <a:spcBef>
                <a:spcPts val="0"/>
              </a:spcBef>
              <a:buNone/>
              <a:defRPr sz="1900" b="0" spc="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7" y="1103607"/>
            <a:ext cx="2683191" cy="413313"/>
          </a:xfrm>
          <a:prstGeom prst="rect">
            <a:avLst/>
          </a:prstGeom>
        </p:spPr>
        <p:txBody>
          <a:bodyPr lIns="0" tIns="40804" rIns="0" bIns="40804" anchor="b">
            <a:noAutofit/>
          </a:bodyPr>
          <a:lstStyle>
            <a:lvl1pPr marL="0" indent="0" algn="l">
              <a:spcBef>
                <a:spcPts val="0"/>
              </a:spcBef>
              <a:buNone/>
              <a:defRPr sz="1900" b="0" spc="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6" y="1117023"/>
            <a:ext cx="2594767" cy="413313"/>
          </a:xfrm>
          <a:prstGeom prst="rect">
            <a:avLst/>
          </a:prstGeom>
        </p:spPr>
        <p:txBody>
          <a:bodyPr wrap="square" lIns="0" tIns="40804" rIns="0" bIns="40804" anchor="b">
            <a:noAutofit/>
          </a:bodyPr>
          <a:lstStyle>
            <a:lvl1pPr marL="0" indent="0" algn="l">
              <a:spcBef>
                <a:spcPts val="0"/>
              </a:spcBef>
              <a:buNone/>
              <a:defRPr sz="1900" b="0" spc="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hasCustomPrompt="1"/>
          </p:nvPr>
        </p:nvSpPr>
        <p:spPr>
          <a:xfrm>
            <a:off x="393206" y="4236034"/>
            <a:ext cx="8393729" cy="708119"/>
          </a:xfrm>
          <a:prstGeom prst="rect">
            <a:avLst/>
          </a:prstGeom>
        </p:spPr>
        <p:txBody>
          <a:bodyPr wrap="square" lIns="0" tIns="40804" rIns="0" bIns="40804" numCol="2" spcCol="163215">
            <a:noAutofit/>
          </a:bodyPr>
          <a:lstStyle>
            <a:lvl1pPr marL="0" marR="0" indent="0" algn="l" defTabSz="408038"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20"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1"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7"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98019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5" y="1131246"/>
            <a:ext cx="1332573" cy="568101"/>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8"/>
            <a:ext cx="3566674" cy="2814119"/>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0804">
            <a:noAutofit/>
          </a:bodyPr>
          <a:lstStyle>
            <a:lvl1pPr marL="0" indent="0" algn="l">
              <a:lnSpc>
                <a:spcPct val="90000"/>
              </a:lnSpc>
              <a:buNone/>
              <a:defRPr lang="en-US" sz="1100" b="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7"/>
            <a:ext cx="1332572" cy="464825"/>
          </a:xfrm>
          <a:prstGeom prst="rect">
            <a:avLst/>
          </a:prstGeom>
        </p:spPr>
        <p:txBody>
          <a:bodyPr lIns="0" tIns="0" rIns="0" bIns="40804"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20" y="937455"/>
            <a:ext cx="3590295" cy="198807"/>
          </a:xfrm>
          <a:prstGeom prst="rect">
            <a:avLst/>
          </a:prstGeom>
        </p:spPr>
        <p:txBody>
          <a:bodyPr lIns="0" tIns="0" rIns="0" bIns="40804" anchor="ctr">
            <a:noAutofit/>
          </a:bodyPr>
          <a:lstStyle>
            <a:lvl1pPr marL="0" indent="0" algn="l">
              <a:spcBef>
                <a:spcPts val="0"/>
              </a:spcBef>
              <a:buNone/>
              <a:defRPr sz="1700" b="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0804"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195" y="2340720"/>
            <a:ext cx="1332573" cy="568101"/>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51"/>
            <a:ext cx="1332572" cy="464825"/>
          </a:xfrm>
          <a:prstGeom prst="rect">
            <a:avLst/>
          </a:prstGeom>
        </p:spPr>
        <p:txBody>
          <a:bodyPr lIns="0" tIns="0" rIns="0" bIns="40804"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0804"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5" y="3559923"/>
            <a:ext cx="1332573" cy="568101"/>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52"/>
            <a:ext cx="1332572" cy="464825"/>
          </a:xfrm>
          <a:prstGeom prst="rect">
            <a:avLst/>
          </a:prstGeom>
        </p:spPr>
        <p:txBody>
          <a:bodyPr lIns="0" tIns="0" rIns="0" bIns="40804"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8"/>
            <a:ext cx="1339474" cy="185064"/>
          </a:xfrm>
          <a:prstGeom prst="rect">
            <a:avLst/>
          </a:prstGeom>
        </p:spPr>
        <p:txBody>
          <a:bodyPr lIns="0" tIns="0" rIns="0" bIns="40804"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6" y="937455"/>
            <a:ext cx="1350473" cy="198807"/>
          </a:xfrm>
          <a:prstGeom prst="rect">
            <a:avLst/>
          </a:prstGeom>
        </p:spPr>
        <p:txBody>
          <a:bodyPr lIns="0" tIns="0" rIns="0" bIns="40804" anchor="ctr">
            <a:noAutofit/>
          </a:bodyPr>
          <a:lstStyle>
            <a:lvl1pPr marL="0" indent="0" algn="l">
              <a:spcBef>
                <a:spcPts val="0"/>
              </a:spcBef>
              <a:buNone/>
              <a:defRPr sz="1700" b="0">
                <a:solidFill>
                  <a:schemeClr val="accent1"/>
                </a:solidFill>
                <a:latin typeface="+mj-lt"/>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6"/>
            <a:ext cx="1332573" cy="568101"/>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7"/>
            <a:ext cx="1332572" cy="464825"/>
          </a:xfrm>
          <a:prstGeom prst="rect">
            <a:avLst/>
          </a:prstGeom>
        </p:spPr>
        <p:txBody>
          <a:bodyPr lIns="0" tIns="0" rIns="0" bIns="40804"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0804"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20"/>
            <a:ext cx="1332573" cy="568101"/>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51"/>
            <a:ext cx="1332572" cy="464825"/>
          </a:xfrm>
          <a:prstGeom prst="rect">
            <a:avLst/>
          </a:prstGeom>
        </p:spPr>
        <p:txBody>
          <a:bodyPr lIns="0" tIns="0" rIns="0" bIns="40804"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0804"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3"/>
            <a:ext cx="1332573" cy="568101"/>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52"/>
            <a:ext cx="1332572" cy="464825"/>
          </a:xfrm>
          <a:prstGeom prst="rect">
            <a:avLst/>
          </a:prstGeom>
        </p:spPr>
        <p:txBody>
          <a:bodyPr lIns="0" tIns="0" rIns="0" bIns="40804"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8"/>
            <a:ext cx="1339474" cy="185064"/>
          </a:xfrm>
          <a:prstGeom prst="rect">
            <a:avLst/>
          </a:prstGeom>
        </p:spPr>
        <p:txBody>
          <a:bodyPr lIns="0" tIns="0" rIns="0" bIns="40804"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5"/>
            <a:ext cx="1339474" cy="198807"/>
          </a:xfrm>
          <a:prstGeom prst="rect">
            <a:avLst/>
          </a:prstGeom>
        </p:spPr>
        <p:txBody>
          <a:bodyPr lIns="0" tIns="0" rIns="0" bIns="40804" anchor="ctr">
            <a:noAutofit/>
          </a:bodyPr>
          <a:lstStyle>
            <a:lvl1pPr marL="0" indent="0" algn="l">
              <a:spcBef>
                <a:spcPts val="0"/>
              </a:spcBef>
              <a:buNone/>
              <a:defRPr sz="1700" b="0">
                <a:solidFill>
                  <a:schemeClr val="accent1"/>
                </a:solidFill>
                <a:latin typeface="+mj-lt"/>
              </a:defRPr>
            </a:lvl1pPr>
          </a:lstStyle>
          <a:p>
            <a:pPr lvl="0"/>
            <a:r>
              <a:rPr lang="en-US" dirty="0" smtClean="0"/>
              <a:t>LABEL</a:t>
            </a:r>
            <a:endParaRPr lang="en-US" dirty="0"/>
          </a:p>
        </p:txBody>
      </p:sp>
      <p:sp>
        <p:nvSpPr>
          <p:cNvPr id="34"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35"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22873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816935"/>
            <a:ext cx="1696466" cy="796672"/>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2266956"/>
            <a:ext cx="1668830" cy="900113"/>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865757"/>
            <a:ext cx="1646457" cy="80238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4" y="2816935"/>
            <a:ext cx="2070567" cy="1728274"/>
          </a:xfrm>
          <a:prstGeom prst="rect">
            <a:avLst/>
          </a:prstGeom>
        </p:spPr>
        <p:txBody>
          <a:bodyPr lIns="81607" tIns="40804" rIns="81607" bIns="40804">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7"/>
            <a:ext cx="2315358" cy="1126941"/>
          </a:xfrm>
          <a:prstGeom prst="rect">
            <a:avLst/>
          </a:prstGeom>
        </p:spPr>
        <p:txBody>
          <a:bodyPr lIns="81607" tIns="40804" rIns="81607" bIns="40804">
            <a:noAutofit/>
          </a:bodyPr>
          <a:lstStyle>
            <a:lvl1pPr marL="0" indent="0" algn="l">
              <a:lnSpc>
                <a:spcPct val="100000"/>
              </a:lnSpc>
              <a:buNone/>
              <a:defRPr lang="en-US" sz="1100" b="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6" y="3826999"/>
            <a:ext cx="2011943" cy="718223"/>
          </a:xfrm>
          <a:prstGeom prst="rect">
            <a:avLst/>
          </a:prstGeom>
        </p:spPr>
        <p:txBody>
          <a:bodyPr lIns="0" tIns="40804" rIns="0" bIns="40804">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lIns="81607" tIns="40804" rIns="81607" bIns="40804"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53"/>
            <a:ext cx="2287136" cy="406247"/>
          </a:xfrm>
          <a:prstGeom prst="rect">
            <a:avLst/>
          </a:prstGeom>
        </p:spPr>
        <p:txBody>
          <a:bodyPr lIns="81607" tIns="40804" rIns="81607" bIns="40804"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6000"/>
            <a:ext cx="2011944" cy="406247"/>
          </a:xfrm>
          <a:prstGeom prst="rect">
            <a:avLst/>
          </a:prstGeom>
        </p:spPr>
        <p:txBody>
          <a:bodyPr lIns="0" tIns="40804" rIns="0" bIns="40804"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365867" y="912771"/>
            <a:ext cx="1435312" cy="802386"/>
          </a:xfrm>
          <a:prstGeom prst="rect">
            <a:avLst/>
          </a:prstGeom>
          <a:ln>
            <a:noFill/>
          </a:ln>
        </p:spPr>
        <p:txBody>
          <a:bodyPr vert="horz" lIns="81607" tIns="40804" rIns="81607" bIns="40804"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37778" y="1965627"/>
            <a:ext cx="1456242" cy="851308"/>
          </a:xfrm>
          <a:prstGeom prst="rect">
            <a:avLst/>
          </a:prstGeom>
        </p:spPr>
        <p:txBody>
          <a:bodyPr lIns="81607" tIns="40804" rIns="81607" bIns="40804">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37792" y="1648691"/>
            <a:ext cx="1463401" cy="406247"/>
          </a:xfrm>
          <a:prstGeom prst="rect">
            <a:avLst/>
          </a:prstGeom>
        </p:spPr>
        <p:txBody>
          <a:bodyPr lIns="81607" tIns="40804" rIns="81607" bIns="40804"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26"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27"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8"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92315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70" y="2463083"/>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0" y="1384775"/>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0" y="3561798"/>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393702" y="1086800"/>
            <a:ext cx="5929503" cy="3745129"/>
          </a:xfrm>
          <a:prstGeom prst="rect">
            <a:avLst/>
          </a:prstGeom>
        </p:spPr>
        <p:txBody>
          <a:bodyPr lIns="81607" tIns="40804" rIns="81607" bIns="40804" anchor="ctr">
            <a:normAutofit/>
          </a:bodyPr>
          <a:lstStyle>
            <a:lvl1pPr marL="0" indent="0" algn="ctr">
              <a:lnSpc>
                <a:spcPct val="70000"/>
              </a:lnSpc>
              <a:spcBef>
                <a:spcPts val="0"/>
              </a:spcBef>
              <a:buNone/>
              <a:defRPr sz="64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2"/>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4"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1"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25922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0792276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379362" y="1210443"/>
            <a:ext cx="5323593" cy="2904163"/>
          </a:xfrm>
          <a:prstGeom prst="rect">
            <a:avLst/>
          </a:prstGeom>
        </p:spPr>
        <p:txBody>
          <a:bodyPr lIns="81607" tIns="40804" rIns="81607" bIns="40804" anchor="ctr">
            <a:normAutofit/>
          </a:bodyPr>
          <a:lstStyle>
            <a:lvl1pPr marL="0" indent="0" algn="ctr">
              <a:lnSpc>
                <a:spcPct val="70000"/>
              </a:lnSpc>
              <a:spcBef>
                <a:spcPts val="0"/>
              </a:spcBef>
              <a:buNone/>
              <a:defRPr sz="54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14" name="Text Placeholder 13"/>
          <p:cNvSpPr>
            <a:spLocks noGrp="1"/>
          </p:cNvSpPr>
          <p:nvPr>
            <p:ph type="body" sz="quarter" idx="26" hasCustomPrompt="1"/>
          </p:nvPr>
        </p:nvSpPr>
        <p:spPr>
          <a:xfrm>
            <a:off x="393206" y="4236034"/>
            <a:ext cx="8393729" cy="708119"/>
          </a:xfrm>
          <a:prstGeom prst="rect">
            <a:avLst/>
          </a:prstGeom>
        </p:spPr>
        <p:txBody>
          <a:bodyPr wrap="square" lIns="0" tIns="40804" rIns="0" bIns="40804" numCol="2" spcCol="163215">
            <a:noAutofit/>
          </a:bodyPr>
          <a:lstStyle>
            <a:lvl1pPr marL="0" marR="0" indent="0" algn="l" defTabSz="408038"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7" name="Text Placeholder 11"/>
          <p:cNvSpPr>
            <a:spLocks noGrp="1"/>
          </p:cNvSpPr>
          <p:nvPr>
            <p:ph type="body" sz="quarter" idx="14" hasCustomPrompt="1"/>
          </p:nvPr>
        </p:nvSpPr>
        <p:spPr>
          <a:xfrm>
            <a:off x="6221470" y="2463083"/>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18" name="Text Placeholder 11"/>
          <p:cNvSpPr>
            <a:spLocks noGrp="1"/>
          </p:cNvSpPr>
          <p:nvPr>
            <p:ph type="body" sz="quarter" idx="22" hasCustomPrompt="1"/>
          </p:nvPr>
        </p:nvSpPr>
        <p:spPr>
          <a:xfrm>
            <a:off x="6221760" y="1384775"/>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19" name="Text Placeholder 11"/>
          <p:cNvSpPr>
            <a:spLocks noGrp="1"/>
          </p:cNvSpPr>
          <p:nvPr>
            <p:ph type="body" sz="quarter" idx="24" hasCustomPrompt="1"/>
          </p:nvPr>
        </p:nvSpPr>
        <p:spPr>
          <a:xfrm>
            <a:off x="6221760" y="3561798"/>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20" name="Text Placeholder 22"/>
          <p:cNvSpPr>
            <a:spLocks noGrp="1"/>
          </p:cNvSpPr>
          <p:nvPr>
            <p:ph type="body" sz="quarter" idx="17" hasCustomPrompt="1"/>
          </p:nvPr>
        </p:nvSpPr>
        <p:spPr>
          <a:xfrm>
            <a:off x="6221123" y="2847427"/>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1" name="Text Placeholder 22"/>
          <p:cNvSpPr>
            <a:spLocks noGrp="1"/>
          </p:cNvSpPr>
          <p:nvPr>
            <p:ph type="body" sz="quarter" idx="23" hasCustomPrompt="1"/>
          </p:nvPr>
        </p:nvSpPr>
        <p:spPr>
          <a:xfrm>
            <a:off x="6221413" y="1769119"/>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2" name="Text Placeholder 22"/>
          <p:cNvSpPr>
            <a:spLocks noGrp="1"/>
          </p:cNvSpPr>
          <p:nvPr>
            <p:ph type="body" sz="quarter" idx="25" hasCustomPrompt="1"/>
          </p:nvPr>
        </p:nvSpPr>
        <p:spPr>
          <a:xfrm>
            <a:off x="6221413" y="3946142"/>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3"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3"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4"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305962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62" y="2311679"/>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3" y="1233371"/>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3" y="3410394"/>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864897" y="1233371"/>
            <a:ext cx="5908207" cy="3487668"/>
          </a:xfrm>
          <a:prstGeom prst="rect">
            <a:avLst/>
          </a:prstGeom>
        </p:spPr>
        <p:txBody>
          <a:bodyPr lIns="81607" tIns="40804" rIns="81607" bIns="40804" anchor="ctr">
            <a:normAutofit/>
          </a:bodyPr>
          <a:lstStyle>
            <a:lvl1pPr marL="0" indent="0" algn="ctr">
              <a:lnSpc>
                <a:spcPct val="70000"/>
              </a:lnSpc>
              <a:spcBef>
                <a:spcPts val="0"/>
              </a:spcBef>
              <a:buNone/>
              <a:defRPr sz="64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696023"/>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617715"/>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794738"/>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4"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5"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490286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2971055" y="1233372"/>
            <a:ext cx="5802049" cy="3002649"/>
          </a:xfrm>
          <a:prstGeom prst="rect">
            <a:avLst/>
          </a:prstGeom>
        </p:spPr>
        <p:txBody>
          <a:bodyPr lIns="81607" tIns="40804" rIns="81607" bIns="40804" anchor="ctr">
            <a:normAutofit/>
          </a:bodyPr>
          <a:lstStyle>
            <a:lvl1pPr marL="0" indent="0" algn="ctr">
              <a:lnSpc>
                <a:spcPct val="70000"/>
              </a:lnSpc>
              <a:spcBef>
                <a:spcPts val="0"/>
              </a:spcBef>
              <a:buNone/>
              <a:defRPr sz="5400" b="0" kern="4800" spc="-536">
                <a:solidFill>
                  <a:schemeClr val="bg1"/>
                </a:solidFill>
              </a:defRPr>
            </a:lvl1pPr>
          </a:lstStyle>
          <a:p>
            <a:r>
              <a:rPr lang="en-US" dirty="0" smtClean="0"/>
              <a:t>DEVICE </a:t>
            </a:r>
            <a:br>
              <a:rPr lang="en-US" dirty="0" smtClean="0"/>
            </a:br>
            <a:r>
              <a:rPr lang="en-US" dirty="0" smtClean="0"/>
              <a:t>SCREENSHOT</a:t>
            </a:r>
          </a:p>
          <a:p>
            <a:r>
              <a:rPr lang="en-US" dirty="0" smtClean="0"/>
              <a:t>IMAGE </a:t>
            </a:r>
            <a:br>
              <a:rPr lang="en-US" dirty="0" smtClean="0"/>
            </a:br>
            <a:r>
              <a:rPr lang="en-US" dirty="0" smtClean="0"/>
              <a:t>OR CHART</a:t>
            </a:r>
          </a:p>
        </p:txBody>
      </p:sp>
      <p:sp>
        <p:nvSpPr>
          <p:cNvPr id="11" name="Text Placeholder 13"/>
          <p:cNvSpPr>
            <a:spLocks noGrp="1"/>
          </p:cNvSpPr>
          <p:nvPr>
            <p:ph type="body" sz="quarter" idx="26" hasCustomPrompt="1"/>
          </p:nvPr>
        </p:nvSpPr>
        <p:spPr>
          <a:xfrm>
            <a:off x="393206" y="4236034"/>
            <a:ext cx="8393729" cy="708119"/>
          </a:xfrm>
          <a:prstGeom prst="rect">
            <a:avLst/>
          </a:prstGeom>
        </p:spPr>
        <p:txBody>
          <a:bodyPr lIns="0" tIns="40804" rIns="0" bIns="40804" numCol="2" spcCol="163215">
            <a:noAutofit/>
          </a:bodyPr>
          <a:lstStyle>
            <a:lvl1pPr marL="0" marR="0" indent="0" algn="l" defTabSz="408038"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7" name="Text Placeholder 11"/>
          <p:cNvSpPr>
            <a:spLocks noGrp="1"/>
          </p:cNvSpPr>
          <p:nvPr>
            <p:ph type="body" sz="quarter" idx="14" hasCustomPrompt="1"/>
          </p:nvPr>
        </p:nvSpPr>
        <p:spPr>
          <a:xfrm>
            <a:off x="373562" y="2311679"/>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18" name="Text Placeholder 11"/>
          <p:cNvSpPr>
            <a:spLocks noGrp="1"/>
          </p:cNvSpPr>
          <p:nvPr>
            <p:ph type="body" sz="quarter" idx="22" hasCustomPrompt="1"/>
          </p:nvPr>
        </p:nvSpPr>
        <p:spPr>
          <a:xfrm>
            <a:off x="373853" y="1233371"/>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19" name="Text Placeholder 11"/>
          <p:cNvSpPr>
            <a:spLocks noGrp="1"/>
          </p:cNvSpPr>
          <p:nvPr>
            <p:ph type="body" sz="quarter" idx="24" hasCustomPrompt="1"/>
          </p:nvPr>
        </p:nvSpPr>
        <p:spPr>
          <a:xfrm>
            <a:off x="373853" y="3410394"/>
            <a:ext cx="2379619" cy="514122"/>
          </a:xfrm>
          <a:prstGeom prst="rect">
            <a:avLst/>
          </a:prstGeom>
        </p:spPr>
        <p:txBody>
          <a:bodyPr lIns="81607" tIns="40804" rIns="81607" bIns="40804" anchor="b">
            <a:noAutofit/>
          </a:bodyPr>
          <a:lstStyle>
            <a:lvl1pPr marL="0" indent="0" algn="ctr" defTabSz="408038" rtl="0" eaLnBrk="1" latinLnBrk="0" hangingPunct="1">
              <a:lnSpc>
                <a:spcPct val="70000"/>
              </a:lnSpc>
              <a:buNone/>
              <a:defRPr lang="en-US" sz="4800" b="0" kern="1200" spc="-78" dirty="0">
                <a:solidFill>
                  <a:schemeClr val="accent1"/>
                </a:solidFill>
                <a:latin typeface="+mj-lt"/>
                <a:ea typeface="+mn-ea"/>
                <a:cs typeface="Arial"/>
              </a:defRPr>
            </a:lvl1pPr>
          </a:lstStyle>
          <a:p>
            <a:pPr lvl="0"/>
            <a:r>
              <a:rPr lang="en-US" dirty="0" smtClean="0"/>
              <a:t>STAT</a:t>
            </a:r>
          </a:p>
        </p:txBody>
      </p:sp>
      <p:sp>
        <p:nvSpPr>
          <p:cNvPr id="20" name="Text Placeholder 22"/>
          <p:cNvSpPr>
            <a:spLocks noGrp="1"/>
          </p:cNvSpPr>
          <p:nvPr>
            <p:ph type="body" sz="quarter" idx="17" hasCustomPrompt="1"/>
          </p:nvPr>
        </p:nvSpPr>
        <p:spPr>
          <a:xfrm>
            <a:off x="373216" y="2696023"/>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1" name="Text Placeholder 22"/>
          <p:cNvSpPr>
            <a:spLocks noGrp="1"/>
          </p:cNvSpPr>
          <p:nvPr>
            <p:ph type="body" sz="quarter" idx="23" hasCustomPrompt="1"/>
          </p:nvPr>
        </p:nvSpPr>
        <p:spPr>
          <a:xfrm>
            <a:off x="373506" y="1617715"/>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2" name="Text Placeholder 22"/>
          <p:cNvSpPr>
            <a:spLocks noGrp="1"/>
          </p:cNvSpPr>
          <p:nvPr>
            <p:ph type="body" sz="quarter" idx="25" hasCustomPrompt="1"/>
          </p:nvPr>
        </p:nvSpPr>
        <p:spPr>
          <a:xfrm>
            <a:off x="373506" y="3794738"/>
            <a:ext cx="2379662" cy="259556"/>
          </a:xfrm>
          <a:prstGeom prst="rect">
            <a:avLst/>
          </a:prstGeom>
        </p:spPr>
        <p:txBody>
          <a:bodyPr lIns="81607" tIns="40804" rIns="81607" bIns="40804">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4"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5"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3"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214362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STAT + IMAGE LEF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205155" y="1580831"/>
            <a:ext cx="4103076" cy="2528752"/>
          </a:xfrm>
          <a:prstGeom prst="rect">
            <a:avLst/>
          </a:prstGeom>
        </p:spPr>
        <p:txBody>
          <a:bodyPr lIns="81607" tIns="40804" rIns="81607" bIns="40804" anchor="ctr">
            <a:normAutofit/>
          </a:bodyPr>
          <a:lstStyle>
            <a:lvl1pPr marL="0" indent="0" algn="ctr">
              <a:lnSpc>
                <a:spcPct val="70000"/>
              </a:lnSpc>
              <a:spcBef>
                <a:spcPts val="0"/>
              </a:spcBef>
              <a:buNone/>
              <a:defRPr sz="43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11" name="Text Placeholder 13"/>
          <p:cNvSpPr>
            <a:spLocks noGrp="1"/>
          </p:cNvSpPr>
          <p:nvPr>
            <p:ph type="body" sz="quarter" idx="26" hasCustomPrompt="1"/>
          </p:nvPr>
        </p:nvSpPr>
        <p:spPr>
          <a:xfrm>
            <a:off x="211590" y="4236020"/>
            <a:ext cx="8643071" cy="573178"/>
          </a:xfrm>
          <a:prstGeom prst="rect">
            <a:avLst/>
          </a:prstGeom>
        </p:spPr>
        <p:txBody>
          <a:bodyPr lIns="81607" tIns="40804" rIns="81607" bIns="40804" numCol="2" spcCol="163215">
            <a:noAutofit/>
          </a:bodyPr>
          <a:lstStyle>
            <a:lvl1pPr marL="153011" marR="0" indent="-153011" algn="l" defTabSz="408038" rtl="0" eaLnBrk="1" fontAlgn="auto" latinLnBrk="0" hangingPunct="1">
              <a:lnSpc>
                <a:spcPct val="100000"/>
              </a:lnSpc>
              <a:spcBef>
                <a:spcPct val="20000"/>
              </a:spcBef>
              <a:spcAft>
                <a:spcPts val="0"/>
              </a:spcAft>
              <a:buClrTx/>
              <a:buSzPct val="80000"/>
              <a:buFont typeface="Arial"/>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Picture Placeholder 9"/>
          <p:cNvSpPr>
            <a:spLocks noGrp="1"/>
          </p:cNvSpPr>
          <p:nvPr>
            <p:ph type="pic" sz="quarter" idx="28" hasCustomPrompt="1"/>
          </p:nvPr>
        </p:nvSpPr>
        <p:spPr>
          <a:xfrm>
            <a:off x="4718539" y="1580831"/>
            <a:ext cx="4103076" cy="2528752"/>
          </a:xfrm>
          <a:prstGeom prst="rect">
            <a:avLst/>
          </a:prstGeom>
        </p:spPr>
        <p:txBody>
          <a:bodyPr lIns="81607" tIns="40804" rIns="81607" bIns="40804" anchor="ctr">
            <a:normAutofit/>
          </a:bodyPr>
          <a:lstStyle>
            <a:lvl1pPr marL="0" indent="0" algn="ctr">
              <a:lnSpc>
                <a:spcPct val="70000"/>
              </a:lnSpc>
              <a:spcBef>
                <a:spcPts val="0"/>
              </a:spcBef>
              <a:buNone/>
              <a:defRPr sz="43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9"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2"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15"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736186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lIns="81607" tIns="40804" rIns="81607" bIns="40804" anchor="ctr">
            <a:normAutofit/>
          </a:bodyPr>
          <a:lstStyle>
            <a:lvl1pPr marL="0" indent="0" algn="ctr">
              <a:lnSpc>
                <a:spcPct val="70000"/>
              </a:lnSpc>
              <a:spcBef>
                <a:spcPts val="0"/>
              </a:spcBef>
              <a:buNone/>
              <a:defRPr sz="2500" b="0" kern="4800" spc="0">
                <a:solidFill>
                  <a:schemeClr val="bg1"/>
                </a:solidFill>
              </a:defRPr>
            </a:lvl1pPr>
          </a:lstStyle>
          <a:p>
            <a:r>
              <a:rPr lang="en-US" dirty="0" smtClean="0"/>
              <a:t>DEVICE OR SCREENSHOT</a:t>
            </a:r>
          </a:p>
          <a:p>
            <a:r>
              <a:rPr lang="en-US" dirty="0" smtClean="0"/>
              <a:t>IMAGE HERE</a:t>
            </a:r>
          </a:p>
          <a:p>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lIns="81607" tIns="40804" rIns="81607" bIns="40804" anchor="ctr">
            <a:normAutofit/>
          </a:bodyPr>
          <a:lstStyle>
            <a:lvl1pPr marL="0" indent="0" algn="ctr">
              <a:lnSpc>
                <a:spcPct val="70000"/>
              </a:lnSpc>
              <a:spcBef>
                <a:spcPts val="0"/>
              </a:spcBef>
              <a:buNone/>
              <a:defRPr sz="2500" b="0" kern="4800" spc="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705" y="2012780"/>
            <a:ext cx="3118469" cy="2244552"/>
          </a:xfrm>
          <a:prstGeom prst="rect">
            <a:avLst/>
          </a:prstGeom>
          <a:effectLst/>
        </p:spPr>
        <p:txBody>
          <a:bodyPr lIns="81607" tIns="40804" rIns="81607" bIns="40804" anchor="ctr">
            <a:normAutofit/>
          </a:bodyPr>
          <a:lstStyle>
            <a:lvl1pPr marL="0" indent="0" algn="ctr">
              <a:lnSpc>
                <a:spcPct val="70000"/>
              </a:lnSpc>
              <a:spcBef>
                <a:spcPts val="0"/>
              </a:spcBef>
              <a:buNone/>
              <a:defRPr sz="2500" b="0" kern="4800" spc="0">
                <a:solidFill>
                  <a:schemeClr val="bg1"/>
                </a:solidFill>
              </a:defRPr>
            </a:lvl1pPr>
          </a:lstStyle>
          <a:p>
            <a:r>
              <a:rPr lang="en-US" dirty="0" smtClean="0"/>
              <a:t>DEVICE OR SCREENSHOT</a:t>
            </a:r>
          </a:p>
          <a:p>
            <a:r>
              <a:rPr lang="en-US" dirty="0" smtClean="0"/>
              <a:t>IMAGE HERE</a:t>
            </a:r>
          </a:p>
          <a:p>
            <a:endParaRPr lang="en-US" dirty="0"/>
          </a:p>
        </p:txBody>
      </p:sp>
      <p:sp>
        <p:nvSpPr>
          <p:cNvPr id="11"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0"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12"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272612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82555" y="1501260"/>
            <a:ext cx="2701636" cy="3065318"/>
          </a:xfrm>
          <a:prstGeom prst="rect">
            <a:avLst/>
          </a:prstGeom>
        </p:spPr>
        <p:txBody>
          <a:bodyPr vert="horz" lIns="0" tIns="40804" rIns="0" bIns="40804"/>
          <a:lstStyle>
            <a:lvl1pPr marL="0" marR="0" indent="0" algn="l" defTabSz="408038" rtl="0" eaLnBrk="1" fontAlgn="auto" latinLnBrk="0" hangingPunct="1">
              <a:lnSpc>
                <a:spcPct val="100000"/>
              </a:lnSpc>
              <a:spcBef>
                <a:spcPct val="20000"/>
              </a:spcBef>
              <a:spcAft>
                <a:spcPts val="0"/>
              </a:spcAft>
              <a:buClrTx/>
              <a:buSzPct val="80000"/>
              <a:buFont typeface="Arial"/>
              <a:buNone/>
              <a:tabLst/>
              <a:defRPr sz="1100" b="0">
                <a:solidFill>
                  <a:schemeClr val="bg1"/>
                </a:solidFill>
              </a:defRPr>
            </a:lvl1pPr>
            <a:lvl2pPr>
              <a:defRPr sz="1100"/>
            </a:lvl2pPr>
            <a:lvl3pPr>
              <a:defRPr sz="1100"/>
            </a:lvl3pPr>
            <a:lvl4pPr>
              <a:defRPr sz="1100"/>
            </a:lvl4pPr>
            <a:lvl5pPr>
              <a:defRPr sz="1100"/>
            </a:lvl5pPr>
          </a:lstStyle>
          <a:p>
            <a:pPr lvl="0"/>
            <a:r>
              <a:rPr lang="en-US" dirty="0" smtClean="0"/>
              <a:t>Put your details here. This is a two column text box with bullet styles included.</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6" name="Text Placeholder 4"/>
          <p:cNvSpPr>
            <a:spLocks noGrp="1"/>
          </p:cNvSpPr>
          <p:nvPr>
            <p:ph type="body" sz="quarter" idx="11" hasCustomPrompt="1"/>
          </p:nvPr>
        </p:nvSpPr>
        <p:spPr>
          <a:xfrm>
            <a:off x="3244607" y="1501260"/>
            <a:ext cx="2701636" cy="3065318"/>
          </a:xfrm>
          <a:prstGeom prst="rect">
            <a:avLst/>
          </a:prstGeom>
        </p:spPr>
        <p:txBody>
          <a:bodyPr vert="horz" lIns="0" tIns="40804" rIns="0" bIns="40804"/>
          <a:lstStyle>
            <a:lvl1pPr marL="153011" marR="0" indent="-153011" algn="l" defTabSz="408038" rtl="0" eaLnBrk="1" fontAlgn="auto" latinLnBrk="0" hangingPunct="1">
              <a:lnSpc>
                <a:spcPct val="100000"/>
              </a:lnSpc>
              <a:spcBef>
                <a:spcPct val="20000"/>
              </a:spcBef>
              <a:spcAft>
                <a:spcPts val="0"/>
              </a:spcAft>
              <a:buClrTx/>
              <a:buSzPct val="80000"/>
              <a:buFont typeface="Arial"/>
              <a:buChar char="•"/>
              <a:tabLst/>
              <a:defRPr sz="1100" b="0">
                <a:solidFill>
                  <a:schemeClr val="bg1"/>
                </a:solidFill>
              </a:defRPr>
            </a:lvl1pPr>
            <a:lvl2pPr>
              <a:defRPr sz="1100"/>
            </a:lvl2pPr>
            <a:lvl3pPr>
              <a:defRPr sz="1100"/>
            </a:lvl3pPr>
            <a:lvl4pPr>
              <a:defRPr sz="1100"/>
            </a:lvl4pPr>
            <a:lvl5pPr>
              <a:defRPr sz="1100"/>
            </a:lvl5pPr>
          </a:lstStyle>
          <a:p>
            <a:pPr marL="0" marR="0" lvl="0" indent="0" algn="l" defTabSz="408038" rtl="0" eaLnBrk="1" fontAlgn="auto" latinLnBrk="0" hangingPunct="1">
              <a:lnSpc>
                <a:spcPct val="100000"/>
              </a:lnSpc>
              <a:spcBef>
                <a:spcPct val="20000"/>
              </a:spcBef>
              <a:spcAft>
                <a:spcPts val="0"/>
              </a:spcAft>
              <a:buClrTx/>
              <a:buSzPct val="80000"/>
              <a:buFont typeface="Arial"/>
              <a:buNone/>
              <a:tabLst/>
              <a:defRPr/>
            </a:pPr>
            <a:r>
              <a:rPr lang="en-US" dirty="0" smtClean="0"/>
              <a:t>Put your details here. This is a two column text box with bullet styles included.</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4"/>
          <p:cNvSpPr>
            <a:spLocks noGrp="1"/>
          </p:cNvSpPr>
          <p:nvPr>
            <p:ph type="body" sz="quarter" idx="12" hasCustomPrompt="1"/>
          </p:nvPr>
        </p:nvSpPr>
        <p:spPr>
          <a:xfrm>
            <a:off x="6084051" y="1501260"/>
            <a:ext cx="2701636" cy="3065318"/>
          </a:xfrm>
          <a:prstGeom prst="rect">
            <a:avLst/>
          </a:prstGeom>
        </p:spPr>
        <p:txBody>
          <a:bodyPr vert="horz" lIns="0" tIns="40804" rIns="0" bIns="40804"/>
          <a:lstStyle>
            <a:lvl1pPr marL="0" marR="0" indent="0" algn="l" defTabSz="408038" rtl="0" eaLnBrk="1" fontAlgn="auto" latinLnBrk="0" hangingPunct="1">
              <a:lnSpc>
                <a:spcPct val="100000"/>
              </a:lnSpc>
              <a:spcBef>
                <a:spcPct val="20000"/>
              </a:spcBef>
              <a:spcAft>
                <a:spcPts val="0"/>
              </a:spcAft>
              <a:buClrTx/>
              <a:buSzPct val="80000"/>
              <a:buFont typeface="Arial"/>
              <a:buNone/>
              <a:tabLst/>
              <a:defRPr sz="1100" b="0">
                <a:solidFill>
                  <a:schemeClr val="bg1"/>
                </a:solidFill>
              </a:defRPr>
            </a:lvl1pPr>
            <a:lvl2pPr>
              <a:defRPr sz="1100"/>
            </a:lvl2pPr>
            <a:lvl3pPr>
              <a:defRPr sz="1100"/>
            </a:lvl3pPr>
            <a:lvl4pPr>
              <a:defRPr sz="1100"/>
            </a:lvl4pPr>
            <a:lvl5pPr>
              <a:defRPr sz="1100"/>
            </a:lvl5pPr>
          </a:lstStyle>
          <a:p>
            <a:pPr lvl="0"/>
            <a:r>
              <a:rPr lang="en-US" dirty="0" smtClean="0"/>
              <a:t>Put your details here. This is a two column text box with bullet styles included.</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11" marR="0" lvl="0" indent="-153011" algn="l" defTabSz="40803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8" hasCustomPrompt="1"/>
          </p:nvPr>
        </p:nvSpPr>
        <p:spPr>
          <a:xfrm>
            <a:off x="382602" y="1227535"/>
            <a:ext cx="2701925" cy="273844"/>
          </a:xfrm>
          <a:prstGeom prst="rect">
            <a:avLst/>
          </a:prstGeom>
        </p:spPr>
        <p:txBody>
          <a:bodyPr vert="horz" lIns="0" tIns="0" rIns="0" bIns="0" anchor="b"/>
          <a:lstStyle>
            <a:lvl1pPr marL="0" marR="0" indent="0" algn="l" defTabSz="408038" rtl="0" eaLnBrk="1" fontAlgn="auto" latinLnBrk="0" hangingPunct="1">
              <a:lnSpc>
                <a:spcPct val="80000"/>
              </a:lnSpc>
              <a:spcBef>
                <a:spcPts val="0"/>
              </a:spcBef>
              <a:spcAft>
                <a:spcPts val="0"/>
              </a:spcAft>
              <a:buClrTx/>
              <a:buSzTx/>
              <a:buFontTx/>
              <a:buNone/>
              <a:tabLst/>
              <a:defRPr sz="1200" b="0" baseline="0">
                <a:solidFill>
                  <a:schemeClr val="accent1"/>
                </a:solidFill>
                <a:latin typeface="+mj-lt"/>
              </a:defRPr>
            </a:lvl1pPr>
          </a:lstStyle>
          <a:p>
            <a:pPr marL="0" marR="0" lvl="0" indent="0" algn="l" defTabSz="408038" rtl="0" eaLnBrk="1" fontAlgn="auto" latinLnBrk="0" hangingPunct="1">
              <a:lnSpc>
                <a:spcPct val="100000"/>
              </a:lnSpc>
              <a:spcBef>
                <a:spcPts val="0"/>
              </a:spcBef>
              <a:spcAft>
                <a:spcPts val="0"/>
              </a:spcAft>
              <a:buClrTx/>
              <a:buSzTx/>
              <a:buFontTx/>
              <a:buNone/>
              <a:tabLst/>
              <a:defRPr/>
            </a:pPr>
            <a:r>
              <a:rPr lang="en-US" sz="1100" b="1" dirty="0" smtClean="0">
                <a:solidFill>
                  <a:schemeClr val="accent1"/>
                </a:solidFill>
              </a:rPr>
              <a:t>SHORT HEADLINE – 2 LINES MAX</a:t>
            </a:r>
          </a:p>
        </p:txBody>
      </p:sp>
      <p:sp>
        <p:nvSpPr>
          <p:cNvPr id="15" name="Text Placeholder 3"/>
          <p:cNvSpPr>
            <a:spLocks noGrp="1"/>
          </p:cNvSpPr>
          <p:nvPr>
            <p:ph type="body" sz="quarter" idx="29" hasCustomPrompt="1"/>
          </p:nvPr>
        </p:nvSpPr>
        <p:spPr>
          <a:xfrm>
            <a:off x="3244620" y="1227535"/>
            <a:ext cx="2701925" cy="273844"/>
          </a:xfrm>
          <a:prstGeom prst="rect">
            <a:avLst/>
          </a:prstGeom>
        </p:spPr>
        <p:txBody>
          <a:bodyPr vert="horz" lIns="0" tIns="0" rIns="0" bIns="0" anchor="b"/>
          <a:lstStyle>
            <a:lvl1pPr marL="0" marR="0" indent="0" algn="l" defTabSz="408038" rtl="0" eaLnBrk="1" fontAlgn="auto" latinLnBrk="0" hangingPunct="1">
              <a:lnSpc>
                <a:spcPct val="80000"/>
              </a:lnSpc>
              <a:spcBef>
                <a:spcPts val="0"/>
              </a:spcBef>
              <a:spcAft>
                <a:spcPts val="0"/>
              </a:spcAft>
              <a:buClrTx/>
              <a:buSzTx/>
              <a:buFontTx/>
              <a:buNone/>
              <a:tabLst/>
              <a:defRPr sz="1200" b="0" baseline="0">
                <a:solidFill>
                  <a:schemeClr val="accent1"/>
                </a:solidFill>
                <a:latin typeface="+mj-lt"/>
              </a:defRPr>
            </a:lvl1pPr>
          </a:lstStyle>
          <a:p>
            <a:pPr marL="0" marR="0" lvl="0" indent="0" algn="l" defTabSz="408038" rtl="0" eaLnBrk="1" fontAlgn="auto" latinLnBrk="0" hangingPunct="1">
              <a:lnSpc>
                <a:spcPct val="100000"/>
              </a:lnSpc>
              <a:spcBef>
                <a:spcPts val="0"/>
              </a:spcBef>
              <a:spcAft>
                <a:spcPts val="0"/>
              </a:spcAft>
              <a:buClrTx/>
              <a:buSzTx/>
              <a:buFontTx/>
              <a:buNone/>
              <a:tabLst/>
              <a:defRPr/>
            </a:pPr>
            <a:r>
              <a:rPr lang="en-US" sz="1100" b="1" dirty="0" smtClean="0">
                <a:solidFill>
                  <a:schemeClr val="accent1"/>
                </a:solidFill>
              </a:rPr>
              <a:t>SHORT HEADLINE – 2 LINES MAX</a:t>
            </a:r>
          </a:p>
        </p:txBody>
      </p:sp>
      <p:sp>
        <p:nvSpPr>
          <p:cNvPr id="16" name="Text Placeholder 3"/>
          <p:cNvSpPr>
            <a:spLocks noGrp="1"/>
          </p:cNvSpPr>
          <p:nvPr>
            <p:ph type="body" sz="quarter" idx="30" hasCustomPrompt="1"/>
          </p:nvPr>
        </p:nvSpPr>
        <p:spPr>
          <a:xfrm>
            <a:off x="6083775" y="1227535"/>
            <a:ext cx="2701925" cy="273844"/>
          </a:xfrm>
          <a:prstGeom prst="rect">
            <a:avLst/>
          </a:prstGeom>
        </p:spPr>
        <p:txBody>
          <a:bodyPr vert="horz" lIns="0" tIns="0" rIns="0" bIns="0" anchor="b"/>
          <a:lstStyle>
            <a:lvl1pPr marL="0" marR="0" indent="0" algn="l" defTabSz="408038" rtl="0" eaLnBrk="1" fontAlgn="auto" latinLnBrk="0" hangingPunct="1">
              <a:lnSpc>
                <a:spcPct val="80000"/>
              </a:lnSpc>
              <a:spcBef>
                <a:spcPts val="0"/>
              </a:spcBef>
              <a:spcAft>
                <a:spcPts val="0"/>
              </a:spcAft>
              <a:buClrTx/>
              <a:buSzTx/>
              <a:buFontTx/>
              <a:buNone/>
              <a:tabLst/>
              <a:defRPr sz="1200" b="0" baseline="0">
                <a:solidFill>
                  <a:schemeClr val="accent1"/>
                </a:solidFill>
                <a:latin typeface="+mj-lt"/>
              </a:defRPr>
            </a:lvl1pPr>
          </a:lstStyle>
          <a:p>
            <a:pPr marL="0" marR="0" lvl="0" indent="0" algn="l" defTabSz="408038" rtl="0" eaLnBrk="1" fontAlgn="auto" latinLnBrk="0" hangingPunct="1">
              <a:lnSpc>
                <a:spcPct val="100000"/>
              </a:lnSpc>
              <a:spcBef>
                <a:spcPts val="0"/>
              </a:spcBef>
              <a:spcAft>
                <a:spcPts val="0"/>
              </a:spcAft>
              <a:buClrTx/>
              <a:buSzTx/>
              <a:buFontTx/>
              <a:buNone/>
              <a:tabLst/>
              <a:defRPr/>
            </a:pPr>
            <a:r>
              <a:rPr lang="en-US" sz="1100" b="1" dirty="0" smtClean="0">
                <a:solidFill>
                  <a:schemeClr val="accent1"/>
                </a:solidFill>
              </a:rPr>
              <a:t>SHORT HEADLINE – 2 LINES MAX</a:t>
            </a:r>
          </a:p>
        </p:txBody>
      </p:sp>
      <p:sp>
        <p:nvSpPr>
          <p:cNvPr id="11"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b="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12"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17"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620931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74710" y="4719323"/>
            <a:ext cx="322960" cy="273844"/>
          </a:xfrm>
          <a:prstGeom prst="rect">
            <a:avLst/>
          </a:prstGeom>
        </p:spPr>
        <p:txBody>
          <a:bodyPr vert="horz" lIns="81607" tIns="40804" rIns="81607" bIns="40804" rtlCol="0" anchor="ctr"/>
          <a:lstStyle>
            <a:lvl1pPr algn="r">
              <a:defRPr lang="en-US" sz="700" smtClean="0">
                <a:solidFill>
                  <a:srgbClr val="6C6C6C"/>
                </a:solidFill>
              </a:defRPr>
            </a:lvl1pPr>
          </a:lstStyle>
          <a:p>
            <a:pPr defTabSz="219003"/>
            <a:fld id="{546CD2E5-F14D-4AB4-AABF-F1EC59ABA42A}" type="slidenum">
              <a:rPr kern="0">
                <a:latin typeface="Arial"/>
                <a:sym typeface="Helvetica Light"/>
              </a:rPr>
              <a:pPr defTabSz="219003"/>
              <a:t>‹#›</a:t>
            </a:fld>
            <a:endParaRPr kern="0" dirty="0">
              <a:latin typeface="Arial"/>
              <a:sym typeface="Helvetica Light"/>
            </a:endParaRPr>
          </a:p>
        </p:txBody>
      </p:sp>
      <p:sp>
        <p:nvSpPr>
          <p:cNvPr id="4" name="Text Placeholder 2"/>
          <p:cNvSpPr>
            <a:spLocks noGrp="1"/>
          </p:cNvSpPr>
          <p:nvPr>
            <p:ph type="body" sz="quarter" idx="31" hasCustomPrompt="1"/>
          </p:nvPr>
        </p:nvSpPr>
        <p:spPr>
          <a:xfrm>
            <a:off x="335319" y="630825"/>
            <a:ext cx="8601075" cy="321469"/>
          </a:xfrm>
          <a:prstGeom prst="rect">
            <a:avLst/>
          </a:prstGeom>
        </p:spPr>
        <p:txBody>
          <a:bodyPr wrap="square" lIns="0" tIns="40804" rIns="0" bIns="40804">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7" name="Title 1"/>
          <p:cNvSpPr>
            <a:spLocks noGrp="1"/>
          </p:cNvSpPr>
          <p:nvPr>
            <p:ph type="title" hasCustomPrompt="1"/>
          </p:nvPr>
        </p:nvSpPr>
        <p:spPr>
          <a:xfrm>
            <a:off x="254337" y="282177"/>
            <a:ext cx="8600313" cy="723544"/>
          </a:xfrm>
          <a:prstGeom prst="rect">
            <a:avLst/>
          </a:prstGeom>
        </p:spPr>
        <p:txBody>
          <a:bodyPr wrap="square" lIns="81607" tIns="0" rIns="81607" bIns="40804"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3317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9"/>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spTree>
    <p:extLst>
      <p:ext uri="{BB962C8B-B14F-4D97-AF65-F5344CB8AC3E}">
        <p14:creationId xmlns:p14="http://schemas.microsoft.com/office/powerpoint/2010/main" val="3227051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0"/>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5931264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spTree>
    <p:extLst>
      <p:ext uri="{BB962C8B-B14F-4D97-AF65-F5344CB8AC3E}">
        <p14:creationId xmlns:p14="http://schemas.microsoft.com/office/powerpoint/2010/main" val="41179160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2652"/>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28638952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7058357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5" name="Text Placeholder 4"/>
          <p:cNvSpPr>
            <a:spLocks noGrp="1"/>
          </p:cNvSpPr>
          <p:nvPr>
            <p:ph type="body" sz="quarter" idx="10"/>
          </p:nvPr>
        </p:nvSpPr>
        <p:spPr>
          <a:xfrm>
            <a:off x="254000" y="1113234"/>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18472136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722515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36199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29" y="221373"/>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577201"/>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6"/>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2343558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smtClean="0">
                <a:solidFill>
                  <a:srgbClr val="FFFFFF"/>
                </a:solidFill>
                <a:latin typeface="Arial"/>
              </a:rPr>
              <a:pPr/>
              <a:t>‹#›</a:t>
            </a:fld>
            <a:endParaRPr>
              <a:solidFill>
                <a:srgbClr val="FFFFFF"/>
              </a:solidFill>
              <a:latin typeface="Arial"/>
            </a:endParaRPr>
          </a:p>
        </p:txBody>
      </p:sp>
      <p:sp>
        <p:nvSpPr>
          <p:cNvPr id="4" name="Rectangle 3"/>
          <p:cNvSpPr/>
          <p:nvPr/>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5" name="Rectangle 4"/>
          <p:cNvSpPr/>
          <p:nvPr/>
        </p:nvSpPr>
        <p:spPr>
          <a:xfrm>
            <a:off x="1283615"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6" name="Rectangle 5"/>
          <p:cNvSpPr/>
          <p:nvPr/>
        </p:nvSpPr>
        <p:spPr>
          <a:xfrm>
            <a:off x="6508164"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7" name="Rectangle 6"/>
          <p:cNvSpPr/>
          <p:nvPr/>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
        <p:nvSpPr>
          <p:cNvPr id="8" name="Rectangle 7"/>
          <p:cNvSpPr/>
          <p:nvPr userDrawn="1"/>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9" name="Rectangle 8"/>
          <p:cNvSpPr/>
          <p:nvPr userDrawn="1"/>
        </p:nvSpPr>
        <p:spPr>
          <a:xfrm>
            <a:off x="1283615"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10" name="Rectangle 9"/>
          <p:cNvSpPr/>
          <p:nvPr userDrawn="1"/>
        </p:nvSpPr>
        <p:spPr>
          <a:xfrm>
            <a:off x="6508164"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11" name="Rectangle 10"/>
          <p:cNvSpPr/>
          <p:nvPr userDrawn="1"/>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Tree>
    <p:extLst>
      <p:ext uri="{BB962C8B-B14F-4D97-AF65-F5344CB8AC3E}">
        <p14:creationId xmlns:p14="http://schemas.microsoft.com/office/powerpoint/2010/main" val="6548239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193" y="136587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4"/>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193" y="2564522"/>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1486135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0"/>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9549808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3" y="2694685"/>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219705"/>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3"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7990" y="3219705"/>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478071"/>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4067645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35326685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4611309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7285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7285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7285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42845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42845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42845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2134168"/>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2134168"/>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2134168"/>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59"/>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2"/>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2"/>
            <a:ext cx="8601075" cy="427652"/>
          </a:xfrm>
          <a:prstGeom prst="rect">
            <a:avLst/>
          </a:prstGeom>
        </p:spPr>
        <p:txBody>
          <a:bodyPr wrap="square" lIns="0" rIns="0">
            <a:noAutofit/>
          </a:bodyPr>
          <a:lstStyle>
            <a:lvl1pP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193" y="1505786"/>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796953"/>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4066953"/>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pic>
        <p:nvPicPr>
          <p:cNvPr id="36"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44628"/>
            <a:ext cx="1151221" cy="210932"/>
          </a:xfrm>
          <a:prstGeom prst="rect">
            <a:avLst/>
          </a:prstGeom>
        </p:spPr>
      </p:pic>
    </p:spTree>
    <p:extLst>
      <p:ext uri="{BB962C8B-B14F-4D97-AF65-F5344CB8AC3E}">
        <p14:creationId xmlns:p14="http://schemas.microsoft.com/office/powerpoint/2010/main" val="19608197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6664266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2652"/>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37442347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59"/>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2"/>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2"/>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193" y="1505786"/>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4066953"/>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0017467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3997397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0617386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9"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3532371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243862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3826986"/>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87"/>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6" name="Arc 15"/>
          <p:cNvSpPr/>
          <p:nvPr/>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22" y="1648678"/>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6" name="Arc 25"/>
          <p:cNvSpPr/>
          <p:nvPr userDrawn="1"/>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19551332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1" y="1086798"/>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1910643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61" y="1525574"/>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2"/>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4"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183343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pic>
        <p:nvPicPr>
          <p:cNvPr id="3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4036650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40"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40"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2652"/>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84"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1669826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236021"/>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36" y="981232"/>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2"/>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7806069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8523067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8432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47" y="134831"/>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21252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a:solidFill>
                  <a:srgbClr val="FFFFFF"/>
                </a:solidFill>
                <a:latin typeface="Arial"/>
              </a:rPr>
              <a:pPr/>
              <a:t>‹#›</a:t>
            </a:fld>
            <a:endParaRPr>
              <a:solidFill>
                <a:srgbClr val="FFFFFF"/>
              </a:solidFill>
              <a:latin typeface="Arial"/>
            </a:endParaRPr>
          </a:p>
        </p:txBody>
      </p:sp>
      <p:sp>
        <p:nvSpPr>
          <p:cNvPr id="11" name="Text Placeholder 13"/>
          <p:cNvSpPr>
            <a:spLocks noGrp="1"/>
          </p:cNvSpPr>
          <p:nvPr>
            <p:ph type="body" sz="quarter" idx="26" hasCustomPrompt="1"/>
          </p:nvPr>
        </p:nvSpPr>
        <p:spPr>
          <a:xfrm>
            <a:off x="211577" y="4236020"/>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39" y="981232"/>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38696659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6" y="891540"/>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2415166744"/>
      </p:ext>
    </p:extLst>
  </p:cSld>
  <p:clrMapOvr>
    <a:masterClrMapping/>
  </p:clrMapOvr>
  <p:timing>
    <p:tnLst>
      <p:par>
        <p:cTn xmlns:p14="http://schemas.microsoft.com/office/powerpoint/2010/mai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0991" y="1727516"/>
            <a:ext cx="4307620" cy="1715400"/>
          </a:xfrm>
          <a:prstGeom prst="rect">
            <a:avLst/>
          </a:prstGeom>
        </p:spPr>
        <p:txBody>
          <a:bodyPr>
            <a:normAutofit/>
          </a:bodyPr>
          <a:lstStyle>
            <a:lvl1pPr algn="ctr">
              <a:defRPr sz="3600" b="1">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8159069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9"/>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spTree>
    <p:extLst>
      <p:ext uri="{BB962C8B-B14F-4D97-AF65-F5344CB8AC3E}">
        <p14:creationId xmlns:p14="http://schemas.microsoft.com/office/powerpoint/2010/main" val="41774155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0"/>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23191824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pic>
        <p:nvPicPr>
          <p:cNvPr id="39"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30333400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spTree>
    <p:extLst>
      <p:ext uri="{BB962C8B-B14F-4D97-AF65-F5344CB8AC3E}">
        <p14:creationId xmlns:p14="http://schemas.microsoft.com/office/powerpoint/2010/main" val="39952001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4837175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5" name="Text Placeholder 4"/>
          <p:cNvSpPr>
            <a:spLocks noGrp="1"/>
          </p:cNvSpPr>
          <p:nvPr>
            <p:ph type="body" sz="quarter" idx="10"/>
          </p:nvPr>
        </p:nvSpPr>
        <p:spPr>
          <a:xfrm>
            <a:off x="254000" y="1113234"/>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9975180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5932200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36199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29" y="221373"/>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577201"/>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6"/>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239019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smtClean="0">
                <a:solidFill>
                  <a:srgbClr val="FFFFFF"/>
                </a:solidFill>
                <a:latin typeface="Arial"/>
              </a:rPr>
              <a:pPr/>
              <a:t>‹#›</a:t>
            </a:fld>
            <a:endParaRPr>
              <a:solidFill>
                <a:srgbClr val="FFFFFF"/>
              </a:solidFill>
              <a:latin typeface="Arial"/>
            </a:endParaRPr>
          </a:p>
        </p:txBody>
      </p:sp>
      <p:sp>
        <p:nvSpPr>
          <p:cNvPr id="4" name="Rectangle 3"/>
          <p:cNvSpPr/>
          <p:nvPr/>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5" name="Rectangle 4"/>
          <p:cNvSpPr/>
          <p:nvPr/>
        </p:nvSpPr>
        <p:spPr>
          <a:xfrm>
            <a:off x="1283615"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6" name="Rectangle 5"/>
          <p:cNvSpPr/>
          <p:nvPr/>
        </p:nvSpPr>
        <p:spPr>
          <a:xfrm>
            <a:off x="6508164"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7" name="Rectangle 6"/>
          <p:cNvSpPr/>
          <p:nvPr/>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
        <p:nvSpPr>
          <p:cNvPr id="8" name="Rectangle 7"/>
          <p:cNvSpPr/>
          <p:nvPr userDrawn="1"/>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9" name="Rectangle 8"/>
          <p:cNvSpPr/>
          <p:nvPr userDrawn="1"/>
        </p:nvSpPr>
        <p:spPr>
          <a:xfrm>
            <a:off x="1283615"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10" name="Rectangle 9"/>
          <p:cNvSpPr/>
          <p:nvPr userDrawn="1"/>
        </p:nvSpPr>
        <p:spPr>
          <a:xfrm>
            <a:off x="6508164"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11" name="Rectangle 10"/>
          <p:cNvSpPr/>
          <p:nvPr userDrawn="1"/>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Tree>
    <p:extLst>
      <p:ext uri="{BB962C8B-B14F-4D97-AF65-F5344CB8AC3E}">
        <p14:creationId xmlns:p14="http://schemas.microsoft.com/office/powerpoint/2010/main" val="215146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193" y="136587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4"/>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193" y="2564522"/>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540143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0"/>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4909452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3" y="2694685"/>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219705"/>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3"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7990" y="3219705"/>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478071"/>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584005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33424419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1493220"/>
            <a:ext cx="2581397" cy="318582"/>
          </a:xfrm>
          <a:prstGeom prst="rect">
            <a:avLst/>
          </a:prstGeom>
        </p:spPr>
        <p:txBody>
          <a:bodyPr wrap="square" lIns="0" rIns="0">
            <a:noAutofit/>
          </a:bodyPr>
          <a:lstStyle>
            <a:lvl1pPr marL="0" indent="0" algn="l">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601075" cy="321469"/>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
        <p:nvSpPr>
          <p:cNvPr id="19"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8"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192834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861975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3789359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2652"/>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19725439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59"/>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2"/>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2"/>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193" y="1505786"/>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4066953"/>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2378797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0647412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2490854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9"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842131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5717121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3826986"/>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87"/>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6" name="Arc 15"/>
          <p:cNvSpPr/>
          <p:nvPr/>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22" y="1648678"/>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6" name="Arc 25"/>
          <p:cNvSpPr/>
          <p:nvPr userDrawn="1"/>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37627679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1" y="1086798"/>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9770982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64"/>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38"/>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39"/>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64"/>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38"/>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39"/>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pic>
        <p:nvPicPr>
          <p:cNvPr id="34"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2676678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61" y="1525574"/>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2"/>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4"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351807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40"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40"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2652"/>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84"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3411009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236021"/>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36" y="981232"/>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2"/>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8721585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532317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2391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47" y="134831"/>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2939873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a:solidFill>
                  <a:srgbClr val="FFFFFF"/>
                </a:solidFill>
                <a:latin typeface="Arial"/>
              </a:rPr>
              <a:pPr/>
              <a:t>‹#›</a:t>
            </a:fld>
            <a:endParaRPr>
              <a:solidFill>
                <a:srgbClr val="FFFFFF"/>
              </a:solidFill>
              <a:latin typeface="Arial"/>
            </a:endParaRPr>
          </a:p>
        </p:txBody>
      </p:sp>
      <p:sp>
        <p:nvSpPr>
          <p:cNvPr id="11" name="Text Placeholder 13"/>
          <p:cNvSpPr>
            <a:spLocks noGrp="1"/>
          </p:cNvSpPr>
          <p:nvPr>
            <p:ph type="body" sz="quarter" idx="26" hasCustomPrompt="1"/>
          </p:nvPr>
        </p:nvSpPr>
        <p:spPr>
          <a:xfrm>
            <a:off x="211577" y="4236020"/>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39" y="981232"/>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23272688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6" y="891540"/>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3118124547"/>
      </p:ext>
    </p:extLst>
  </p:cSld>
  <p:clrMapOvr>
    <a:masterClrMapping/>
  </p:clrMapOvr>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377825" y="878861"/>
            <a:ext cx="4038600" cy="3947149"/>
          </a:xfrm>
          <a:prstGeom prst="rect">
            <a:avLst/>
          </a:prstGeom>
        </p:spPr>
        <p:txBody>
          <a:bodyPr/>
          <a:lstStyle>
            <a:lvl1pPr>
              <a:defRPr sz="2800" b="0" i="0">
                <a:solidFill>
                  <a:schemeClr val="accent2"/>
                </a:solidFill>
                <a:latin typeface="Gotham Light"/>
                <a:cs typeface="Gotham Light"/>
              </a:defRPr>
            </a:lvl1pPr>
            <a:lvl2pPr>
              <a:defRPr sz="2400" b="0" i="0">
                <a:solidFill>
                  <a:schemeClr val="accent2"/>
                </a:solidFill>
                <a:latin typeface="Gotham Light"/>
                <a:cs typeface="Gotham Light"/>
              </a:defRPr>
            </a:lvl2pPr>
            <a:lvl3pPr>
              <a:defRPr sz="2000" b="0" i="0">
                <a:solidFill>
                  <a:schemeClr val="accent2"/>
                </a:solidFill>
                <a:latin typeface="Gotham Light"/>
                <a:cs typeface="Gotham Light"/>
              </a:defRPr>
            </a:lvl3pPr>
            <a:lvl4pPr>
              <a:defRPr sz="1800" b="0" i="0">
                <a:solidFill>
                  <a:schemeClr val="accent2"/>
                </a:solidFill>
                <a:latin typeface="Gotham Light"/>
                <a:cs typeface="Gotham Light"/>
              </a:defRPr>
            </a:lvl4pPr>
            <a:lvl5pPr>
              <a:defRPr sz="1800" b="0" i="0">
                <a:solidFill>
                  <a:schemeClr val="accent2"/>
                </a:solidFill>
                <a:latin typeface="Gotham Light"/>
                <a:cs typeface="Gotham Light"/>
              </a:defRPr>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8" name="Content Placeholder 3"/>
          <p:cNvSpPr>
            <a:spLocks noGrp="1"/>
          </p:cNvSpPr>
          <p:nvPr>
            <p:ph sz="half" idx="2"/>
          </p:nvPr>
        </p:nvSpPr>
        <p:spPr>
          <a:xfrm>
            <a:off x="4568825" y="878861"/>
            <a:ext cx="4038600" cy="3947149"/>
          </a:xfrm>
          <a:prstGeom prst="rect">
            <a:avLst/>
          </a:prstGeom>
        </p:spPr>
        <p:txBody>
          <a:bodyPr/>
          <a:lstStyle>
            <a:lvl1pPr>
              <a:defRPr sz="2800" b="0" i="0" baseline="0">
                <a:solidFill>
                  <a:schemeClr val="accent2"/>
                </a:solidFill>
                <a:latin typeface="Gotham Light"/>
                <a:cs typeface="Gotham Light"/>
              </a:defRPr>
            </a:lvl1pPr>
            <a:lvl2pPr>
              <a:defRPr sz="2400" b="0" i="0">
                <a:solidFill>
                  <a:schemeClr val="accent2"/>
                </a:solidFill>
                <a:latin typeface="Gotham Light"/>
                <a:cs typeface="Gotham Light"/>
              </a:defRPr>
            </a:lvl2pPr>
            <a:lvl3pPr>
              <a:defRPr sz="2000" b="0" i="0">
                <a:solidFill>
                  <a:schemeClr val="accent2"/>
                </a:solidFill>
                <a:latin typeface="Gotham Light"/>
                <a:cs typeface="Gotham Light"/>
              </a:defRPr>
            </a:lvl3pPr>
            <a:lvl4pPr>
              <a:defRPr sz="1800" b="0" i="0">
                <a:solidFill>
                  <a:schemeClr val="accent2"/>
                </a:solidFill>
                <a:latin typeface="Gotham Light"/>
                <a:cs typeface="Gotham Light"/>
              </a:defRPr>
            </a:lvl4pPr>
            <a:lvl5pPr>
              <a:defRPr sz="1800" b="0" i="0">
                <a:solidFill>
                  <a:schemeClr val="accent2"/>
                </a:solidFill>
                <a:latin typeface="Gotham Light"/>
                <a:cs typeface="Gotham Light"/>
              </a:defRPr>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Title 1"/>
          <p:cNvSpPr>
            <a:spLocks noGrp="1"/>
          </p:cNvSpPr>
          <p:nvPr>
            <p:ph type="title"/>
          </p:nvPr>
        </p:nvSpPr>
        <p:spPr>
          <a:xfrm>
            <a:off x="381027" y="228600"/>
            <a:ext cx="8226425" cy="533400"/>
          </a:xfrm>
          <a:prstGeom prst="rect">
            <a:avLst/>
          </a:prstGeom>
        </p:spPr>
        <p:txBody>
          <a:bodyPr/>
          <a:lstStyle>
            <a:lvl1pPr algn="l">
              <a:defRPr sz="3600" b="0" i="0" kern="0" baseline="0">
                <a:solidFill>
                  <a:schemeClr val="accent2"/>
                </a:solidFill>
                <a:latin typeface="Gotham Light"/>
                <a:cs typeface="Gotham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2528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737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2070567" cy="1217480"/>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2315358" cy="576226"/>
          </a:xfrm>
          <a:prstGeom prst="rect">
            <a:avLst/>
          </a:prstGeom>
        </p:spPr>
        <p:txBody>
          <a:bodyPr>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3826986"/>
            <a:ext cx="2011943" cy="493483"/>
          </a:xfrm>
          <a:prstGeom prst="rect">
            <a:avLst/>
          </a:prstGeom>
        </p:spPr>
        <p:txBody>
          <a:bodyPr lIns="0" rIns="0">
            <a:noAutofit/>
          </a:bodyPr>
          <a:lstStyle>
            <a:lvl1pPr marL="0" indent="0" algn="l">
              <a:buNone/>
              <a:defRPr sz="110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87"/>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401572" cy="321469"/>
          </a:xfrm>
          <a:prstGeom prst="rect">
            <a:avLst/>
          </a:prstGeom>
        </p:spPr>
        <p:txBody>
          <a:bodyPr wrap="square"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endParaRPr>
          </a:p>
        </p:txBody>
      </p:sp>
      <p:sp>
        <p:nvSpPr>
          <p:cNvPr id="16" name="Arc 15"/>
          <p:cNvSpPr/>
          <p:nvPr userDrawn="1"/>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endParaRPr>
          </a:p>
        </p:txBody>
      </p:sp>
      <p:sp>
        <p:nvSpPr>
          <p:cNvPr id="17" name="Arc 1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endParaRPr>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22" y="1648678"/>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pic>
        <p:nvPicPr>
          <p:cNvPr id="21"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16005313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8"/>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sz="2400"/>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lvl1pPr>
          </a:lstStyle>
          <a:p>
            <a:r>
              <a:rPr lang="en-US" dirty="0" smtClean="0"/>
              <a:t>AOL LOGO HERE</a:t>
            </a:r>
            <a:endParaRPr lang="en-US" dirty="0"/>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03" t="42711" r="-2727" b="14919"/>
          <a:stretch/>
        </p:blipFill>
        <p:spPr bwMode="auto">
          <a:xfrm>
            <a:off x="0" y="-1"/>
            <a:ext cx="914399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4779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8"/>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sz="2400">
                <a:solidFill>
                  <a:schemeClr val="bg1"/>
                </a:solidFill>
              </a:defRPr>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solidFill>
                  <a:schemeClr val="bg1"/>
                </a:solidFill>
              </a:defRPr>
            </a:lvl1pPr>
          </a:lstStyle>
          <a:p>
            <a:r>
              <a:rPr lang="en-US" dirty="0" smtClean="0"/>
              <a:t>AOL LOGO HERE</a:t>
            </a:r>
            <a:endParaRPr lang="en-US" dirty="0"/>
          </a:p>
        </p:txBody>
      </p:sp>
      <p:pic>
        <p:nvPicPr>
          <p:cNvPr id="6"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3656" t="42876" r="-1615" b="13273"/>
          <a:stretch/>
        </p:blipFill>
        <p:spPr bwMode="auto">
          <a:xfrm flipH="1">
            <a:off x="1" y="-1"/>
            <a:ext cx="914399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3000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59"/>
            <a:ext cx="8292742" cy="2630861"/>
          </a:xfrm>
          <a:prstGeom prst="rect">
            <a:avLst/>
          </a:prstGeom>
        </p:spPr>
        <p:txBody>
          <a:bodyPr lIns="0" rIns="0" anchor="ctr">
            <a:normAutofit/>
          </a:bodyPr>
          <a:lstStyle>
            <a:lvl1pPr algn="ctr">
              <a:lnSpc>
                <a:spcPct val="65000"/>
              </a:lnSpc>
              <a:defRPr lang="en-US" sz="8000" b="0" strike="noStrike" kern="4800" cap="all" spc="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16765855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BIG ANNOUNCEM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59"/>
            <a:ext cx="8292742" cy="2630861"/>
          </a:xfrm>
          <a:prstGeom prst="rect">
            <a:avLst/>
          </a:prstGeom>
        </p:spPr>
        <p:txBody>
          <a:bodyPr lIns="0" rIns="0" anchor="ctr">
            <a:normAutofit/>
          </a:bodyPr>
          <a:lstStyle>
            <a:lvl1pPr algn="ctr">
              <a:lnSpc>
                <a:spcPct val="65000"/>
              </a:lnSpc>
              <a:defRPr lang="en-US" sz="8000" b="0" kern="4800" cap="all" spc="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11023443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descr="\\aolmtcvf11.office.aol.com\creative_services\projects\3374__Cannes-2015\Presentations\_template\_assets\ring-illustrations__medium.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9919" t="25184" r="-18152" b="25184"/>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683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6567" t="46284" r="-4294" b="-1254"/>
          <a:stretch/>
        </p:blipFill>
        <p:spPr bwMode="auto">
          <a:xfrm>
            <a:off x="1"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372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11989" t="-1999" r="-1147" b="51846"/>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7000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HEADLINE LEFT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2672315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HEADLINE CENTERED">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5017427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3999" y="1235242"/>
            <a:ext cx="8600647" cy="3164229"/>
          </a:xfrm>
          <a:prstGeom prst="rect">
            <a:avLst/>
          </a:prstGeom>
        </p:spPr>
        <p:txBody>
          <a:bodyPr/>
          <a:lstStyle>
            <a:lvl1pPr marL="0" indent="0">
              <a:buFont typeface="Wingdings" panose="05000000000000000000" pitchFamily="2" charset="2"/>
              <a:buNone/>
              <a:defRPr sz="1800"/>
            </a:lvl1pPr>
            <a:lvl2pPr marL="168275" indent="-168275">
              <a:buFont typeface="Wingdings" panose="05000000000000000000" pitchFamily="2" charset="2"/>
              <a:buChar char="§"/>
              <a:defRPr sz="1600"/>
            </a:lvl2pPr>
            <a:lvl3pPr marL="344488" indent="-168275">
              <a:buFont typeface="Wingdings" panose="05000000000000000000" pitchFamily="2" charset="2"/>
              <a:buChar char="§"/>
              <a:defRPr sz="1600"/>
            </a:lvl3pPr>
            <a:lvl4pPr marL="627063" indent="-228600">
              <a:buFont typeface="Wingdings" panose="05000000000000000000" pitchFamily="2" charset="2"/>
              <a:buChar cha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4351789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tx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4117023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1" y="1086798"/>
            <a:ext cx="5929503" cy="3745129"/>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pic>
        <p:nvPicPr>
          <p:cNvPr id="1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1356945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2800" b="1" baseline="0"/>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7"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5161732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727607"/>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985973"/>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942816"/>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3201181"/>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Title 1"/>
          <p:cNvSpPr>
            <a:spLocks noGrp="1"/>
          </p:cNvSpPr>
          <p:nvPr>
            <p:ph type="title" hasCustomPrompt="1"/>
          </p:nvPr>
        </p:nvSpPr>
        <p:spPr>
          <a:xfrm>
            <a:off x="4483362"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281197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11" name="Text Placeholder 11"/>
          <p:cNvSpPr>
            <a:spLocks noGrp="1"/>
          </p:cNvSpPr>
          <p:nvPr>
            <p:ph type="body" sz="quarter" idx="13" hasCustomPrompt="1"/>
          </p:nvPr>
        </p:nvSpPr>
        <p:spPr>
          <a:xfrm>
            <a:off x="228857" y="1738916"/>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5" name="Text Placeholder 13"/>
          <p:cNvSpPr>
            <a:spLocks noGrp="1"/>
          </p:cNvSpPr>
          <p:nvPr>
            <p:ph type="body" sz="quarter" idx="14" hasCustomPrompt="1"/>
          </p:nvPr>
        </p:nvSpPr>
        <p:spPr>
          <a:xfrm>
            <a:off x="228856" y="1997282"/>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7" name="Text Placeholder 11"/>
          <p:cNvSpPr>
            <a:spLocks noGrp="1"/>
          </p:cNvSpPr>
          <p:nvPr>
            <p:ph type="body" sz="quarter" idx="15" hasCustomPrompt="1"/>
          </p:nvPr>
        </p:nvSpPr>
        <p:spPr>
          <a:xfrm>
            <a:off x="228857" y="2954125"/>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8" name="Text Placeholder 13"/>
          <p:cNvSpPr>
            <a:spLocks noGrp="1"/>
          </p:cNvSpPr>
          <p:nvPr>
            <p:ph type="body" sz="quarter" idx="16" hasCustomPrompt="1"/>
          </p:nvPr>
        </p:nvSpPr>
        <p:spPr>
          <a:xfrm>
            <a:off x="228856" y="3212490"/>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0" name="Title 1"/>
          <p:cNvSpPr>
            <a:spLocks noGrp="1"/>
          </p:cNvSpPr>
          <p:nvPr>
            <p:ph type="title" hasCustomPrompt="1"/>
          </p:nvPr>
        </p:nvSpPr>
        <p:spPr>
          <a:xfrm>
            <a:off x="187884"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9615962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3"/>
          <p:cNvSpPr>
            <a:spLocks noGrp="1"/>
          </p:cNvSpPr>
          <p:nvPr>
            <p:ph type="body" sz="quarter" idx="27" hasCustomPrompt="1"/>
          </p:nvPr>
        </p:nvSpPr>
        <p:spPr>
          <a:xfrm>
            <a:off x="301654" y="1353325"/>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3" name="Slide Number Placeholder 5"/>
          <p:cNvSpPr>
            <a:spLocks noGrp="1"/>
          </p:cNvSpPr>
          <p:nvPr>
            <p:ph type="sldNum" sz="quarter" idx="4"/>
          </p:nvPr>
        </p:nvSpPr>
        <p:spPr>
          <a:xfrm>
            <a:off x="81463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6" name="Text Placeholder 11"/>
          <p:cNvSpPr>
            <a:spLocks noGrp="1"/>
          </p:cNvSpPr>
          <p:nvPr>
            <p:ph type="body" sz="quarter" idx="28" hasCustomPrompt="1"/>
          </p:nvPr>
        </p:nvSpPr>
        <p:spPr>
          <a:xfrm>
            <a:off x="4696047" y="2618185"/>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7" name="Text Placeholder 13"/>
          <p:cNvSpPr>
            <a:spLocks noGrp="1"/>
          </p:cNvSpPr>
          <p:nvPr>
            <p:ph type="body" sz="quarter" idx="29" hasCustomPrompt="1"/>
          </p:nvPr>
        </p:nvSpPr>
        <p:spPr>
          <a:xfrm>
            <a:off x="4696047" y="28765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5" name="Title 1"/>
          <p:cNvSpPr>
            <a:spLocks noGrp="1"/>
          </p:cNvSpPr>
          <p:nvPr>
            <p:ph type="title" hasCustomPrompt="1"/>
          </p:nvPr>
        </p:nvSpPr>
        <p:spPr>
          <a:xfrm>
            <a:off x="187884"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8499459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sz="2000"/>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355614"/>
            <a:ext cx="4316413" cy="258365"/>
          </a:xfrm>
          <a:prstGeom prst="rect">
            <a:avLst/>
          </a:prstGeom>
        </p:spPr>
        <p:txBody>
          <a:bodyPr lIns="0">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2" y="3613980"/>
            <a:ext cx="4152185" cy="1155529"/>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11"/>
          <p:cNvSpPr>
            <a:spLocks noGrp="1"/>
          </p:cNvSpPr>
          <p:nvPr>
            <p:ph type="body" sz="quarter" idx="15" hasCustomPrompt="1"/>
          </p:nvPr>
        </p:nvSpPr>
        <p:spPr>
          <a:xfrm>
            <a:off x="4527990" y="3355614"/>
            <a:ext cx="4316413" cy="258365"/>
          </a:xfrm>
          <a:prstGeom prst="rect">
            <a:avLst/>
          </a:prstGeom>
        </p:spPr>
        <p:txBody>
          <a:bodyPr>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613981"/>
            <a:ext cx="4245101" cy="115553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4" name="Title 1"/>
          <p:cNvSpPr>
            <a:spLocks noGrp="1"/>
          </p:cNvSpPr>
          <p:nvPr>
            <p:ph type="title" hasCustomPrompt="1"/>
          </p:nvPr>
        </p:nvSpPr>
        <p:spPr>
          <a:xfrm>
            <a:off x="254335" y="2780926"/>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4183994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1914"/>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10" name="Text Placeholder 11"/>
          <p:cNvSpPr>
            <a:spLocks noGrp="1"/>
          </p:cNvSpPr>
          <p:nvPr>
            <p:ph type="body" sz="quarter" idx="22" hasCustomPrompt="1"/>
          </p:nvPr>
        </p:nvSpPr>
        <p:spPr>
          <a:xfrm>
            <a:off x="230408"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4" name="Text Placeholder 22"/>
          <p:cNvSpPr>
            <a:spLocks noGrp="1"/>
          </p:cNvSpPr>
          <p:nvPr>
            <p:ph type="body" sz="quarter" idx="23" hasCustomPrompt="1"/>
          </p:nvPr>
        </p:nvSpPr>
        <p:spPr>
          <a:xfrm>
            <a:off x="230395"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6" name="Text Placeholder 11"/>
          <p:cNvSpPr>
            <a:spLocks noGrp="1"/>
          </p:cNvSpPr>
          <p:nvPr>
            <p:ph type="body" sz="quarter" idx="24" hasCustomPrompt="1"/>
          </p:nvPr>
        </p:nvSpPr>
        <p:spPr>
          <a:xfrm>
            <a:off x="17107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7" name="Text Placeholder 22"/>
          <p:cNvSpPr>
            <a:spLocks noGrp="1"/>
          </p:cNvSpPr>
          <p:nvPr>
            <p:ph type="body" sz="quarter" idx="25" hasCustomPrompt="1"/>
          </p:nvPr>
        </p:nvSpPr>
        <p:spPr>
          <a:xfrm>
            <a:off x="17107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8" name="Text Placeholder 11"/>
          <p:cNvSpPr>
            <a:spLocks noGrp="1"/>
          </p:cNvSpPr>
          <p:nvPr>
            <p:ph type="body" sz="quarter" idx="26" hasCustomPrompt="1"/>
          </p:nvPr>
        </p:nvSpPr>
        <p:spPr>
          <a:xfrm>
            <a:off x="31585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9" name="Text Placeholder 22"/>
          <p:cNvSpPr>
            <a:spLocks noGrp="1"/>
          </p:cNvSpPr>
          <p:nvPr>
            <p:ph type="body" sz="quarter" idx="27" hasCustomPrompt="1"/>
          </p:nvPr>
        </p:nvSpPr>
        <p:spPr>
          <a:xfrm>
            <a:off x="31585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0" name="Text Placeholder 11"/>
          <p:cNvSpPr>
            <a:spLocks noGrp="1"/>
          </p:cNvSpPr>
          <p:nvPr>
            <p:ph type="body" sz="quarter" idx="28" hasCustomPrompt="1"/>
          </p:nvPr>
        </p:nvSpPr>
        <p:spPr>
          <a:xfrm>
            <a:off x="46063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1" name="Text Placeholder 22"/>
          <p:cNvSpPr>
            <a:spLocks noGrp="1"/>
          </p:cNvSpPr>
          <p:nvPr>
            <p:ph type="body" sz="quarter" idx="29" hasCustomPrompt="1"/>
          </p:nvPr>
        </p:nvSpPr>
        <p:spPr>
          <a:xfrm>
            <a:off x="46063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2" name="Text Placeholder 11"/>
          <p:cNvSpPr>
            <a:spLocks noGrp="1"/>
          </p:cNvSpPr>
          <p:nvPr>
            <p:ph type="body" sz="quarter" idx="30" hasCustomPrompt="1"/>
          </p:nvPr>
        </p:nvSpPr>
        <p:spPr>
          <a:xfrm>
            <a:off x="60867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31" hasCustomPrompt="1"/>
          </p:nvPr>
        </p:nvSpPr>
        <p:spPr>
          <a:xfrm>
            <a:off x="6086687"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4" name="Text Placeholder 11"/>
          <p:cNvSpPr>
            <a:spLocks noGrp="1"/>
          </p:cNvSpPr>
          <p:nvPr>
            <p:ph type="body" sz="quarter" idx="32" hasCustomPrompt="1"/>
          </p:nvPr>
        </p:nvSpPr>
        <p:spPr>
          <a:xfrm>
            <a:off x="75345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5" name="Text Placeholder 22"/>
          <p:cNvSpPr>
            <a:spLocks noGrp="1"/>
          </p:cNvSpPr>
          <p:nvPr>
            <p:ph type="body" sz="quarter" idx="33" hasCustomPrompt="1"/>
          </p:nvPr>
        </p:nvSpPr>
        <p:spPr>
          <a:xfrm>
            <a:off x="7534487"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44" y="3040329"/>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6158566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5275"/>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26" name="Text Placeholder 2"/>
          <p:cNvSpPr>
            <a:spLocks noGrp="1"/>
          </p:cNvSpPr>
          <p:nvPr>
            <p:ph type="body" sz="quarter" idx="34" hasCustomPrompt="1"/>
          </p:nvPr>
        </p:nvSpPr>
        <p:spPr>
          <a:xfrm>
            <a:off x="274576" y="3443603"/>
            <a:ext cx="8594848" cy="312514"/>
          </a:xfrm>
          <a:prstGeom prst="rect">
            <a:avLst/>
          </a:prstGeom>
        </p:spPr>
        <p:txBody>
          <a:bodyPr lIns="0" rIns="0">
            <a:noAutofit/>
          </a:bodyPr>
          <a:lstStyle>
            <a:lvl1pPr algn="ctr">
              <a:lnSpc>
                <a:spcPct val="90000"/>
              </a:lnSpc>
              <a:defRPr sz="1600" baseline="0">
                <a:solidFill>
                  <a:schemeClr val="tx1"/>
                </a:solidFill>
              </a:defRPr>
            </a:lvl1pPr>
          </a:lstStyle>
          <a:p>
            <a:pPr lvl="0"/>
            <a:r>
              <a:rPr lang="en-US" dirty="0" err="1" smtClean="0"/>
              <a:t>Subheader</a:t>
            </a:r>
            <a:r>
              <a:rPr lang="en-US" dirty="0" smtClean="0"/>
              <a:t> with one line of copy. </a:t>
            </a:r>
            <a:endParaRPr lang="en-US" dirty="0"/>
          </a:p>
        </p:txBody>
      </p:sp>
      <p:sp>
        <p:nvSpPr>
          <p:cNvPr id="2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44" y="3017179"/>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0" name="Text Placeholder 11"/>
          <p:cNvSpPr>
            <a:spLocks noGrp="1"/>
          </p:cNvSpPr>
          <p:nvPr>
            <p:ph type="body" sz="quarter" idx="22" hasCustomPrompt="1"/>
          </p:nvPr>
        </p:nvSpPr>
        <p:spPr>
          <a:xfrm>
            <a:off x="230408"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1" name="Text Placeholder 22"/>
          <p:cNvSpPr>
            <a:spLocks noGrp="1"/>
          </p:cNvSpPr>
          <p:nvPr>
            <p:ph type="body" sz="quarter" idx="23" hasCustomPrompt="1"/>
          </p:nvPr>
        </p:nvSpPr>
        <p:spPr>
          <a:xfrm>
            <a:off x="230395"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2" name="Text Placeholder 11"/>
          <p:cNvSpPr>
            <a:spLocks noGrp="1"/>
          </p:cNvSpPr>
          <p:nvPr>
            <p:ph type="body" sz="quarter" idx="24" hasCustomPrompt="1"/>
          </p:nvPr>
        </p:nvSpPr>
        <p:spPr>
          <a:xfrm>
            <a:off x="17107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3" name="Text Placeholder 22"/>
          <p:cNvSpPr>
            <a:spLocks noGrp="1"/>
          </p:cNvSpPr>
          <p:nvPr>
            <p:ph type="body" sz="quarter" idx="25" hasCustomPrompt="1"/>
          </p:nvPr>
        </p:nvSpPr>
        <p:spPr>
          <a:xfrm>
            <a:off x="17107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4" name="Text Placeholder 11"/>
          <p:cNvSpPr>
            <a:spLocks noGrp="1"/>
          </p:cNvSpPr>
          <p:nvPr>
            <p:ph type="body" sz="quarter" idx="26" hasCustomPrompt="1"/>
          </p:nvPr>
        </p:nvSpPr>
        <p:spPr>
          <a:xfrm>
            <a:off x="31585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5" name="Text Placeholder 22"/>
          <p:cNvSpPr>
            <a:spLocks noGrp="1"/>
          </p:cNvSpPr>
          <p:nvPr>
            <p:ph type="body" sz="quarter" idx="27" hasCustomPrompt="1"/>
          </p:nvPr>
        </p:nvSpPr>
        <p:spPr>
          <a:xfrm>
            <a:off x="31585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11"/>
          <p:cNvSpPr>
            <a:spLocks noGrp="1"/>
          </p:cNvSpPr>
          <p:nvPr>
            <p:ph type="body" sz="quarter" idx="28" hasCustomPrompt="1"/>
          </p:nvPr>
        </p:nvSpPr>
        <p:spPr>
          <a:xfrm>
            <a:off x="46063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7" name="Text Placeholder 22"/>
          <p:cNvSpPr>
            <a:spLocks noGrp="1"/>
          </p:cNvSpPr>
          <p:nvPr>
            <p:ph type="body" sz="quarter" idx="29" hasCustomPrompt="1"/>
          </p:nvPr>
        </p:nvSpPr>
        <p:spPr>
          <a:xfrm>
            <a:off x="46063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11"/>
          <p:cNvSpPr>
            <a:spLocks noGrp="1"/>
          </p:cNvSpPr>
          <p:nvPr>
            <p:ph type="body" sz="quarter" idx="30" hasCustomPrompt="1"/>
          </p:nvPr>
        </p:nvSpPr>
        <p:spPr>
          <a:xfrm>
            <a:off x="60867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9" name="Text Placeholder 22"/>
          <p:cNvSpPr>
            <a:spLocks noGrp="1"/>
          </p:cNvSpPr>
          <p:nvPr>
            <p:ph type="body" sz="quarter" idx="31" hasCustomPrompt="1"/>
          </p:nvPr>
        </p:nvSpPr>
        <p:spPr>
          <a:xfrm>
            <a:off x="60866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0" name="Text Placeholder 11"/>
          <p:cNvSpPr>
            <a:spLocks noGrp="1"/>
          </p:cNvSpPr>
          <p:nvPr>
            <p:ph type="body" sz="quarter" idx="32" hasCustomPrompt="1"/>
          </p:nvPr>
        </p:nvSpPr>
        <p:spPr>
          <a:xfrm>
            <a:off x="75345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41" name="Text Placeholder 22"/>
          <p:cNvSpPr>
            <a:spLocks noGrp="1"/>
          </p:cNvSpPr>
          <p:nvPr>
            <p:ph type="body" sz="quarter" idx="33" hasCustomPrompt="1"/>
          </p:nvPr>
        </p:nvSpPr>
        <p:spPr>
          <a:xfrm>
            <a:off x="75344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Tree>
    <p:extLst>
      <p:ext uri="{BB962C8B-B14F-4D97-AF65-F5344CB8AC3E}">
        <p14:creationId xmlns:p14="http://schemas.microsoft.com/office/powerpoint/2010/main" val="2200283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7"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7578064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4117353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9"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0756681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61" y="1525574"/>
            <a:ext cx="5323593" cy="2589019"/>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2"/>
            <a:ext cx="8734425" cy="436959"/>
          </a:xfrm>
          <a:prstGeom prst="rect">
            <a:avLst/>
          </a:prstGeom>
        </p:spPr>
        <p:txBody>
          <a:bodyPr wrap="square"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
        <p:nvSpPr>
          <p:cNvPr id="14"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2664304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7"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6757916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207478"/>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57683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4" name="Text Placeholder 46"/>
          <p:cNvSpPr>
            <a:spLocks noGrp="1"/>
          </p:cNvSpPr>
          <p:nvPr>
            <p:ph type="body" sz="quarter" idx="29" hasCustomPrompt="1"/>
          </p:nvPr>
        </p:nvSpPr>
        <p:spPr>
          <a:xfrm>
            <a:off x="393192" y="227672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3" name="Text Placeholder 46"/>
          <p:cNvSpPr>
            <a:spLocks noGrp="1"/>
          </p:cNvSpPr>
          <p:nvPr>
            <p:ph type="body" sz="quarter" idx="28" hasCustomPrompt="1"/>
          </p:nvPr>
        </p:nvSpPr>
        <p:spPr>
          <a:xfrm>
            <a:off x="393192" y="989394"/>
            <a:ext cx="2280260" cy="239554"/>
          </a:xfrm>
          <a:prstGeom prst="rect">
            <a:avLst/>
          </a:prstGeom>
        </p:spPr>
        <p:txBody>
          <a:bodyPr wrap="square" lIns="0" rIns="0" anchor="t">
            <a:noAutofit/>
          </a:bodyPr>
          <a:lstStyle>
            <a:lvl1pPr marL="0" indent="0" algn="l">
              <a:lnSpc>
                <a:spcPct val="80000"/>
              </a:lnSpc>
              <a:spcBef>
                <a:spcPts val="0"/>
              </a:spcBef>
              <a:buNone/>
              <a:defRPr sz="2000" b="0" cap="all" baseline="0">
                <a:solidFill>
                  <a:schemeClr val="accent1"/>
                </a:solidFill>
                <a:latin typeface="+mj-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193" y="1308557"/>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599724"/>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3869724"/>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36"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9968630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6089951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0" cap="all" baseline="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5"/>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6879136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493220"/>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endParaRPr lang="en-US" dirty="0"/>
          </a:p>
        </p:txBody>
      </p:sp>
      <p:sp>
        <p:nvSpPr>
          <p:cNvPr id="18"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1" name="Text Placeholder 2"/>
          <p:cNvSpPr>
            <a:spLocks noGrp="1"/>
          </p:cNvSpPr>
          <p:nvPr>
            <p:ph type="body" sz="quarter" idx="31" hasCustomPrompt="1"/>
          </p:nvPr>
        </p:nvSpPr>
        <p:spPr>
          <a:xfrm>
            <a:off x="393193" y="610352"/>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2560003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468749"/>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468749"/>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468749"/>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822358"/>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822358"/>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22358"/>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432556"/>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419138"/>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432556"/>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894818"/>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886374"/>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7" name="Text Placeholder 2"/>
          <p:cNvSpPr>
            <a:spLocks noGrp="1"/>
          </p:cNvSpPr>
          <p:nvPr>
            <p:ph type="body" sz="quarter" idx="31" hasCustomPrompt="1"/>
          </p:nvPr>
        </p:nvSpPr>
        <p:spPr>
          <a:xfrm>
            <a:off x="393193" y="715860"/>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4425778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917706"/>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127181"/>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346382"/>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917706"/>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127181"/>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346382"/>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35"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5679584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1782149" cy="1217480"/>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1957755" cy="576226"/>
          </a:xfrm>
          <a:prstGeom prst="rect">
            <a:avLst/>
          </a:prstGeom>
        </p:spPr>
        <p:txBody>
          <a:bodyPr>
            <a:noAutofit/>
          </a:bodyPr>
          <a:lstStyle>
            <a:lvl1pPr marL="0" indent="0" algn="l">
              <a:buNone/>
              <a:defRPr lang="en-US" sz="10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3994494"/>
            <a:ext cx="2011943" cy="493483"/>
          </a:xfrm>
          <a:prstGeom prst="rect">
            <a:avLst/>
          </a:prstGeom>
        </p:spPr>
        <p:txBody>
          <a:bodyPr lIns="0" rIns="0">
            <a:noAutofit/>
          </a:bodyPr>
          <a:lstStyle>
            <a:lvl1pPr marL="0" indent="0" algn="l">
              <a:buNone/>
              <a:defRPr sz="1000" b="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1957755"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683495"/>
            <a:ext cx="2011944" cy="406247"/>
          </a:xfrm>
          <a:prstGeom prst="rect">
            <a:avLst/>
          </a:prstGeom>
        </p:spPr>
        <p:txBody>
          <a:bodyPr lIns="0" rIns="0"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91399" y="1965627"/>
            <a:ext cx="1381691" cy="1953161"/>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91400" y="1648678"/>
            <a:ext cx="1381691"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 name="Freeform 5"/>
          <p:cNvSpPr/>
          <p:nvPr userDrawn="1"/>
        </p:nvSpPr>
        <p:spPr>
          <a:xfrm>
            <a:off x="2104752" y="1822027"/>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0" name="Freeform 29"/>
          <p:cNvSpPr/>
          <p:nvPr userDrawn="1"/>
        </p:nvSpPr>
        <p:spPr>
          <a:xfrm>
            <a:off x="4424089" y="1320589"/>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1" name="Freeform 30"/>
          <p:cNvSpPr/>
          <p:nvPr userDrawn="1"/>
        </p:nvSpPr>
        <p:spPr>
          <a:xfrm>
            <a:off x="6743427" y="819150"/>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21" name="Text Placeholder 2"/>
          <p:cNvSpPr>
            <a:spLocks noGrp="1"/>
          </p:cNvSpPr>
          <p:nvPr>
            <p:ph type="body" sz="quarter" idx="31" hasCustomPrompt="1"/>
          </p:nvPr>
        </p:nvSpPr>
        <p:spPr>
          <a:xfrm>
            <a:off x="393192" y="709743"/>
            <a:ext cx="8393398" cy="427652"/>
          </a:xfrm>
          <a:prstGeom prst="rect">
            <a:avLst/>
          </a:prstGeom>
        </p:spPr>
        <p:txBody>
          <a:bodyPr lIns="0" rIns="0">
            <a:noAutofit/>
          </a:bodyPr>
          <a:lstStyle>
            <a:lvl1pPr algn="l">
              <a:lnSpc>
                <a:spcPct val="90000"/>
              </a:lnSpc>
              <a:defRPr sz="16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26" name="Title 1"/>
          <p:cNvSpPr>
            <a:spLocks noGrp="1"/>
          </p:cNvSpPr>
          <p:nvPr>
            <p:ph type="title" hasCustomPrompt="1"/>
          </p:nvPr>
        </p:nvSpPr>
        <p:spPr>
          <a:xfrm>
            <a:off x="263127"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8357628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Oval 17"/>
          <p:cNvSpPr/>
          <p:nvPr userDrawn="1"/>
        </p:nvSpPr>
        <p:spPr>
          <a:xfrm>
            <a:off x="2454349" y="2581053"/>
            <a:ext cx="702630" cy="702630"/>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grpSp>
        <p:nvGrpSpPr>
          <p:cNvPr id="31" name="Group 30"/>
          <p:cNvGrpSpPr/>
          <p:nvPr userDrawn="1"/>
        </p:nvGrpSpPr>
        <p:grpSpPr>
          <a:xfrm>
            <a:off x="0" y="0"/>
            <a:ext cx="9144000" cy="5143500"/>
            <a:chOff x="0" y="0"/>
            <a:chExt cx="9144000" cy="5143500"/>
          </a:xfrm>
        </p:grpSpPr>
        <p:cxnSp>
          <p:nvCxnSpPr>
            <p:cNvPr id="6" name="Straight Connector 5"/>
            <p:cNvCxnSpPr>
              <a:stCxn id="18" idx="0"/>
            </p:cNvCxnSpPr>
            <p:nvPr userDrawn="1"/>
          </p:nvCxnSpPr>
          <p:spPr>
            <a:xfrm flipV="1">
              <a:off x="2805664" y="0"/>
              <a:ext cx="894466" cy="2581053"/>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8" idx="6"/>
            </p:cNvCxnSpPr>
            <p:nvPr userDrawn="1"/>
          </p:nvCxnSpPr>
          <p:spPr>
            <a:xfrm flipV="1">
              <a:off x="3156979" y="1627224"/>
              <a:ext cx="5987021" cy="130514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8" idx="5"/>
            </p:cNvCxnSpPr>
            <p:nvPr userDrawn="1"/>
          </p:nvCxnSpPr>
          <p:spPr>
            <a:xfrm>
              <a:off x="3054081" y="3180785"/>
              <a:ext cx="5005398" cy="1962715"/>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8" idx="2"/>
            </p:cNvCxnSpPr>
            <p:nvPr userDrawn="1"/>
          </p:nvCxnSpPr>
          <p:spPr>
            <a:xfrm>
              <a:off x="0" y="2932368"/>
              <a:ext cx="245434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8" idx="4"/>
            </p:cNvCxnSpPr>
            <p:nvPr userDrawn="1"/>
          </p:nvCxnSpPr>
          <p:spPr>
            <a:xfrm flipV="1">
              <a:off x="2805664" y="3283683"/>
              <a:ext cx="0" cy="1859817"/>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 name="Oval 3"/>
          <p:cNvSpPr/>
          <p:nvPr userDrawn="1"/>
        </p:nvSpPr>
        <p:spPr>
          <a:xfrm>
            <a:off x="1709179" y="1835884"/>
            <a:ext cx="2192970" cy="2192968"/>
          </a:xfrm>
          <a:prstGeom prst="ellipse">
            <a:avLst/>
          </a:prstGeom>
          <a:solidFill>
            <a:schemeClr val="bg1"/>
          </a:solid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32" name="Text Placeholder 46"/>
          <p:cNvSpPr>
            <a:spLocks noGrp="1"/>
          </p:cNvSpPr>
          <p:nvPr>
            <p:ph type="body" sz="quarter" idx="28" hasCustomPrompt="1"/>
          </p:nvPr>
        </p:nvSpPr>
        <p:spPr>
          <a:xfrm>
            <a:off x="201806"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201806" y="368364"/>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4" name="Text Placeholder 46"/>
          <p:cNvSpPr>
            <a:spLocks noGrp="1"/>
          </p:cNvSpPr>
          <p:nvPr>
            <p:ph type="body" sz="quarter" idx="33" hasCustomPrompt="1"/>
          </p:nvPr>
        </p:nvSpPr>
        <p:spPr>
          <a:xfrm>
            <a:off x="3156979" y="4028852"/>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5" name="Text Placeholder 46"/>
          <p:cNvSpPr>
            <a:spLocks noGrp="1"/>
          </p:cNvSpPr>
          <p:nvPr>
            <p:ph type="body" sz="quarter" idx="34" hasCustomPrompt="1"/>
          </p:nvPr>
        </p:nvSpPr>
        <p:spPr>
          <a:xfrm>
            <a:off x="3156979" y="4228607"/>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6" name="Text Placeholder 46"/>
          <p:cNvSpPr>
            <a:spLocks noGrp="1"/>
          </p:cNvSpPr>
          <p:nvPr>
            <p:ph type="body" sz="quarter" idx="35" hasCustomPrompt="1"/>
          </p:nvPr>
        </p:nvSpPr>
        <p:spPr>
          <a:xfrm>
            <a:off x="5029200" y="2623630"/>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7" name="Text Placeholder 46"/>
          <p:cNvSpPr>
            <a:spLocks noGrp="1"/>
          </p:cNvSpPr>
          <p:nvPr>
            <p:ph type="body" sz="quarter" idx="36" hasCustomPrompt="1"/>
          </p:nvPr>
        </p:nvSpPr>
        <p:spPr>
          <a:xfrm>
            <a:off x="5029199" y="2823385"/>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8" name="Text Placeholder 46"/>
          <p:cNvSpPr>
            <a:spLocks noGrp="1"/>
          </p:cNvSpPr>
          <p:nvPr>
            <p:ph type="body" sz="quarter" idx="37" hasCustomPrompt="1"/>
          </p:nvPr>
        </p:nvSpPr>
        <p:spPr>
          <a:xfrm>
            <a:off x="152400" y="3213353"/>
            <a:ext cx="1556779"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9" name="Text Placeholder 46"/>
          <p:cNvSpPr>
            <a:spLocks noGrp="1"/>
          </p:cNvSpPr>
          <p:nvPr>
            <p:ph type="body" sz="quarter" idx="38" hasCustomPrompt="1"/>
          </p:nvPr>
        </p:nvSpPr>
        <p:spPr>
          <a:xfrm>
            <a:off x="152400" y="3413108"/>
            <a:ext cx="1556779"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2" name="Text Placeholder 46"/>
          <p:cNvSpPr>
            <a:spLocks noGrp="1"/>
          </p:cNvSpPr>
          <p:nvPr>
            <p:ph type="body" sz="quarter" idx="39" hasCustomPrompt="1"/>
          </p:nvPr>
        </p:nvSpPr>
        <p:spPr>
          <a:xfrm>
            <a:off x="3902150"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43" name="Text Placeholder 46"/>
          <p:cNvSpPr>
            <a:spLocks noGrp="1"/>
          </p:cNvSpPr>
          <p:nvPr>
            <p:ph type="body" sz="quarter" idx="40" hasCustomPrompt="1"/>
          </p:nvPr>
        </p:nvSpPr>
        <p:spPr>
          <a:xfrm>
            <a:off x="3902149" y="368364"/>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4" name="Title 1"/>
          <p:cNvSpPr>
            <a:spLocks noGrp="1"/>
          </p:cNvSpPr>
          <p:nvPr>
            <p:ph type="title" hasCustomPrompt="1"/>
          </p:nvPr>
        </p:nvSpPr>
        <p:spPr>
          <a:xfrm>
            <a:off x="1767658" y="3283683"/>
            <a:ext cx="2076012" cy="723545"/>
          </a:xfrm>
          <a:prstGeom prst="rect">
            <a:avLst/>
          </a:prstGeom>
        </p:spPr>
        <p:txBody>
          <a:bodyPr wrap="square" tIns="0" anchor="t">
            <a:noAutofit/>
          </a:bodyPr>
          <a:lstStyle>
            <a:lvl1pPr algn="ctr">
              <a:lnSpc>
                <a:spcPct val="75000"/>
              </a:lnSpc>
              <a:defRPr lang="en-US" sz="2400" b="1" kern="4800" cap="all" spc="-50" baseline="0" dirty="0">
                <a:solidFill>
                  <a:schemeClr val="accent1"/>
                </a:solidFill>
                <a:latin typeface="+mj-lt"/>
                <a:ea typeface="+mn-ea"/>
                <a:cs typeface="Arial"/>
              </a:defRPr>
            </a:lvl1pPr>
          </a:lstStyle>
          <a:p>
            <a:r>
              <a:rPr lang="en-US" dirty="0" smtClean="0"/>
              <a:t>YOUR HEADLINE GOES HERE</a:t>
            </a:r>
            <a:endParaRPr lang="en-US" dirty="0"/>
          </a:p>
        </p:txBody>
      </p:sp>
      <p:sp>
        <p:nvSpPr>
          <p:cNvPr id="2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4060649966"/>
      </p:ext>
    </p:extLst>
  </p:cSld>
  <p:clrMapOvr>
    <a:masterClrMapping/>
  </p:clrMapOvr>
  <p:transition xmlns:p14="http://schemas.microsoft.com/office/powerpoint/2010/mai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63453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56225"/>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73324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6221123" y="301887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4056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11759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4" name="Picture Placeholder 9"/>
          <p:cNvSpPr>
            <a:spLocks noGrp="1"/>
          </p:cNvSpPr>
          <p:nvPr>
            <p:ph type="pic" sz="quarter" idx="13" hasCustomPrompt="1"/>
          </p:nvPr>
        </p:nvSpPr>
        <p:spPr>
          <a:xfrm>
            <a:off x="379360"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18869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40"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40"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2652"/>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84" y="1384775"/>
            <a:ext cx="5908207" cy="3487668"/>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38114991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6250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687499"/>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63261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379360" y="1525574"/>
            <a:ext cx="5323593" cy="2589019"/>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300935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2071843"/>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01696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75609" y="981232"/>
            <a:ext cx="8479040" cy="436959"/>
          </a:xfrm>
          <a:prstGeom prst="rect">
            <a:avLst/>
          </a:prstGeom>
        </p:spPr>
        <p:txBody>
          <a:bodyPr wrap="square"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3" name="Text Placeholder 13"/>
          <p:cNvSpPr>
            <a:spLocks noGrp="1"/>
          </p:cNvSpPr>
          <p:nvPr>
            <p:ph type="body" sz="quarter" idx="26" hasCustomPrompt="1"/>
          </p:nvPr>
        </p:nvSpPr>
        <p:spPr>
          <a:xfrm>
            <a:off x="393193" y="4296126"/>
            <a:ext cx="8393729" cy="708119"/>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14"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6410657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7172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39" y="1638900"/>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39" y="381592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373216" y="310155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20232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420026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3" name="Picture Placeholder 9"/>
          <p:cNvSpPr>
            <a:spLocks noGrp="1"/>
          </p:cNvSpPr>
          <p:nvPr>
            <p:ph type="pic" sz="quarter" idx="13" hasCustomPrompt="1"/>
          </p:nvPr>
        </p:nvSpPr>
        <p:spPr>
          <a:xfrm>
            <a:off x="3041156"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9659303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57738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639874"/>
            <a:ext cx="2217427"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58499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OR CHART</a:t>
            </a:r>
          </a:p>
        </p:txBody>
      </p:sp>
      <p:sp>
        <p:nvSpPr>
          <p:cNvPr id="23" name="Text Placeholder 22"/>
          <p:cNvSpPr>
            <a:spLocks noGrp="1"/>
          </p:cNvSpPr>
          <p:nvPr>
            <p:ph type="body" sz="quarter" idx="17" hasCustomPrompt="1"/>
          </p:nvPr>
        </p:nvSpPr>
        <p:spPr>
          <a:xfrm>
            <a:off x="378741" y="29617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20242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9693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380614"/>
            <a:ext cx="8393729" cy="592101"/>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endParaRPr lang="en-US" dirty="0"/>
          </a:p>
        </p:txBody>
      </p:sp>
      <p:sp>
        <p:nvSpPr>
          <p:cNvPr id="4" name="Text Placeholder 3"/>
          <p:cNvSpPr>
            <a:spLocks noGrp="1"/>
          </p:cNvSpPr>
          <p:nvPr>
            <p:ph type="body" sz="quarter" idx="27" hasCustomPrompt="1"/>
          </p:nvPr>
        </p:nvSpPr>
        <p:spPr>
          <a:xfrm>
            <a:off x="386035" y="762752"/>
            <a:ext cx="8734425" cy="436959"/>
          </a:xfrm>
          <a:prstGeom prst="rect">
            <a:avLst/>
          </a:prstGeom>
        </p:spPr>
        <p:txBody>
          <a:bodyPr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4581578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1"/>
            <a:ext cx="4529445" cy="849463"/>
          </a:xfrm>
          <a:prstGeom prst="rect">
            <a:avLst/>
          </a:prstGeom>
          <a:solidFill>
            <a:schemeClr val="tx1"/>
          </a:solidFill>
        </p:spPr>
        <p:txBody>
          <a:bodyPr wrap="square" lIns="365760" tIns="201168" rIns="182880" bIns="45720" anchor="ctr">
            <a:spAutoFit/>
          </a:bodyPr>
          <a:lstStyle>
            <a:lvl1pPr>
              <a:lnSpc>
                <a:spcPct val="65000"/>
              </a:lnSpc>
              <a:defRPr lang="en-US" sz="6000" b="1" kern="3000" cap="all" spc="-150" baseline="0" dirty="0">
                <a:solidFill>
                  <a:schemeClr val="bg1"/>
                </a:solidFill>
                <a:latin typeface="+mj-lt"/>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cap="all" baseline="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348238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HEADLINE+BODY">
    <p:bg>
      <p:bgPr>
        <a:solidFill>
          <a:srgbClr val="000000"/>
        </a:solidFill>
        <a:effectLst/>
      </p:bgPr>
    </p:bg>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477837" y="4735902"/>
            <a:ext cx="2133600" cy="178998"/>
          </a:xfrm>
          <a:prstGeom prst="rect">
            <a:avLst/>
          </a:prstGeom>
        </p:spPr>
        <p:txBody>
          <a:bodyPr lIns="0" tIns="0" rIns="0" bIns="0" anchor="ctr"/>
          <a:lstStyle>
            <a:lvl1pPr algn="l">
              <a:defRPr sz="1200">
                <a:solidFill>
                  <a:schemeClr val="bg1"/>
                </a:solidFill>
                <a:latin typeface="Open Sans"/>
                <a:cs typeface="Open Sans"/>
              </a:defRPr>
            </a:lvl1pPr>
          </a:lstStyle>
          <a:p>
            <a:fld id="{9FB278FD-FB69-5B4C-BF52-9F99ACEA61FB}" type="slidenum">
              <a:rPr smtClean="0">
                <a:solidFill>
                  <a:srgbClr val="FFFFFF"/>
                </a:solidFill>
              </a:rPr>
              <a:pPr/>
              <a:t>‹#›</a:t>
            </a:fld>
            <a:endParaRPr>
              <a:solidFill>
                <a:srgbClr val="FFFFFF"/>
              </a:solidFill>
            </a:endParaRPr>
          </a:p>
        </p:txBody>
      </p:sp>
      <p:pic>
        <p:nvPicPr>
          <p:cNvPr id="7" name="Picture 6" descr="aol_canvas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5011" y="4810380"/>
            <a:ext cx="448638" cy="136939"/>
          </a:xfrm>
          <a:prstGeom prst="rect">
            <a:avLst/>
          </a:prstGeom>
        </p:spPr>
      </p:pic>
      <p:sp>
        <p:nvSpPr>
          <p:cNvPr id="2" name="Title 1"/>
          <p:cNvSpPr>
            <a:spLocks noGrp="1"/>
          </p:cNvSpPr>
          <p:nvPr>
            <p:ph type="title" hasCustomPrompt="1"/>
          </p:nvPr>
        </p:nvSpPr>
        <p:spPr>
          <a:xfrm>
            <a:off x="457200" y="205978"/>
            <a:ext cx="8229600" cy="626573"/>
          </a:xfrm>
          <a:prstGeom prst="rect">
            <a:avLst/>
          </a:prstGeom>
        </p:spPr>
        <p:txBody>
          <a:bodyPr>
            <a:normAutofit/>
          </a:bodyPr>
          <a:lstStyle>
            <a:lvl1pPr algn="l">
              <a:defRPr sz="3600"/>
            </a:lvl1pPr>
          </a:lstStyle>
          <a:p>
            <a:r>
              <a:rPr lang="en-US" dirty="0" smtClean="0"/>
              <a:t>CLICK TO EDIT MASTER TITLE STYLE</a:t>
            </a:r>
            <a:endParaRPr lang="en-US" dirty="0"/>
          </a:p>
        </p:txBody>
      </p:sp>
      <p:sp>
        <p:nvSpPr>
          <p:cNvPr id="4" name="Content Placeholder 3"/>
          <p:cNvSpPr>
            <a:spLocks noGrp="1"/>
          </p:cNvSpPr>
          <p:nvPr>
            <p:ph sz="quarter" idx="13"/>
          </p:nvPr>
        </p:nvSpPr>
        <p:spPr>
          <a:xfrm>
            <a:off x="457200" y="832551"/>
            <a:ext cx="8229600" cy="34861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565678"/>
      </p:ext>
    </p:extLst>
  </p:cSld>
  <p:clrMapOvr>
    <a:masterClrMapping/>
  </p:clrMapOvr>
  <p:transition xmlns:p14="http://schemas.microsoft.com/office/powerpoint/2010/mai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6968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03660"/>
            <a:ext cx="8229600" cy="857250"/>
          </a:xfrm>
          <a:prstGeom prst="rect">
            <a:avLst/>
          </a:prstGeom>
        </p:spPr>
        <p:txBody>
          <a:bodyPr vert="horz"/>
          <a:lstStyle>
            <a:lvl1pPr algn="ctr">
              <a:defRPr>
                <a:solidFill>
                  <a:schemeClr val="tx1"/>
                </a:solidFill>
                <a:latin typeface="Korolev Condensed Bold"/>
                <a:cs typeface="Korolev Condensed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529344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253604" y="281287"/>
            <a:ext cx="8600099" cy="1547399"/>
          </a:xfrm>
          <a:prstGeom prst="rect">
            <a:avLst/>
          </a:prstGeom>
          <a:noFill/>
          <a:ln>
            <a:noFill/>
          </a:ln>
        </p:spPr>
        <p:txBody>
          <a:bodyPr lIns="91425" tIns="91425" rIns="91425" bIns="91425" anchor="t" anchorCtr="0"/>
          <a:lstStyle>
            <a:lvl1pPr algn="l" rtl="0">
              <a:lnSpc>
                <a:spcPct val="75000"/>
              </a:lnSpc>
              <a:spcBef>
                <a:spcPts val="0"/>
              </a:spcBef>
              <a:spcAft>
                <a:spcPts val="0"/>
              </a:spcAft>
              <a:defRPr/>
            </a:lvl1pPr>
            <a:lvl2pPr algn="l" rtl="0">
              <a:lnSpc>
                <a:spcPct val="75000"/>
              </a:lnSpc>
              <a:spcBef>
                <a:spcPts val="0"/>
              </a:spcBef>
              <a:spcAft>
                <a:spcPts val="0"/>
              </a:spcAft>
              <a:defRPr/>
            </a:lvl2pPr>
            <a:lvl3pPr algn="l" rtl="0">
              <a:lnSpc>
                <a:spcPct val="75000"/>
              </a:lnSpc>
              <a:spcBef>
                <a:spcPts val="0"/>
              </a:spcBef>
              <a:spcAft>
                <a:spcPts val="0"/>
              </a:spcAft>
              <a:defRPr/>
            </a:lvl3pPr>
            <a:lvl4pPr algn="l" rtl="0">
              <a:lnSpc>
                <a:spcPct val="75000"/>
              </a:lnSpc>
              <a:spcBef>
                <a:spcPts val="0"/>
              </a:spcBef>
              <a:spcAft>
                <a:spcPts val="0"/>
              </a:spcAft>
              <a:defRPr/>
            </a:lvl4pPr>
            <a:lvl5pPr algn="l" rtl="0">
              <a:lnSpc>
                <a:spcPct val="75000"/>
              </a:lnSpc>
              <a:spcBef>
                <a:spcPts val="0"/>
              </a:spcBef>
              <a:spcAft>
                <a:spcPts val="0"/>
              </a:spcAft>
              <a:defRPr/>
            </a:lvl5pPr>
            <a:lvl6pPr marL="257141" algn="l" rtl="0">
              <a:lnSpc>
                <a:spcPct val="75000"/>
              </a:lnSpc>
              <a:spcBef>
                <a:spcPts val="0"/>
              </a:spcBef>
              <a:spcAft>
                <a:spcPts val="0"/>
              </a:spcAft>
              <a:defRPr/>
            </a:lvl6pPr>
            <a:lvl7pPr marL="514280" algn="l" rtl="0">
              <a:lnSpc>
                <a:spcPct val="75000"/>
              </a:lnSpc>
              <a:spcBef>
                <a:spcPts val="0"/>
              </a:spcBef>
              <a:spcAft>
                <a:spcPts val="0"/>
              </a:spcAft>
              <a:defRPr/>
            </a:lvl7pPr>
            <a:lvl8pPr marL="771422" algn="l" rtl="0">
              <a:lnSpc>
                <a:spcPct val="75000"/>
              </a:lnSpc>
              <a:spcBef>
                <a:spcPts val="0"/>
              </a:spcBef>
              <a:spcAft>
                <a:spcPts val="0"/>
              </a:spcAft>
              <a:defRPr/>
            </a:lvl8pPr>
            <a:lvl9pPr marL="1028564" algn="l" rtl="0">
              <a:lnSpc>
                <a:spcPct val="75000"/>
              </a:lnSpc>
              <a:spcBef>
                <a:spcPts val="0"/>
              </a:spcBef>
              <a:spcAft>
                <a:spcPts val="0"/>
              </a:spcAft>
              <a:defRPr/>
            </a:lvl9pPr>
          </a:lstStyle>
          <a:p>
            <a:endParaRPr/>
          </a:p>
        </p:txBody>
      </p:sp>
      <p:sp>
        <p:nvSpPr>
          <p:cNvPr id="34" name="Shape 34"/>
          <p:cNvSpPr txBox="1">
            <a:spLocks noGrp="1"/>
          </p:cNvSpPr>
          <p:nvPr>
            <p:ph type="body" idx="1"/>
          </p:nvPr>
        </p:nvSpPr>
        <p:spPr>
          <a:xfrm>
            <a:off x="457200" y="1200153"/>
            <a:ext cx="8229600" cy="3394199"/>
          </a:xfrm>
          <a:prstGeom prst="rect">
            <a:avLst/>
          </a:prstGeom>
          <a:noFill/>
          <a:ln>
            <a:noFill/>
          </a:ln>
        </p:spPr>
        <p:txBody>
          <a:bodyPr lIns="91425" tIns="91425" rIns="91425" bIns="91425" anchor="t" anchorCtr="0"/>
          <a:lstStyle>
            <a:lvl1pPr marL="215177" indent="-56427" algn="l" rtl="0">
              <a:spcBef>
                <a:spcPts val="563"/>
              </a:spcBef>
              <a:spcAft>
                <a:spcPts val="0"/>
              </a:spcAft>
              <a:buClr>
                <a:srgbClr val="4B4D4B"/>
              </a:buClr>
              <a:buFont typeface="Arial"/>
              <a:buChar char="•"/>
              <a:defRPr/>
            </a:lvl1pPr>
            <a:lvl2pPr marL="466068" indent="-53318" algn="l" rtl="0">
              <a:spcBef>
                <a:spcPts val="563"/>
              </a:spcBef>
              <a:spcAft>
                <a:spcPts val="0"/>
              </a:spcAft>
              <a:buClr>
                <a:srgbClr val="4B4D4B"/>
              </a:buClr>
              <a:buFont typeface="Arial"/>
              <a:buChar char="–"/>
              <a:defRPr/>
            </a:lvl2pPr>
            <a:lvl3pPr marL="704458" indent="-25008" algn="l" rtl="0">
              <a:spcBef>
                <a:spcPts val="563"/>
              </a:spcBef>
              <a:spcAft>
                <a:spcPts val="0"/>
              </a:spcAft>
              <a:buClr>
                <a:srgbClr val="4B4D4B"/>
              </a:buClr>
              <a:buFont typeface="Arial"/>
              <a:buChar char="•"/>
              <a:defRPr/>
            </a:lvl3pPr>
            <a:lvl4pPr marL="1000884" indent="-67434" algn="l" rtl="0">
              <a:spcBef>
                <a:spcPts val="563"/>
              </a:spcBef>
              <a:spcAft>
                <a:spcPts val="0"/>
              </a:spcAft>
              <a:buClr>
                <a:srgbClr val="4B4D4B"/>
              </a:buClr>
              <a:buFont typeface="Arial"/>
              <a:buChar char="–"/>
              <a:defRPr/>
            </a:lvl4pPr>
            <a:lvl5pPr marL="1258026" indent="-70576" algn="l" rtl="0">
              <a:spcBef>
                <a:spcPts val="563"/>
              </a:spcBef>
              <a:spcAft>
                <a:spcPts val="0"/>
              </a:spcAft>
              <a:buClr>
                <a:srgbClr val="4B4D4B"/>
              </a:buClr>
              <a:buFont typeface="Arial"/>
              <a:buChar char="»"/>
              <a:defRPr/>
            </a:lvl5pPr>
            <a:lvl6pPr marL="1515168" indent="-73718" algn="l" rtl="0">
              <a:spcBef>
                <a:spcPts val="563"/>
              </a:spcBef>
              <a:spcAft>
                <a:spcPts val="0"/>
              </a:spcAft>
              <a:buClr>
                <a:srgbClr val="4B4D4B"/>
              </a:buClr>
              <a:buFont typeface="Arial"/>
              <a:buChar char="»"/>
              <a:defRPr/>
            </a:lvl6pPr>
            <a:lvl7pPr marL="1772307" indent="-64157" algn="l" rtl="0">
              <a:spcBef>
                <a:spcPts val="563"/>
              </a:spcBef>
              <a:spcAft>
                <a:spcPts val="0"/>
              </a:spcAft>
              <a:buClr>
                <a:srgbClr val="4B4D4B"/>
              </a:buClr>
              <a:buFont typeface="Arial"/>
              <a:buChar char="»"/>
              <a:defRPr/>
            </a:lvl7pPr>
            <a:lvl8pPr marL="2029448" indent="-67298" algn="l" rtl="0">
              <a:spcBef>
                <a:spcPts val="563"/>
              </a:spcBef>
              <a:spcAft>
                <a:spcPts val="0"/>
              </a:spcAft>
              <a:buClr>
                <a:srgbClr val="4B4D4B"/>
              </a:buClr>
              <a:buFont typeface="Arial"/>
              <a:buChar char="»"/>
              <a:defRPr/>
            </a:lvl8pPr>
            <a:lvl9pPr marL="2286590" indent="-70440" algn="l" rtl="0">
              <a:spcBef>
                <a:spcPts val="563"/>
              </a:spcBef>
              <a:spcAft>
                <a:spcPts val="0"/>
              </a:spcAft>
              <a:buClr>
                <a:srgbClr val="4B4D4B"/>
              </a:buClr>
              <a:buFont typeface="Arial"/>
              <a:buChar char="»"/>
              <a:defRPr/>
            </a:lvl9pPr>
          </a:lstStyle>
          <a:p>
            <a:endParaRPr/>
          </a:p>
        </p:txBody>
      </p:sp>
      <p:sp>
        <p:nvSpPr>
          <p:cNvPr id="35" name="Shape 35"/>
          <p:cNvSpPr txBox="1">
            <a:spLocks noGrp="1"/>
          </p:cNvSpPr>
          <p:nvPr>
            <p:ph type="sldNum" idx="12"/>
          </p:nvPr>
        </p:nvSpPr>
        <p:spPr>
          <a:xfrm>
            <a:off x="8935045" y="4926508"/>
            <a:ext cx="182099" cy="178500"/>
          </a:xfrm>
          <a:prstGeom prst="rect">
            <a:avLst/>
          </a:prstGeom>
          <a:noFill/>
          <a:ln>
            <a:noFill/>
          </a:ln>
        </p:spPr>
        <p:txBody>
          <a:bodyPr lIns="51425" tIns="25700" rIns="51425" bIns="25700" anchor="ctr" anchorCtr="0">
            <a:noAutofit/>
          </a:bodyPr>
          <a:lstStyle>
            <a:lvl1pPr marL="0" marR="0" indent="0" algn="r" rtl="0">
              <a:spcBef>
                <a:spcPts val="0"/>
              </a:spcBef>
              <a:buNone/>
              <a:defRPr sz="700" b="0" i="0" u="none" strike="noStrike" cap="none" baseline="0">
                <a:solidFill>
                  <a:srgbClr val="6B6B6B"/>
                </a:solidFill>
                <a:latin typeface="Arial"/>
                <a:ea typeface="Arial"/>
                <a:cs typeface="Arial"/>
                <a:sym typeface="Arial"/>
              </a:defRPr>
            </a:lvl1pPr>
          </a:lstStyle>
          <a:p>
            <a:pPr marL="0" lvl="0" indent="0">
              <a:spcBef>
                <a:spcPts val="0"/>
              </a:spcBef>
              <a:buSzPct val="25000"/>
              <a:buNone/>
            </a:pPr>
            <a:fld id="{00000000-1234-1234-1234-123412341234}" type="slidenum">
              <a:rPr lang="en"/>
              <a:t>‹#›</a:t>
            </a:fld>
            <a:endParaRPr lang="en"/>
          </a:p>
        </p:txBody>
      </p:sp>
    </p:spTree>
    <p:extLst>
      <p:ext uri="{BB962C8B-B14F-4D97-AF65-F5344CB8AC3E}">
        <p14:creationId xmlns:p14="http://schemas.microsoft.com/office/powerpoint/2010/main" val="230025477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0806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9"/>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23533706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236021"/>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36" y="981232"/>
            <a:ext cx="8734425" cy="436959"/>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2"/>
            <a:ext cx="8328290"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7099895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0"/>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1339180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7507237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810767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5" name="Text Placeholder 4"/>
          <p:cNvSpPr>
            <a:spLocks noGrp="1"/>
          </p:cNvSpPr>
          <p:nvPr>
            <p:ph type="body" sz="quarter" idx="10"/>
          </p:nvPr>
        </p:nvSpPr>
        <p:spPr>
          <a:xfrm>
            <a:off x="254000" y="1113234"/>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8784416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8701815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36199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29" y="221373"/>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577201"/>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6"/>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6311770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smtClean="0">
                <a:solidFill>
                  <a:srgbClr val="FFFFFF"/>
                </a:solidFill>
                <a:latin typeface="Arial"/>
              </a:rPr>
              <a:pPr/>
              <a:t>‹#›</a:t>
            </a:fld>
            <a:endParaRPr>
              <a:solidFill>
                <a:srgbClr val="FFFFFF"/>
              </a:solidFill>
              <a:latin typeface="Arial"/>
            </a:endParaRPr>
          </a:p>
        </p:txBody>
      </p:sp>
      <p:sp>
        <p:nvSpPr>
          <p:cNvPr id="4" name="Rectangle 3"/>
          <p:cNvSpPr/>
          <p:nvPr/>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5" name="Rectangle 4"/>
          <p:cNvSpPr/>
          <p:nvPr/>
        </p:nvSpPr>
        <p:spPr>
          <a:xfrm>
            <a:off x="1283615"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6" name="Rectangle 5"/>
          <p:cNvSpPr/>
          <p:nvPr/>
        </p:nvSpPr>
        <p:spPr>
          <a:xfrm>
            <a:off x="6508164"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7" name="Rectangle 6"/>
          <p:cNvSpPr/>
          <p:nvPr/>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
        <p:nvSpPr>
          <p:cNvPr id="8" name="Rectangle 7"/>
          <p:cNvSpPr/>
          <p:nvPr userDrawn="1"/>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9" name="Rectangle 8"/>
          <p:cNvSpPr/>
          <p:nvPr userDrawn="1"/>
        </p:nvSpPr>
        <p:spPr>
          <a:xfrm>
            <a:off x="1283615"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10" name="Rectangle 9"/>
          <p:cNvSpPr/>
          <p:nvPr userDrawn="1"/>
        </p:nvSpPr>
        <p:spPr>
          <a:xfrm>
            <a:off x="6508164"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11" name="Rectangle 10"/>
          <p:cNvSpPr/>
          <p:nvPr userDrawn="1"/>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Tree>
    <p:extLst>
      <p:ext uri="{BB962C8B-B14F-4D97-AF65-F5344CB8AC3E}">
        <p14:creationId xmlns:p14="http://schemas.microsoft.com/office/powerpoint/2010/main" val="25080584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193" y="136587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4"/>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193" y="2564522"/>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7636139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0"/>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9610425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3" y="2694685"/>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219705"/>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3"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7990" y="3219705"/>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478071"/>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8514686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1"/>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565641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5401115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5780029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453597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2652"/>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15876998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59"/>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2"/>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2"/>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193" y="1505786"/>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4066953"/>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48063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682860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4211053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9"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560728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3409406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3826986"/>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87"/>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6" name="Arc 15"/>
          <p:cNvSpPr/>
          <p:nvPr/>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22" y="1648678"/>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6" name="Arc 25"/>
          <p:cNvSpPr/>
          <p:nvPr userDrawn="1"/>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28729076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6126570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1" y="1086798"/>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410412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61" y="1525574"/>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2"/>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4"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838849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40"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40"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2652"/>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84"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2817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236021"/>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36" y="981232"/>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2"/>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39366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570994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1762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47" y="134831"/>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9252039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a:solidFill>
                  <a:srgbClr val="FFFFFF"/>
                </a:solidFill>
                <a:latin typeface="Arial"/>
              </a:rPr>
              <a:pPr/>
              <a:t>‹#›</a:t>
            </a:fld>
            <a:endParaRPr>
              <a:solidFill>
                <a:srgbClr val="FFFFFF"/>
              </a:solidFill>
              <a:latin typeface="Arial"/>
            </a:endParaRPr>
          </a:p>
        </p:txBody>
      </p:sp>
      <p:sp>
        <p:nvSpPr>
          <p:cNvPr id="11" name="Text Placeholder 13"/>
          <p:cNvSpPr>
            <a:spLocks noGrp="1"/>
          </p:cNvSpPr>
          <p:nvPr>
            <p:ph type="body" sz="quarter" idx="26" hasCustomPrompt="1"/>
          </p:nvPr>
        </p:nvSpPr>
        <p:spPr>
          <a:xfrm>
            <a:off x="211577" y="4236020"/>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39" y="981232"/>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41583076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6" y="891540"/>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1213307039"/>
      </p:ext>
    </p:extLst>
  </p:cSld>
  <p:clrMapOvr>
    <a:masterClrMapping/>
  </p:clrMapOvr>
  <p:timing>
    <p:tnLst>
      <p:par>
        <p:cTn xmlns:p14="http://schemas.microsoft.com/office/powerpoint/2010/mai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4528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47" y="134831"/>
            <a:ext cx="8600313" cy="531920"/>
          </a:xfrm>
          <a:prstGeom prst="rect">
            <a:avLst/>
          </a:prstGeom>
        </p:spPr>
        <p:txBody>
          <a:bodyPr anchor="t">
            <a:noAutofit/>
          </a:bodyPr>
          <a:lstStyle>
            <a:lvl1pPr>
              <a:lnSpc>
                <a:spcPct val="80000"/>
              </a:lnSpc>
              <a:defRPr sz="2400" b="1">
                <a:solidFill>
                  <a:schemeClr val="accent2"/>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1589544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cap="all" spc="-300" baseline="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4913308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741"/>
            <a:ext cx="7772400" cy="147093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8600"/>
            <a:ext cx="6400800" cy="1753683"/>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60276"/>
            <a:ext cx="2133600" cy="365351"/>
          </a:xfrm>
          <a:prstGeom prst="rect">
            <a:avLst/>
          </a:prstGeom>
        </p:spPr>
        <p:txBody>
          <a:bodyPr/>
          <a:lstStyle/>
          <a:p>
            <a:fld id="{1D8BD707-D9CF-40AE-B4C6-C98DA3205C09}" type="datetimeFigureOut">
              <a:rPr lang="en-US" smtClean="0">
                <a:solidFill>
                  <a:srgbClr val="000000"/>
                </a:solidFill>
                <a:latin typeface="Arial"/>
              </a:rPr>
              <a:pPr/>
              <a:t>21/01/16</a:t>
            </a:fld>
            <a:endParaRPr lang="en-US">
              <a:solidFill>
                <a:srgbClr val="000000"/>
              </a:solidFill>
              <a:latin typeface="Arial"/>
            </a:endParaRPr>
          </a:p>
        </p:txBody>
      </p:sp>
      <p:sp>
        <p:nvSpPr>
          <p:cNvPr id="5" name="Footer Placeholder 4"/>
          <p:cNvSpPr>
            <a:spLocks noGrp="1"/>
          </p:cNvSpPr>
          <p:nvPr>
            <p:ph type="ftr" sz="quarter" idx="11"/>
          </p:nvPr>
        </p:nvSpPr>
        <p:spPr>
          <a:xfrm>
            <a:off x="3124200" y="6360276"/>
            <a:ext cx="2895600" cy="365351"/>
          </a:xfrm>
          <a:prstGeom prst="rect">
            <a:avLst/>
          </a:prstGeom>
        </p:spPr>
        <p:txBody>
          <a:body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p>
            <a:fld id="{B6F15528-21DE-4FAA-801E-634DDDAF4B2B}"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1344459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149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8"/>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sz="2400"/>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lvl1pPr>
          </a:lstStyle>
          <a:p>
            <a:r>
              <a:rPr lang="en-US" dirty="0" smtClean="0"/>
              <a:t>AOL LOGO HERE</a:t>
            </a:r>
            <a:endParaRPr lang="en-US" dirty="0"/>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03" t="42711" r="-2727" b="14919"/>
          <a:stretch/>
        </p:blipFill>
        <p:spPr bwMode="auto">
          <a:xfrm>
            <a:off x="0" y="-1"/>
            <a:ext cx="914399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6385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8"/>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sz="2400">
                <a:solidFill>
                  <a:schemeClr val="bg1"/>
                </a:solidFill>
              </a:defRPr>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solidFill>
                  <a:schemeClr val="bg1"/>
                </a:solidFill>
              </a:defRPr>
            </a:lvl1pPr>
          </a:lstStyle>
          <a:p>
            <a:r>
              <a:rPr lang="en-US" dirty="0" smtClean="0"/>
              <a:t>AOL LOGO HERE</a:t>
            </a:r>
            <a:endParaRPr lang="en-US" dirty="0"/>
          </a:p>
        </p:txBody>
      </p:sp>
      <p:pic>
        <p:nvPicPr>
          <p:cNvPr id="6"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3656" t="42876" r="-1615" b="13273"/>
          <a:stretch/>
        </p:blipFill>
        <p:spPr bwMode="auto">
          <a:xfrm flipH="1">
            <a:off x="1" y="-1"/>
            <a:ext cx="914399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0009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59"/>
            <a:ext cx="8292742" cy="2630861"/>
          </a:xfrm>
          <a:prstGeom prst="rect">
            <a:avLst/>
          </a:prstGeom>
        </p:spPr>
        <p:txBody>
          <a:bodyPr lIns="0" rIns="0" anchor="ctr">
            <a:normAutofit/>
          </a:bodyPr>
          <a:lstStyle>
            <a:lvl1pPr algn="ctr">
              <a:lnSpc>
                <a:spcPct val="65000"/>
              </a:lnSpc>
              <a:defRPr lang="en-US" sz="8000" b="0" strike="noStrike" kern="4800" cap="all" spc="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36284361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_BIG ANNOUNCEM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59"/>
            <a:ext cx="8292742" cy="2630861"/>
          </a:xfrm>
          <a:prstGeom prst="rect">
            <a:avLst/>
          </a:prstGeom>
        </p:spPr>
        <p:txBody>
          <a:bodyPr lIns="0" rIns="0" anchor="ctr">
            <a:normAutofit/>
          </a:bodyPr>
          <a:lstStyle>
            <a:lvl1pPr algn="ctr">
              <a:lnSpc>
                <a:spcPct val="65000"/>
              </a:lnSpc>
              <a:defRPr lang="en-US" sz="8000" b="0" kern="4800" cap="all" spc="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509604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descr="\\aolmtcvf11.office.aol.com\creative_services\projects\3374__Cannes-2015\Presentations\_template\_assets\ring-illustrations__medium.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9919" t="25184" r="-18152" b="25184"/>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6655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8298" t="35493" r="-6025" b="9537"/>
          <a:stretch/>
        </p:blipFill>
        <p:spPr bwMode="auto">
          <a:xfrm>
            <a:off x="1"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744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11989" t="-1999" r="-1147" b="51846"/>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1233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lang="en-US" smtClean="0"/>
              <a:pPr/>
              <a:t>‹#›</a:t>
            </a:fld>
            <a:endParaRPr lang="en-US"/>
          </a:p>
        </p:txBody>
      </p:sp>
    </p:spTree>
    <p:extLst>
      <p:ext uri="{BB962C8B-B14F-4D97-AF65-F5344CB8AC3E}">
        <p14:creationId xmlns:p14="http://schemas.microsoft.com/office/powerpoint/2010/main" val="5041329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HEADLINE LEFT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4754065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HEADLINE CENTERED">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2911327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3999" y="1235242"/>
            <a:ext cx="8600647" cy="3164229"/>
          </a:xfrm>
          <a:prstGeom prst="rect">
            <a:avLst/>
          </a:prstGeom>
        </p:spPr>
        <p:txBody>
          <a:bodyPr/>
          <a:lstStyle>
            <a:lvl1pPr marL="0" indent="0">
              <a:buFont typeface="Wingdings" panose="05000000000000000000" pitchFamily="2" charset="2"/>
              <a:buNone/>
              <a:defRPr sz="1800"/>
            </a:lvl1pPr>
            <a:lvl2pPr marL="168275" indent="-168275">
              <a:buFont typeface="Wingdings" panose="05000000000000000000" pitchFamily="2" charset="2"/>
              <a:buChar char="§"/>
              <a:defRPr sz="1600"/>
            </a:lvl2pPr>
            <a:lvl3pPr marL="344488" indent="-168275">
              <a:buFont typeface="Wingdings" panose="05000000000000000000" pitchFamily="2" charset="2"/>
              <a:buChar char="§"/>
              <a:defRPr sz="1600"/>
            </a:lvl3pPr>
            <a:lvl4pPr marL="627063" indent="-228600">
              <a:buFont typeface="Wingdings" panose="05000000000000000000" pitchFamily="2" charset="2"/>
              <a:buChar cha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0911114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2800" b="1" baseline="0"/>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7"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488008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727607"/>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985973"/>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942816"/>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3201181"/>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Title 1"/>
          <p:cNvSpPr>
            <a:spLocks noGrp="1"/>
          </p:cNvSpPr>
          <p:nvPr>
            <p:ph type="title" hasCustomPrompt="1"/>
          </p:nvPr>
        </p:nvSpPr>
        <p:spPr>
          <a:xfrm>
            <a:off x="4483362"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0977681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11" name="Text Placeholder 11"/>
          <p:cNvSpPr>
            <a:spLocks noGrp="1"/>
          </p:cNvSpPr>
          <p:nvPr>
            <p:ph type="body" sz="quarter" idx="13" hasCustomPrompt="1"/>
          </p:nvPr>
        </p:nvSpPr>
        <p:spPr>
          <a:xfrm>
            <a:off x="228857" y="1738916"/>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5" name="Text Placeholder 13"/>
          <p:cNvSpPr>
            <a:spLocks noGrp="1"/>
          </p:cNvSpPr>
          <p:nvPr>
            <p:ph type="body" sz="quarter" idx="14" hasCustomPrompt="1"/>
          </p:nvPr>
        </p:nvSpPr>
        <p:spPr>
          <a:xfrm>
            <a:off x="228856" y="1997282"/>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7" name="Text Placeholder 11"/>
          <p:cNvSpPr>
            <a:spLocks noGrp="1"/>
          </p:cNvSpPr>
          <p:nvPr>
            <p:ph type="body" sz="quarter" idx="15" hasCustomPrompt="1"/>
          </p:nvPr>
        </p:nvSpPr>
        <p:spPr>
          <a:xfrm>
            <a:off x="228857" y="2954125"/>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8" name="Text Placeholder 13"/>
          <p:cNvSpPr>
            <a:spLocks noGrp="1"/>
          </p:cNvSpPr>
          <p:nvPr>
            <p:ph type="body" sz="quarter" idx="16" hasCustomPrompt="1"/>
          </p:nvPr>
        </p:nvSpPr>
        <p:spPr>
          <a:xfrm>
            <a:off x="228856" y="3212490"/>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0" name="Title 1"/>
          <p:cNvSpPr>
            <a:spLocks noGrp="1"/>
          </p:cNvSpPr>
          <p:nvPr>
            <p:ph type="title" hasCustomPrompt="1"/>
          </p:nvPr>
        </p:nvSpPr>
        <p:spPr>
          <a:xfrm>
            <a:off x="187884"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5304746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3"/>
          <p:cNvSpPr>
            <a:spLocks noGrp="1"/>
          </p:cNvSpPr>
          <p:nvPr>
            <p:ph type="body" sz="quarter" idx="27" hasCustomPrompt="1"/>
          </p:nvPr>
        </p:nvSpPr>
        <p:spPr>
          <a:xfrm>
            <a:off x="301654" y="1353325"/>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3" name="Slide Number Placeholder 5"/>
          <p:cNvSpPr>
            <a:spLocks noGrp="1"/>
          </p:cNvSpPr>
          <p:nvPr>
            <p:ph type="sldNum" sz="quarter" idx="4"/>
          </p:nvPr>
        </p:nvSpPr>
        <p:spPr>
          <a:xfrm>
            <a:off x="81463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6" name="Text Placeholder 11"/>
          <p:cNvSpPr>
            <a:spLocks noGrp="1"/>
          </p:cNvSpPr>
          <p:nvPr>
            <p:ph type="body" sz="quarter" idx="28" hasCustomPrompt="1"/>
          </p:nvPr>
        </p:nvSpPr>
        <p:spPr>
          <a:xfrm>
            <a:off x="4696047" y="2618185"/>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7" name="Text Placeholder 13"/>
          <p:cNvSpPr>
            <a:spLocks noGrp="1"/>
          </p:cNvSpPr>
          <p:nvPr>
            <p:ph type="body" sz="quarter" idx="29" hasCustomPrompt="1"/>
          </p:nvPr>
        </p:nvSpPr>
        <p:spPr>
          <a:xfrm>
            <a:off x="4696047" y="28765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5" name="Title 1"/>
          <p:cNvSpPr>
            <a:spLocks noGrp="1"/>
          </p:cNvSpPr>
          <p:nvPr>
            <p:ph type="title" hasCustomPrompt="1"/>
          </p:nvPr>
        </p:nvSpPr>
        <p:spPr>
          <a:xfrm>
            <a:off x="187884"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6456362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sz="2000"/>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355614"/>
            <a:ext cx="4316413" cy="258365"/>
          </a:xfrm>
          <a:prstGeom prst="rect">
            <a:avLst/>
          </a:prstGeom>
        </p:spPr>
        <p:txBody>
          <a:bodyPr lIns="0">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2" y="3613980"/>
            <a:ext cx="4152185" cy="1155529"/>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11"/>
          <p:cNvSpPr>
            <a:spLocks noGrp="1"/>
          </p:cNvSpPr>
          <p:nvPr>
            <p:ph type="body" sz="quarter" idx="15" hasCustomPrompt="1"/>
          </p:nvPr>
        </p:nvSpPr>
        <p:spPr>
          <a:xfrm>
            <a:off x="4527990" y="3355614"/>
            <a:ext cx="4316413" cy="258365"/>
          </a:xfrm>
          <a:prstGeom prst="rect">
            <a:avLst/>
          </a:prstGeom>
        </p:spPr>
        <p:txBody>
          <a:bodyPr>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613981"/>
            <a:ext cx="4245101" cy="115553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4" name="Title 1"/>
          <p:cNvSpPr>
            <a:spLocks noGrp="1"/>
          </p:cNvSpPr>
          <p:nvPr>
            <p:ph type="title" hasCustomPrompt="1"/>
          </p:nvPr>
        </p:nvSpPr>
        <p:spPr>
          <a:xfrm>
            <a:off x="254335" y="2780926"/>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7769145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1914"/>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10" name="Text Placeholder 11"/>
          <p:cNvSpPr>
            <a:spLocks noGrp="1"/>
          </p:cNvSpPr>
          <p:nvPr>
            <p:ph type="body" sz="quarter" idx="22" hasCustomPrompt="1"/>
          </p:nvPr>
        </p:nvSpPr>
        <p:spPr>
          <a:xfrm>
            <a:off x="230408"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4" name="Text Placeholder 22"/>
          <p:cNvSpPr>
            <a:spLocks noGrp="1"/>
          </p:cNvSpPr>
          <p:nvPr>
            <p:ph type="body" sz="quarter" idx="23" hasCustomPrompt="1"/>
          </p:nvPr>
        </p:nvSpPr>
        <p:spPr>
          <a:xfrm>
            <a:off x="230395"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6" name="Text Placeholder 11"/>
          <p:cNvSpPr>
            <a:spLocks noGrp="1"/>
          </p:cNvSpPr>
          <p:nvPr>
            <p:ph type="body" sz="quarter" idx="24" hasCustomPrompt="1"/>
          </p:nvPr>
        </p:nvSpPr>
        <p:spPr>
          <a:xfrm>
            <a:off x="17107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7" name="Text Placeholder 22"/>
          <p:cNvSpPr>
            <a:spLocks noGrp="1"/>
          </p:cNvSpPr>
          <p:nvPr>
            <p:ph type="body" sz="quarter" idx="25" hasCustomPrompt="1"/>
          </p:nvPr>
        </p:nvSpPr>
        <p:spPr>
          <a:xfrm>
            <a:off x="17107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8" name="Text Placeholder 11"/>
          <p:cNvSpPr>
            <a:spLocks noGrp="1"/>
          </p:cNvSpPr>
          <p:nvPr>
            <p:ph type="body" sz="quarter" idx="26" hasCustomPrompt="1"/>
          </p:nvPr>
        </p:nvSpPr>
        <p:spPr>
          <a:xfrm>
            <a:off x="31585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9" name="Text Placeholder 22"/>
          <p:cNvSpPr>
            <a:spLocks noGrp="1"/>
          </p:cNvSpPr>
          <p:nvPr>
            <p:ph type="body" sz="quarter" idx="27" hasCustomPrompt="1"/>
          </p:nvPr>
        </p:nvSpPr>
        <p:spPr>
          <a:xfrm>
            <a:off x="31585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0" name="Text Placeholder 11"/>
          <p:cNvSpPr>
            <a:spLocks noGrp="1"/>
          </p:cNvSpPr>
          <p:nvPr>
            <p:ph type="body" sz="quarter" idx="28" hasCustomPrompt="1"/>
          </p:nvPr>
        </p:nvSpPr>
        <p:spPr>
          <a:xfrm>
            <a:off x="46063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1" name="Text Placeholder 22"/>
          <p:cNvSpPr>
            <a:spLocks noGrp="1"/>
          </p:cNvSpPr>
          <p:nvPr>
            <p:ph type="body" sz="quarter" idx="29" hasCustomPrompt="1"/>
          </p:nvPr>
        </p:nvSpPr>
        <p:spPr>
          <a:xfrm>
            <a:off x="46063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2" name="Text Placeholder 11"/>
          <p:cNvSpPr>
            <a:spLocks noGrp="1"/>
          </p:cNvSpPr>
          <p:nvPr>
            <p:ph type="body" sz="quarter" idx="30" hasCustomPrompt="1"/>
          </p:nvPr>
        </p:nvSpPr>
        <p:spPr>
          <a:xfrm>
            <a:off x="60867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31" hasCustomPrompt="1"/>
          </p:nvPr>
        </p:nvSpPr>
        <p:spPr>
          <a:xfrm>
            <a:off x="6086687"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4" name="Text Placeholder 11"/>
          <p:cNvSpPr>
            <a:spLocks noGrp="1"/>
          </p:cNvSpPr>
          <p:nvPr>
            <p:ph type="body" sz="quarter" idx="32" hasCustomPrompt="1"/>
          </p:nvPr>
        </p:nvSpPr>
        <p:spPr>
          <a:xfrm>
            <a:off x="75345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5" name="Text Placeholder 22"/>
          <p:cNvSpPr>
            <a:spLocks noGrp="1"/>
          </p:cNvSpPr>
          <p:nvPr>
            <p:ph type="body" sz="quarter" idx="33" hasCustomPrompt="1"/>
          </p:nvPr>
        </p:nvSpPr>
        <p:spPr>
          <a:xfrm>
            <a:off x="7534487"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44" y="3040329"/>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6314644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5275"/>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26" name="Text Placeholder 2"/>
          <p:cNvSpPr>
            <a:spLocks noGrp="1"/>
          </p:cNvSpPr>
          <p:nvPr>
            <p:ph type="body" sz="quarter" idx="34" hasCustomPrompt="1"/>
          </p:nvPr>
        </p:nvSpPr>
        <p:spPr>
          <a:xfrm>
            <a:off x="274576" y="3443603"/>
            <a:ext cx="8594848" cy="312514"/>
          </a:xfrm>
          <a:prstGeom prst="rect">
            <a:avLst/>
          </a:prstGeom>
        </p:spPr>
        <p:txBody>
          <a:bodyPr lIns="0" rIns="0">
            <a:noAutofit/>
          </a:bodyPr>
          <a:lstStyle>
            <a:lvl1pPr algn="ctr">
              <a:lnSpc>
                <a:spcPct val="90000"/>
              </a:lnSpc>
              <a:defRPr sz="1600" baseline="0">
                <a:solidFill>
                  <a:schemeClr val="tx1"/>
                </a:solidFill>
              </a:defRPr>
            </a:lvl1pPr>
          </a:lstStyle>
          <a:p>
            <a:pPr lvl="0"/>
            <a:r>
              <a:rPr lang="en-US" dirty="0" err="1" smtClean="0"/>
              <a:t>Subheader</a:t>
            </a:r>
            <a:r>
              <a:rPr lang="en-US" dirty="0" smtClean="0"/>
              <a:t> with one line of copy. </a:t>
            </a:r>
            <a:endParaRPr lang="en-US" dirty="0"/>
          </a:p>
        </p:txBody>
      </p:sp>
      <p:sp>
        <p:nvSpPr>
          <p:cNvPr id="2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44" y="3017179"/>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0" name="Text Placeholder 11"/>
          <p:cNvSpPr>
            <a:spLocks noGrp="1"/>
          </p:cNvSpPr>
          <p:nvPr>
            <p:ph type="body" sz="quarter" idx="22" hasCustomPrompt="1"/>
          </p:nvPr>
        </p:nvSpPr>
        <p:spPr>
          <a:xfrm>
            <a:off x="230408"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1" name="Text Placeholder 22"/>
          <p:cNvSpPr>
            <a:spLocks noGrp="1"/>
          </p:cNvSpPr>
          <p:nvPr>
            <p:ph type="body" sz="quarter" idx="23" hasCustomPrompt="1"/>
          </p:nvPr>
        </p:nvSpPr>
        <p:spPr>
          <a:xfrm>
            <a:off x="230395"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2" name="Text Placeholder 11"/>
          <p:cNvSpPr>
            <a:spLocks noGrp="1"/>
          </p:cNvSpPr>
          <p:nvPr>
            <p:ph type="body" sz="quarter" idx="24" hasCustomPrompt="1"/>
          </p:nvPr>
        </p:nvSpPr>
        <p:spPr>
          <a:xfrm>
            <a:off x="17107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3" name="Text Placeholder 22"/>
          <p:cNvSpPr>
            <a:spLocks noGrp="1"/>
          </p:cNvSpPr>
          <p:nvPr>
            <p:ph type="body" sz="quarter" idx="25" hasCustomPrompt="1"/>
          </p:nvPr>
        </p:nvSpPr>
        <p:spPr>
          <a:xfrm>
            <a:off x="17107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4" name="Text Placeholder 11"/>
          <p:cNvSpPr>
            <a:spLocks noGrp="1"/>
          </p:cNvSpPr>
          <p:nvPr>
            <p:ph type="body" sz="quarter" idx="26" hasCustomPrompt="1"/>
          </p:nvPr>
        </p:nvSpPr>
        <p:spPr>
          <a:xfrm>
            <a:off x="31585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5" name="Text Placeholder 22"/>
          <p:cNvSpPr>
            <a:spLocks noGrp="1"/>
          </p:cNvSpPr>
          <p:nvPr>
            <p:ph type="body" sz="quarter" idx="27" hasCustomPrompt="1"/>
          </p:nvPr>
        </p:nvSpPr>
        <p:spPr>
          <a:xfrm>
            <a:off x="31585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11"/>
          <p:cNvSpPr>
            <a:spLocks noGrp="1"/>
          </p:cNvSpPr>
          <p:nvPr>
            <p:ph type="body" sz="quarter" idx="28" hasCustomPrompt="1"/>
          </p:nvPr>
        </p:nvSpPr>
        <p:spPr>
          <a:xfrm>
            <a:off x="46063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7" name="Text Placeholder 22"/>
          <p:cNvSpPr>
            <a:spLocks noGrp="1"/>
          </p:cNvSpPr>
          <p:nvPr>
            <p:ph type="body" sz="quarter" idx="29" hasCustomPrompt="1"/>
          </p:nvPr>
        </p:nvSpPr>
        <p:spPr>
          <a:xfrm>
            <a:off x="46063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11"/>
          <p:cNvSpPr>
            <a:spLocks noGrp="1"/>
          </p:cNvSpPr>
          <p:nvPr>
            <p:ph type="body" sz="quarter" idx="30" hasCustomPrompt="1"/>
          </p:nvPr>
        </p:nvSpPr>
        <p:spPr>
          <a:xfrm>
            <a:off x="60867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9" name="Text Placeholder 22"/>
          <p:cNvSpPr>
            <a:spLocks noGrp="1"/>
          </p:cNvSpPr>
          <p:nvPr>
            <p:ph type="body" sz="quarter" idx="31" hasCustomPrompt="1"/>
          </p:nvPr>
        </p:nvSpPr>
        <p:spPr>
          <a:xfrm>
            <a:off x="60866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0" name="Text Placeholder 11"/>
          <p:cNvSpPr>
            <a:spLocks noGrp="1"/>
          </p:cNvSpPr>
          <p:nvPr>
            <p:ph type="body" sz="quarter" idx="32" hasCustomPrompt="1"/>
          </p:nvPr>
        </p:nvSpPr>
        <p:spPr>
          <a:xfrm>
            <a:off x="75345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41" name="Text Placeholder 22"/>
          <p:cNvSpPr>
            <a:spLocks noGrp="1"/>
          </p:cNvSpPr>
          <p:nvPr>
            <p:ph type="body" sz="quarter" idx="33" hasCustomPrompt="1"/>
          </p:nvPr>
        </p:nvSpPr>
        <p:spPr>
          <a:xfrm>
            <a:off x="75344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Tree>
    <p:extLst>
      <p:ext uri="{BB962C8B-B14F-4D97-AF65-F5344CB8AC3E}">
        <p14:creationId xmlns:p14="http://schemas.microsoft.com/office/powerpoint/2010/main" val="24699672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lang="en-US" smtClean="0"/>
              <a:pPr/>
              <a:t>‹#›</a:t>
            </a:fld>
            <a:endParaRPr lang="en-US"/>
          </a:p>
        </p:txBody>
      </p:sp>
      <p:sp>
        <p:nvSpPr>
          <p:cNvPr id="11" name="Text Placeholder 13"/>
          <p:cNvSpPr>
            <a:spLocks noGrp="1"/>
          </p:cNvSpPr>
          <p:nvPr>
            <p:ph type="body" sz="quarter" idx="26" hasCustomPrompt="1"/>
          </p:nvPr>
        </p:nvSpPr>
        <p:spPr>
          <a:xfrm>
            <a:off x="211577" y="4236020"/>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39" y="981232"/>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15375977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7"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2194722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0914957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9"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1331383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7"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3488529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207478"/>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57683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4" name="Text Placeholder 46"/>
          <p:cNvSpPr>
            <a:spLocks noGrp="1"/>
          </p:cNvSpPr>
          <p:nvPr>
            <p:ph type="body" sz="quarter" idx="29" hasCustomPrompt="1"/>
          </p:nvPr>
        </p:nvSpPr>
        <p:spPr>
          <a:xfrm>
            <a:off x="393192" y="227672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3" name="Text Placeholder 46"/>
          <p:cNvSpPr>
            <a:spLocks noGrp="1"/>
          </p:cNvSpPr>
          <p:nvPr>
            <p:ph type="body" sz="quarter" idx="28" hasCustomPrompt="1"/>
          </p:nvPr>
        </p:nvSpPr>
        <p:spPr>
          <a:xfrm>
            <a:off x="393192" y="989394"/>
            <a:ext cx="2280260" cy="239554"/>
          </a:xfrm>
          <a:prstGeom prst="rect">
            <a:avLst/>
          </a:prstGeom>
        </p:spPr>
        <p:txBody>
          <a:bodyPr wrap="square" lIns="0" rIns="0" anchor="t">
            <a:noAutofit/>
          </a:bodyPr>
          <a:lstStyle>
            <a:lvl1pPr marL="0" indent="0" algn="l">
              <a:lnSpc>
                <a:spcPct val="80000"/>
              </a:lnSpc>
              <a:spcBef>
                <a:spcPts val="0"/>
              </a:spcBef>
              <a:buNone/>
              <a:defRPr sz="2000" b="0" cap="all" baseline="0">
                <a:solidFill>
                  <a:schemeClr val="accent1"/>
                </a:solidFill>
                <a:latin typeface="+mj-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193" y="1308557"/>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599724"/>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3869724"/>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36"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4171332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482491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0" cap="all" baseline="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5"/>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0499510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493220"/>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endParaRPr lang="en-US" dirty="0"/>
          </a:p>
        </p:txBody>
      </p:sp>
      <p:sp>
        <p:nvSpPr>
          <p:cNvPr id="18"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1" name="Text Placeholder 2"/>
          <p:cNvSpPr>
            <a:spLocks noGrp="1"/>
          </p:cNvSpPr>
          <p:nvPr>
            <p:ph type="body" sz="quarter" idx="31" hasCustomPrompt="1"/>
          </p:nvPr>
        </p:nvSpPr>
        <p:spPr>
          <a:xfrm>
            <a:off x="393193" y="610352"/>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5745771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468749"/>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468749"/>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468749"/>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822358"/>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822358"/>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22358"/>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432556"/>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419138"/>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432556"/>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894818"/>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886374"/>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7" name="Text Placeholder 2"/>
          <p:cNvSpPr>
            <a:spLocks noGrp="1"/>
          </p:cNvSpPr>
          <p:nvPr>
            <p:ph type="body" sz="quarter" idx="31" hasCustomPrompt="1"/>
          </p:nvPr>
        </p:nvSpPr>
        <p:spPr>
          <a:xfrm>
            <a:off x="393193" y="715860"/>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5202129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917706"/>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127181"/>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346382"/>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917706"/>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127181"/>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346382"/>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35"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0786851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STAT +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05155"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3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lang="en-US" smtClean="0"/>
              <a:pPr/>
              <a:t>‹#›</a:t>
            </a:fld>
            <a:endParaRPr lang="en-US"/>
          </a:p>
        </p:txBody>
      </p:sp>
      <p:sp>
        <p:nvSpPr>
          <p:cNvPr id="11" name="Text Placeholder 13"/>
          <p:cNvSpPr>
            <a:spLocks noGrp="1"/>
          </p:cNvSpPr>
          <p:nvPr>
            <p:ph type="body" sz="quarter" idx="26" hasCustomPrompt="1"/>
          </p:nvPr>
        </p:nvSpPr>
        <p:spPr>
          <a:xfrm>
            <a:off x="211577" y="4236020"/>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39" y="981232"/>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Picture Placeholder 9"/>
          <p:cNvSpPr>
            <a:spLocks noGrp="1"/>
          </p:cNvSpPr>
          <p:nvPr>
            <p:ph type="pic" sz="quarter" idx="28" hasCustomPrompt="1"/>
          </p:nvPr>
        </p:nvSpPr>
        <p:spPr>
          <a:xfrm>
            <a:off x="4718539"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Tree>
    <p:extLst>
      <p:ext uri="{BB962C8B-B14F-4D97-AF65-F5344CB8AC3E}">
        <p14:creationId xmlns:p14="http://schemas.microsoft.com/office/powerpoint/2010/main" val="37779970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1782149" cy="1217480"/>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1957755" cy="576226"/>
          </a:xfrm>
          <a:prstGeom prst="rect">
            <a:avLst/>
          </a:prstGeom>
        </p:spPr>
        <p:txBody>
          <a:bodyPr>
            <a:noAutofit/>
          </a:bodyPr>
          <a:lstStyle>
            <a:lvl1pPr marL="0" indent="0" algn="l">
              <a:buNone/>
              <a:defRPr lang="en-US" sz="10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3994494"/>
            <a:ext cx="2011943" cy="493483"/>
          </a:xfrm>
          <a:prstGeom prst="rect">
            <a:avLst/>
          </a:prstGeom>
        </p:spPr>
        <p:txBody>
          <a:bodyPr lIns="0" rIns="0">
            <a:noAutofit/>
          </a:bodyPr>
          <a:lstStyle>
            <a:lvl1pPr marL="0" indent="0" algn="l">
              <a:buNone/>
              <a:defRPr sz="1000" b="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1957755"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683495"/>
            <a:ext cx="2011944" cy="406247"/>
          </a:xfrm>
          <a:prstGeom prst="rect">
            <a:avLst/>
          </a:prstGeom>
        </p:spPr>
        <p:txBody>
          <a:bodyPr lIns="0" rIns="0"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91399" y="1965627"/>
            <a:ext cx="1381691" cy="1953161"/>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91400" y="1648678"/>
            <a:ext cx="1381691"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 name="Freeform 5"/>
          <p:cNvSpPr/>
          <p:nvPr userDrawn="1"/>
        </p:nvSpPr>
        <p:spPr>
          <a:xfrm>
            <a:off x="2104752" y="1822027"/>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0" name="Freeform 29"/>
          <p:cNvSpPr/>
          <p:nvPr userDrawn="1"/>
        </p:nvSpPr>
        <p:spPr>
          <a:xfrm>
            <a:off x="4424089" y="1320589"/>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1" name="Freeform 30"/>
          <p:cNvSpPr/>
          <p:nvPr userDrawn="1"/>
        </p:nvSpPr>
        <p:spPr>
          <a:xfrm>
            <a:off x="6743427" y="819150"/>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21" name="Text Placeholder 2"/>
          <p:cNvSpPr>
            <a:spLocks noGrp="1"/>
          </p:cNvSpPr>
          <p:nvPr>
            <p:ph type="body" sz="quarter" idx="31" hasCustomPrompt="1"/>
          </p:nvPr>
        </p:nvSpPr>
        <p:spPr>
          <a:xfrm>
            <a:off x="393192" y="709743"/>
            <a:ext cx="8393398" cy="427652"/>
          </a:xfrm>
          <a:prstGeom prst="rect">
            <a:avLst/>
          </a:prstGeom>
        </p:spPr>
        <p:txBody>
          <a:bodyPr lIns="0" rIns="0">
            <a:noAutofit/>
          </a:bodyPr>
          <a:lstStyle>
            <a:lvl1pPr algn="l">
              <a:lnSpc>
                <a:spcPct val="90000"/>
              </a:lnSpc>
              <a:defRPr sz="16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26" name="Title 1"/>
          <p:cNvSpPr>
            <a:spLocks noGrp="1"/>
          </p:cNvSpPr>
          <p:nvPr>
            <p:ph type="title" hasCustomPrompt="1"/>
          </p:nvPr>
        </p:nvSpPr>
        <p:spPr>
          <a:xfrm>
            <a:off x="263127"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5806665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Oval 17"/>
          <p:cNvSpPr/>
          <p:nvPr userDrawn="1"/>
        </p:nvSpPr>
        <p:spPr>
          <a:xfrm>
            <a:off x="2454349" y="2581053"/>
            <a:ext cx="702630" cy="702630"/>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grpSp>
        <p:nvGrpSpPr>
          <p:cNvPr id="31" name="Group 30"/>
          <p:cNvGrpSpPr/>
          <p:nvPr userDrawn="1"/>
        </p:nvGrpSpPr>
        <p:grpSpPr>
          <a:xfrm>
            <a:off x="0" y="0"/>
            <a:ext cx="9144000" cy="5143500"/>
            <a:chOff x="0" y="0"/>
            <a:chExt cx="9144000" cy="5143500"/>
          </a:xfrm>
        </p:grpSpPr>
        <p:cxnSp>
          <p:nvCxnSpPr>
            <p:cNvPr id="6" name="Straight Connector 5"/>
            <p:cNvCxnSpPr>
              <a:stCxn id="18" idx="0"/>
            </p:cNvCxnSpPr>
            <p:nvPr userDrawn="1"/>
          </p:nvCxnSpPr>
          <p:spPr>
            <a:xfrm flipV="1">
              <a:off x="2805664" y="0"/>
              <a:ext cx="894466" cy="2581053"/>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8" idx="6"/>
            </p:cNvCxnSpPr>
            <p:nvPr userDrawn="1"/>
          </p:nvCxnSpPr>
          <p:spPr>
            <a:xfrm flipV="1">
              <a:off x="3156979" y="1627224"/>
              <a:ext cx="5987021" cy="130514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8" idx="5"/>
            </p:cNvCxnSpPr>
            <p:nvPr userDrawn="1"/>
          </p:nvCxnSpPr>
          <p:spPr>
            <a:xfrm>
              <a:off x="3054081" y="3180785"/>
              <a:ext cx="5005398" cy="1962715"/>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8" idx="2"/>
            </p:cNvCxnSpPr>
            <p:nvPr userDrawn="1"/>
          </p:nvCxnSpPr>
          <p:spPr>
            <a:xfrm>
              <a:off x="0" y="2932368"/>
              <a:ext cx="245434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8" idx="4"/>
            </p:cNvCxnSpPr>
            <p:nvPr userDrawn="1"/>
          </p:nvCxnSpPr>
          <p:spPr>
            <a:xfrm flipV="1">
              <a:off x="2805664" y="3283683"/>
              <a:ext cx="0" cy="1859817"/>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 name="Oval 3"/>
          <p:cNvSpPr/>
          <p:nvPr userDrawn="1"/>
        </p:nvSpPr>
        <p:spPr>
          <a:xfrm>
            <a:off x="1709179" y="1835884"/>
            <a:ext cx="2192970" cy="2192968"/>
          </a:xfrm>
          <a:prstGeom prst="ellipse">
            <a:avLst/>
          </a:prstGeom>
          <a:solidFill>
            <a:schemeClr val="bg1"/>
          </a:solid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32" name="Text Placeholder 46"/>
          <p:cNvSpPr>
            <a:spLocks noGrp="1"/>
          </p:cNvSpPr>
          <p:nvPr>
            <p:ph type="body" sz="quarter" idx="28" hasCustomPrompt="1"/>
          </p:nvPr>
        </p:nvSpPr>
        <p:spPr>
          <a:xfrm>
            <a:off x="201806"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201806" y="368364"/>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4" name="Text Placeholder 46"/>
          <p:cNvSpPr>
            <a:spLocks noGrp="1"/>
          </p:cNvSpPr>
          <p:nvPr>
            <p:ph type="body" sz="quarter" idx="33" hasCustomPrompt="1"/>
          </p:nvPr>
        </p:nvSpPr>
        <p:spPr>
          <a:xfrm>
            <a:off x="3156979" y="4028852"/>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5" name="Text Placeholder 46"/>
          <p:cNvSpPr>
            <a:spLocks noGrp="1"/>
          </p:cNvSpPr>
          <p:nvPr>
            <p:ph type="body" sz="quarter" idx="34" hasCustomPrompt="1"/>
          </p:nvPr>
        </p:nvSpPr>
        <p:spPr>
          <a:xfrm>
            <a:off x="3156979" y="4228607"/>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6" name="Text Placeholder 46"/>
          <p:cNvSpPr>
            <a:spLocks noGrp="1"/>
          </p:cNvSpPr>
          <p:nvPr>
            <p:ph type="body" sz="quarter" idx="35" hasCustomPrompt="1"/>
          </p:nvPr>
        </p:nvSpPr>
        <p:spPr>
          <a:xfrm>
            <a:off x="5029200" y="2623630"/>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7" name="Text Placeholder 46"/>
          <p:cNvSpPr>
            <a:spLocks noGrp="1"/>
          </p:cNvSpPr>
          <p:nvPr>
            <p:ph type="body" sz="quarter" idx="36" hasCustomPrompt="1"/>
          </p:nvPr>
        </p:nvSpPr>
        <p:spPr>
          <a:xfrm>
            <a:off x="5029199" y="2823385"/>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8" name="Text Placeholder 46"/>
          <p:cNvSpPr>
            <a:spLocks noGrp="1"/>
          </p:cNvSpPr>
          <p:nvPr>
            <p:ph type="body" sz="quarter" idx="37" hasCustomPrompt="1"/>
          </p:nvPr>
        </p:nvSpPr>
        <p:spPr>
          <a:xfrm>
            <a:off x="152400" y="3213353"/>
            <a:ext cx="1556779"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9" name="Text Placeholder 46"/>
          <p:cNvSpPr>
            <a:spLocks noGrp="1"/>
          </p:cNvSpPr>
          <p:nvPr>
            <p:ph type="body" sz="quarter" idx="38" hasCustomPrompt="1"/>
          </p:nvPr>
        </p:nvSpPr>
        <p:spPr>
          <a:xfrm>
            <a:off x="152400" y="3413108"/>
            <a:ext cx="1556779"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2" name="Text Placeholder 46"/>
          <p:cNvSpPr>
            <a:spLocks noGrp="1"/>
          </p:cNvSpPr>
          <p:nvPr>
            <p:ph type="body" sz="quarter" idx="39" hasCustomPrompt="1"/>
          </p:nvPr>
        </p:nvSpPr>
        <p:spPr>
          <a:xfrm>
            <a:off x="3902150"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43" name="Text Placeholder 46"/>
          <p:cNvSpPr>
            <a:spLocks noGrp="1"/>
          </p:cNvSpPr>
          <p:nvPr>
            <p:ph type="body" sz="quarter" idx="40" hasCustomPrompt="1"/>
          </p:nvPr>
        </p:nvSpPr>
        <p:spPr>
          <a:xfrm>
            <a:off x="3902149" y="368364"/>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4" name="Title 1"/>
          <p:cNvSpPr>
            <a:spLocks noGrp="1"/>
          </p:cNvSpPr>
          <p:nvPr>
            <p:ph type="title" hasCustomPrompt="1"/>
          </p:nvPr>
        </p:nvSpPr>
        <p:spPr>
          <a:xfrm>
            <a:off x="1767658" y="3283683"/>
            <a:ext cx="2076012" cy="723545"/>
          </a:xfrm>
          <a:prstGeom prst="rect">
            <a:avLst/>
          </a:prstGeom>
        </p:spPr>
        <p:txBody>
          <a:bodyPr wrap="square" tIns="0" anchor="t">
            <a:noAutofit/>
          </a:bodyPr>
          <a:lstStyle>
            <a:lvl1pPr algn="ctr">
              <a:lnSpc>
                <a:spcPct val="75000"/>
              </a:lnSpc>
              <a:defRPr lang="en-US" sz="2400" b="1" kern="4800" cap="all" spc="-50" baseline="0" dirty="0">
                <a:solidFill>
                  <a:schemeClr val="accent1"/>
                </a:solidFill>
                <a:latin typeface="+mj-lt"/>
                <a:ea typeface="+mn-ea"/>
                <a:cs typeface="Arial"/>
              </a:defRPr>
            </a:lvl1pPr>
          </a:lstStyle>
          <a:p>
            <a:r>
              <a:rPr lang="en-US" dirty="0" smtClean="0"/>
              <a:t>YOUR HEADLINE GOES HERE</a:t>
            </a:r>
            <a:endParaRPr lang="en-US" dirty="0"/>
          </a:p>
        </p:txBody>
      </p:sp>
      <p:sp>
        <p:nvSpPr>
          <p:cNvPr id="2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893546696"/>
      </p:ext>
    </p:extLst>
  </p:cSld>
  <p:clrMapOvr>
    <a:masterClrMapping/>
  </p:clrMapOvr>
  <p:transition xmlns:p14="http://schemas.microsoft.com/office/powerpoint/2010/mai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63453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56225"/>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73324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6221123" y="301887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4056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11759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4" name="Picture Placeholder 9"/>
          <p:cNvSpPr>
            <a:spLocks noGrp="1"/>
          </p:cNvSpPr>
          <p:nvPr>
            <p:ph type="pic" sz="quarter" idx="13" hasCustomPrompt="1"/>
          </p:nvPr>
        </p:nvSpPr>
        <p:spPr>
          <a:xfrm>
            <a:off x="379360"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8556668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6250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687499"/>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63261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379360" y="1525574"/>
            <a:ext cx="5323593" cy="2589019"/>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300935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2071843"/>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01696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75609" y="981232"/>
            <a:ext cx="8479040" cy="436959"/>
          </a:xfrm>
          <a:prstGeom prst="rect">
            <a:avLst/>
          </a:prstGeom>
        </p:spPr>
        <p:txBody>
          <a:bodyPr wrap="square"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3" name="Text Placeholder 13"/>
          <p:cNvSpPr>
            <a:spLocks noGrp="1"/>
          </p:cNvSpPr>
          <p:nvPr>
            <p:ph type="body" sz="quarter" idx="26" hasCustomPrompt="1"/>
          </p:nvPr>
        </p:nvSpPr>
        <p:spPr>
          <a:xfrm>
            <a:off x="393193" y="4296126"/>
            <a:ext cx="8393729" cy="708119"/>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14"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0856329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7172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39" y="1638900"/>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39" y="381592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373216" y="310155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20232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420026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3" name="Picture Placeholder 9"/>
          <p:cNvSpPr>
            <a:spLocks noGrp="1"/>
          </p:cNvSpPr>
          <p:nvPr>
            <p:ph type="pic" sz="quarter" idx="13" hasCustomPrompt="1"/>
          </p:nvPr>
        </p:nvSpPr>
        <p:spPr>
          <a:xfrm>
            <a:off x="3041156"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7441264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57738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639874"/>
            <a:ext cx="2217427"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58499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OR CHART</a:t>
            </a:r>
          </a:p>
        </p:txBody>
      </p:sp>
      <p:sp>
        <p:nvSpPr>
          <p:cNvPr id="23" name="Text Placeholder 22"/>
          <p:cNvSpPr>
            <a:spLocks noGrp="1"/>
          </p:cNvSpPr>
          <p:nvPr>
            <p:ph type="body" sz="quarter" idx="17" hasCustomPrompt="1"/>
          </p:nvPr>
        </p:nvSpPr>
        <p:spPr>
          <a:xfrm>
            <a:off x="378741" y="29617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20242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9693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380614"/>
            <a:ext cx="8393729" cy="592101"/>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endParaRPr lang="en-US" dirty="0"/>
          </a:p>
        </p:txBody>
      </p:sp>
      <p:sp>
        <p:nvSpPr>
          <p:cNvPr id="4" name="Text Placeholder 3"/>
          <p:cNvSpPr>
            <a:spLocks noGrp="1"/>
          </p:cNvSpPr>
          <p:nvPr>
            <p:ph type="body" sz="quarter" idx="27" hasCustomPrompt="1"/>
          </p:nvPr>
        </p:nvSpPr>
        <p:spPr>
          <a:xfrm>
            <a:off x="386035" y="762752"/>
            <a:ext cx="8734425" cy="436959"/>
          </a:xfrm>
          <a:prstGeom prst="rect">
            <a:avLst/>
          </a:prstGeom>
        </p:spPr>
        <p:txBody>
          <a:bodyPr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3410650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1"/>
            <a:ext cx="4529445" cy="849463"/>
          </a:xfrm>
          <a:prstGeom prst="rect">
            <a:avLst/>
          </a:prstGeom>
          <a:solidFill>
            <a:schemeClr val="tx1"/>
          </a:solidFill>
        </p:spPr>
        <p:txBody>
          <a:bodyPr wrap="square" lIns="365760" tIns="201168" rIns="182880" bIns="45720" anchor="ctr">
            <a:spAutoFit/>
          </a:bodyPr>
          <a:lstStyle>
            <a:lvl1pPr>
              <a:lnSpc>
                <a:spcPct val="65000"/>
              </a:lnSpc>
              <a:defRPr lang="en-US" sz="6000" b="1" kern="3000" cap="all" spc="-150" baseline="0" dirty="0">
                <a:solidFill>
                  <a:schemeClr val="bg1"/>
                </a:solidFill>
                <a:latin typeface="+mj-lt"/>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cap="all" baseline="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3106442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063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8"/>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sz="2400"/>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lvl1pPr>
          </a:lstStyle>
          <a:p>
            <a:r>
              <a:rPr lang="en-US" dirty="0" smtClean="0"/>
              <a:t>AOL LOGO HERE</a:t>
            </a:r>
            <a:endParaRPr lang="en-US" dirty="0"/>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03" t="42711" r="-2727" b="14919"/>
          <a:stretch/>
        </p:blipFill>
        <p:spPr bwMode="auto">
          <a:xfrm>
            <a:off x="0" y="-1"/>
            <a:ext cx="914399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3545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8"/>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sz="2400">
                <a:solidFill>
                  <a:schemeClr val="bg1"/>
                </a:solidFill>
              </a:defRPr>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solidFill>
                  <a:schemeClr val="bg1"/>
                </a:solidFill>
              </a:defRPr>
            </a:lvl1pPr>
          </a:lstStyle>
          <a:p>
            <a:r>
              <a:rPr lang="en-US" dirty="0" smtClean="0"/>
              <a:t>AOL LOGO HERE</a:t>
            </a:r>
            <a:endParaRPr lang="en-US" dirty="0"/>
          </a:p>
        </p:txBody>
      </p:sp>
      <p:pic>
        <p:nvPicPr>
          <p:cNvPr id="6"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3656" t="42876" r="-1615" b="13273"/>
          <a:stretch/>
        </p:blipFill>
        <p:spPr bwMode="auto">
          <a:xfrm flipH="1">
            <a:off x="1" y="-1"/>
            <a:ext cx="914399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420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21736267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52400" y="106480"/>
            <a:ext cx="8494888" cy="476452"/>
          </a:xfrm>
          <a:prstGeom prst="rect">
            <a:avLst/>
          </a:prstGeom>
        </p:spPr>
        <p:txBody>
          <a:bodyPr vert="horz" lIns="91440" tIns="45720" rIns="91440" bIns="45720" rtlCol="0" anchor="t">
            <a:noAutofit/>
          </a:bodyPr>
          <a:lstStyle>
            <a:lvl1pPr>
              <a:lnSpc>
                <a:spcPct val="90000"/>
              </a:lnSpc>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289883" y="4767265"/>
            <a:ext cx="2133600" cy="273844"/>
          </a:xfrm>
          <a:prstGeom prst="rect">
            <a:avLst/>
          </a:prstGeom>
        </p:spPr>
        <p:txBody>
          <a:bodyPr/>
          <a:lstStyle/>
          <a:p>
            <a:fld id="{06E9A23C-5A9D-B240-BC5B-99B71FE1266E}" type="datetime1">
              <a:rPr lang="en-US" smtClean="0">
                <a:latin typeface="Arial"/>
              </a:rPr>
              <a:pPr/>
              <a:t>21/01/16</a:t>
            </a:fld>
            <a:endParaRPr lang="en-US" dirty="0">
              <a:latin typeface="Arial"/>
            </a:endParaRPr>
          </a:p>
        </p:txBody>
      </p:sp>
      <p:sp>
        <p:nvSpPr>
          <p:cNvPr id="7" name="Footer Placeholder 4"/>
          <p:cNvSpPr>
            <a:spLocks noGrp="1"/>
          </p:cNvSpPr>
          <p:nvPr>
            <p:ph type="ftr" sz="quarter" idx="11"/>
          </p:nvPr>
        </p:nvSpPr>
        <p:spPr>
          <a:xfrm>
            <a:off x="2423487" y="4767265"/>
            <a:ext cx="5501317" cy="273844"/>
          </a:xfrm>
          <a:prstGeom prst="rect">
            <a:avLst/>
          </a:prstGeom>
        </p:spPr>
        <p:txBody>
          <a:bodyPr/>
          <a:lstStyle/>
          <a:p>
            <a:endParaRPr lang="en-US" dirty="0">
              <a:latin typeface="Arial"/>
            </a:endParaRPr>
          </a:p>
        </p:txBody>
      </p:sp>
      <p:sp>
        <p:nvSpPr>
          <p:cNvPr id="10" name="Text Placeholder 2"/>
          <p:cNvSpPr>
            <a:spLocks noGrp="1"/>
          </p:cNvSpPr>
          <p:nvPr>
            <p:ph type="body" idx="13"/>
          </p:nvPr>
        </p:nvSpPr>
        <p:spPr>
          <a:xfrm>
            <a:off x="152400" y="473869"/>
            <a:ext cx="8494888" cy="383381"/>
          </a:xfrm>
          <a:prstGeom prst="rect">
            <a:avLst/>
          </a:prstGeom>
        </p:spPr>
        <p:txBody>
          <a:bodyPr anchor="t"/>
          <a:lstStyle>
            <a:lvl1pPr marL="0" indent="0" algn="l" defTabSz="457200" rtl="0" eaLnBrk="1" latinLnBrk="0" hangingPunct="1">
              <a:buNone/>
              <a:defRPr lang="en-US" sz="1600" kern="1200" dirty="0" smtClean="0">
                <a:solidFill>
                  <a:schemeClr val="accent4"/>
                </a:solidFill>
                <a:latin typeface="Calibri"/>
                <a:ea typeface="+mn-ea"/>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5"/>
          <p:cNvSpPr>
            <a:spLocks noGrp="1"/>
          </p:cNvSpPr>
          <p:nvPr>
            <p:ph type="sldNum" sz="quarter" idx="4"/>
          </p:nvPr>
        </p:nvSpPr>
        <p:spPr>
          <a:xfrm>
            <a:off x="8794020" y="4843358"/>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69D06FB1-E9C3-094A-87B3-39619AAFCC2A}"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725982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59"/>
            <a:ext cx="8292742" cy="2630861"/>
          </a:xfrm>
          <a:prstGeom prst="rect">
            <a:avLst/>
          </a:prstGeom>
        </p:spPr>
        <p:txBody>
          <a:bodyPr lIns="0" rIns="0" anchor="ctr">
            <a:normAutofit/>
          </a:bodyPr>
          <a:lstStyle>
            <a:lvl1pPr algn="ctr">
              <a:lnSpc>
                <a:spcPct val="65000"/>
              </a:lnSpc>
              <a:defRPr lang="en-US" sz="8000" b="0" strike="noStrike" kern="4800" cap="all" spc="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19522180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1_BIG ANNOUNCEM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59"/>
            <a:ext cx="8292742" cy="2630861"/>
          </a:xfrm>
          <a:prstGeom prst="rect">
            <a:avLst/>
          </a:prstGeom>
        </p:spPr>
        <p:txBody>
          <a:bodyPr lIns="0" rIns="0" anchor="ctr">
            <a:normAutofit/>
          </a:bodyPr>
          <a:lstStyle>
            <a:lvl1pPr algn="ctr">
              <a:lnSpc>
                <a:spcPct val="65000"/>
              </a:lnSpc>
              <a:defRPr lang="en-US" sz="8000" b="0" kern="4800" cap="all" spc="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26024984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descr="\\aolmtcvf11.office.aol.com\creative_services\projects\3374__Cannes-2015\Presentations\_template\_assets\ring-illustrations__medium.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9919" t="25184" r="-18152" b="25184"/>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4206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8298" t="35493" r="-6025" b="9537"/>
          <a:stretch/>
        </p:blipFill>
        <p:spPr bwMode="auto">
          <a:xfrm>
            <a:off x="1"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6560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2" y="1802309"/>
            <a:ext cx="6687879" cy="1538883"/>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11989" t="-1999" r="-1147" b="51846"/>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905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HEADLINE LEFT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8194333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HEADLINE CENTERED">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7064304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3999" y="1235242"/>
            <a:ext cx="8600647" cy="3164229"/>
          </a:xfrm>
          <a:prstGeom prst="rect">
            <a:avLst/>
          </a:prstGeom>
        </p:spPr>
        <p:txBody>
          <a:bodyPr/>
          <a:lstStyle>
            <a:lvl1pPr marL="0" indent="0">
              <a:buFont typeface="Wingdings" panose="05000000000000000000" pitchFamily="2" charset="2"/>
              <a:buNone/>
              <a:defRPr sz="1800"/>
            </a:lvl1pPr>
            <a:lvl2pPr marL="168275" indent="-168275">
              <a:buFont typeface="Wingdings" panose="05000000000000000000" pitchFamily="2" charset="2"/>
              <a:buChar char="§"/>
              <a:defRPr sz="1600"/>
            </a:lvl2pPr>
            <a:lvl3pPr marL="344488" indent="-168275">
              <a:buFont typeface="Wingdings" panose="05000000000000000000" pitchFamily="2" charset="2"/>
              <a:buChar char="§"/>
              <a:defRPr sz="1600"/>
            </a:lvl3pPr>
            <a:lvl4pPr marL="627063" indent="-228600">
              <a:buFont typeface="Wingdings" panose="05000000000000000000" pitchFamily="2" charset="2"/>
              <a:buChar cha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9276611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2800" b="1" baseline="0"/>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7"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8884168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727607"/>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985973"/>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942816"/>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3201181"/>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Title 1"/>
          <p:cNvSpPr>
            <a:spLocks noGrp="1"/>
          </p:cNvSpPr>
          <p:nvPr>
            <p:ph type="title" hasCustomPrompt="1"/>
          </p:nvPr>
        </p:nvSpPr>
        <p:spPr>
          <a:xfrm>
            <a:off x="4483362"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2596593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9"/>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39321851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11" name="Text Placeholder 11"/>
          <p:cNvSpPr>
            <a:spLocks noGrp="1"/>
          </p:cNvSpPr>
          <p:nvPr>
            <p:ph type="body" sz="quarter" idx="13" hasCustomPrompt="1"/>
          </p:nvPr>
        </p:nvSpPr>
        <p:spPr>
          <a:xfrm>
            <a:off x="228857" y="1738916"/>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5" name="Text Placeholder 13"/>
          <p:cNvSpPr>
            <a:spLocks noGrp="1"/>
          </p:cNvSpPr>
          <p:nvPr>
            <p:ph type="body" sz="quarter" idx="14" hasCustomPrompt="1"/>
          </p:nvPr>
        </p:nvSpPr>
        <p:spPr>
          <a:xfrm>
            <a:off x="228856" y="1997282"/>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7" name="Text Placeholder 11"/>
          <p:cNvSpPr>
            <a:spLocks noGrp="1"/>
          </p:cNvSpPr>
          <p:nvPr>
            <p:ph type="body" sz="quarter" idx="15" hasCustomPrompt="1"/>
          </p:nvPr>
        </p:nvSpPr>
        <p:spPr>
          <a:xfrm>
            <a:off x="228857" y="2954125"/>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8" name="Text Placeholder 13"/>
          <p:cNvSpPr>
            <a:spLocks noGrp="1"/>
          </p:cNvSpPr>
          <p:nvPr>
            <p:ph type="body" sz="quarter" idx="16" hasCustomPrompt="1"/>
          </p:nvPr>
        </p:nvSpPr>
        <p:spPr>
          <a:xfrm>
            <a:off x="228856" y="3212490"/>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0" name="Title 1"/>
          <p:cNvSpPr>
            <a:spLocks noGrp="1"/>
          </p:cNvSpPr>
          <p:nvPr>
            <p:ph type="title" hasCustomPrompt="1"/>
          </p:nvPr>
        </p:nvSpPr>
        <p:spPr>
          <a:xfrm>
            <a:off x="187884"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42704741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3"/>
          <p:cNvSpPr>
            <a:spLocks noGrp="1"/>
          </p:cNvSpPr>
          <p:nvPr>
            <p:ph type="body" sz="quarter" idx="27" hasCustomPrompt="1"/>
          </p:nvPr>
        </p:nvSpPr>
        <p:spPr>
          <a:xfrm>
            <a:off x="301654" y="1353325"/>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3" name="Slide Number Placeholder 5"/>
          <p:cNvSpPr>
            <a:spLocks noGrp="1"/>
          </p:cNvSpPr>
          <p:nvPr>
            <p:ph type="sldNum" sz="quarter" idx="4"/>
          </p:nvPr>
        </p:nvSpPr>
        <p:spPr>
          <a:xfrm>
            <a:off x="81463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6" name="Text Placeholder 11"/>
          <p:cNvSpPr>
            <a:spLocks noGrp="1"/>
          </p:cNvSpPr>
          <p:nvPr>
            <p:ph type="body" sz="quarter" idx="28" hasCustomPrompt="1"/>
          </p:nvPr>
        </p:nvSpPr>
        <p:spPr>
          <a:xfrm>
            <a:off x="4696047" y="2618185"/>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7" name="Text Placeholder 13"/>
          <p:cNvSpPr>
            <a:spLocks noGrp="1"/>
          </p:cNvSpPr>
          <p:nvPr>
            <p:ph type="body" sz="quarter" idx="29" hasCustomPrompt="1"/>
          </p:nvPr>
        </p:nvSpPr>
        <p:spPr>
          <a:xfrm>
            <a:off x="4696047" y="28765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5" name="Title 1"/>
          <p:cNvSpPr>
            <a:spLocks noGrp="1"/>
          </p:cNvSpPr>
          <p:nvPr>
            <p:ph type="title" hasCustomPrompt="1"/>
          </p:nvPr>
        </p:nvSpPr>
        <p:spPr>
          <a:xfrm>
            <a:off x="187884" y="282177"/>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8560573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sz="2000"/>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355614"/>
            <a:ext cx="4316413" cy="258365"/>
          </a:xfrm>
          <a:prstGeom prst="rect">
            <a:avLst/>
          </a:prstGeom>
        </p:spPr>
        <p:txBody>
          <a:bodyPr lIns="0">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2" y="3613980"/>
            <a:ext cx="4152185" cy="1155529"/>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11"/>
          <p:cNvSpPr>
            <a:spLocks noGrp="1"/>
          </p:cNvSpPr>
          <p:nvPr>
            <p:ph type="body" sz="quarter" idx="15" hasCustomPrompt="1"/>
          </p:nvPr>
        </p:nvSpPr>
        <p:spPr>
          <a:xfrm>
            <a:off x="4527990" y="3355614"/>
            <a:ext cx="4316413" cy="258365"/>
          </a:xfrm>
          <a:prstGeom prst="rect">
            <a:avLst/>
          </a:prstGeom>
        </p:spPr>
        <p:txBody>
          <a:bodyPr>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613981"/>
            <a:ext cx="4245101" cy="115553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4" name="Title 1"/>
          <p:cNvSpPr>
            <a:spLocks noGrp="1"/>
          </p:cNvSpPr>
          <p:nvPr>
            <p:ph type="title" hasCustomPrompt="1"/>
          </p:nvPr>
        </p:nvSpPr>
        <p:spPr>
          <a:xfrm>
            <a:off x="254335" y="2780926"/>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4549745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1914"/>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10" name="Text Placeholder 11"/>
          <p:cNvSpPr>
            <a:spLocks noGrp="1"/>
          </p:cNvSpPr>
          <p:nvPr>
            <p:ph type="body" sz="quarter" idx="22" hasCustomPrompt="1"/>
          </p:nvPr>
        </p:nvSpPr>
        <p:spPr>
          <a:xfrm>
            <a:off x="230408"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4" name="Text Placeholder 22"/>
          <p:cNvSpPr>
            <a:spLocks noGrp="1"/>
          </p:cNvSpPr>
          <p:nvPr>
            <p:ph type="body" sz="quarter" idx="23" hasCustomPrompt="1"/>
          </p:nvPr>
        </p:nvSpPr>
        <p:spPr>
          <a:xfrm>
            <a:off x="230395"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6" name="Text Placeholder 11"/>
          <p:cNvSpPr>
            <a:spLocks noGrp="1"/>
          </p:cNvSpPr>
          <p:nvPr>
            <p:ph type="body" sz="quarter" idx="24" hasCustomPrompt="1"/>
          </p:nvPr>
        </p:nvSpPr>
        <p:spPr>
          <a:xfrm>
            <a:off x="17107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7" name="Text Placeholder 22"/>
          <p:cNvSpPr>
            <a:spLocks noGrp="1"/>
          </p:cNvSpPr>
          <p:nvPr>
            <p:ph type="body" sz="quarter" idx="25" hasCustomPrompt="1"/>
          </p:nvPr>
        </p:nvSpPr>
        <p:spPr>
          <a:xfrm>
            <a:off x="17107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8" name="Text Placeholder 11"/>
          <p:cNvSpPr>
            <a:spLocks noGrp="1"/>
          </p:cNvSpPr>
          <p:nvPr>
            <p:ph type="body" sz="quarter" idx="26" hasCustomPrompt="1"/>
          </p:nvPr>
        </p:nvSpPr>
        <p:spPr>
          <a:xfrm>
            <a:off x="31585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9" name="Text Placeholder 22"/>
          <p:cNvSpPr>
            <a:spLocks noGrp="1"/>
          </p:cNvSpPr>
          <p:nvPr>
            <p:ph type="body" sz="quarter" idx="27" hasCustomPrompt="1"/>
          </p:nvPr>
        </p:nvSpPr>
        <p:spPr>
          <a:xfrm>
            <a:off x="31585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0" name="Text Placeholder 11"/>
          <p:cNvSpPr>
            <a:spLocks noGrp="1"/>
          </p:cNvSpPr>
          <p:nvPr>
            <p:ph type="body" sz="quarter" idx="28" hasCustomPrompt="1"/>
          </p:nvPr>
        </p:nvSpPr>
        <p:spPr>
          <a:xfrm>
            <a:off x="46063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1" name="Text Placeholder 22"/>
          <p:cNvSpPr>
            <a:spLocks noGrp="1"/>
          </p:cNvSpPr>
          <p:nvPr>
            <p:ph type="body" sz="quarter" idx="29" hasCustomPrompt="1"/>
          </p:nvPr>
        </p:nvSpPr>
        <p:spPr>
          <a:xfrm>
            <a:off x="4606341"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2" name="Text Placeholder 11"/>
          <p:cNvSpPr>
            <a:spLocks noGrp="1"/>
          </p:cNvSpPr>
          <p:nvPr>
            <p:ph type="body" sz="quarter" idx="30" hasCustomPrompt="1"/>
          </p:nvPr>
        </p:nvSpPr>
        <p:spPr>
          <a:xfrm>
            <a:off x="60867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31" hasCustomPrompt="1"/>
          </p:nvPr>
        </p:nvSpPr>
        <p:spPr>
          <a:xfrm>
            <a:off x="6086687"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4" name="Text Placeholder 11"/>
          <p:cNvSpPr>
            <a:spLocks noGrp="1"/>
          </p:cNvSpPr>
          <p:nvPr>
            <p:ph type="body" sz="quarter" idx="32" hasCustomPrompt="1"/>
          </p:nvPr>
        </p:nvSpPr>
        <p:spPr>
          <a:xfrm>
            <a:off x="75345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5" name="Text Placeholder 22"/>
          <p:cNvSpPr>
            <a:spLocks noGrp="1"/>
          </p:cNvSpPr>
          <p:nvPr>
            <p:ph type="body" sz="quarter" idx="33" hasCustomPrompt="1"/>
          </p:nvPr>
        </p:nvSpPr>
        <p:spPr>
          <a:xfrm>
            <a:off x="7534487" y="4179803"/>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44" y="3040329"/>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081936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5275"/>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26" name="Text Placeholder 2"/>
          <p:cNvSpPr>
            <a:spLocks noGrp="1"/>
          </p:cNvSpPr>
          <p:nvPr>
            <p:ph type="body" sz="quarter" idx="34" hasCustomPrompt="1"/>
          </p:nvPr>
        </p:nvSpPr>
        <p:spPr>
          <a:xfrm>
            <a:off x="274576" y="3443603"/>
            <a:ext cx="8594848" cy="312514"/>
          </a:xfrm>
          <a:prstGeom prst="rect">
            <a:avLst/>
          </a:prstGeom>
        </p:spPr>
        <p:txBody>
          <a:bodyPr lIns="0" rIns="0">
            <a:noAutofit/>
          </a:bodyPr>
          <a:lstStyle>
            <a:lvl1pPr algn="ctr">
              <a:lnSpc>
                <a:spcPct val="90000"/>
              </a:lnSpc>
              <a:defRPr sz="1600" baseline="0">
                <a:solidFill>
                  <a:schemeClr val="tx1"/>
                </a:solidFill>
              </a:defRPr>
            </a:lvl1pPr>
          </a:lstStyle>
          <a:p>
            <a:pPr lvl="0"/>
            <a:r>
              <a:rPr lang="en-US" dirty="0" err="1" smtClean="0"/>
              <a:t>Subheader</a:t>
            </a:r>
            <a:r>
              <a:rPr lang="en-US" dirty="0" smtClean="0"/>
              <a:t> with one line of copy. </a:t>
            </a:r>
            <a:endParaRPr lang="en-US" dirty="0"/>
          </a:p>
        </p:txBody>
      </p:sp>
      <p:sp>
        <p:nvSpPr>
          <p:cNvPr id="2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44" y="3017179"/>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0" name="Text Placeholder 11"/>
          <p:cNvSpPr>
            <a:spLocks noGrp="1"/>
          </p:cNvSpPr>
          <p:nvPr>
            <p:ph type="body" sz="quarter" idx="22" hasCustomPrompt="1"/>
          </p:nvPr>
        </p:nvSpPr>
        <p:spPr>
          <a:xfrm>
            <a:off x="230408"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1" name="Text Placeholder 22"/>
          <p:cNvSpPr>
            <a:spLocks noGrp="1"/>
          </p:cNvSpPr>
          <p:nvPr>
            <p:ph type="body" sz="quarter" idx="23" hasCustomPrompt="1"/>
          </p:nvPr>
        </p:nvSpPr>
        <p:spPr>
          <a:xfrm>
            <a:off x="230395"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2" name="Text Placeholder 11"/>
          <p:cNvSpPr>
            <a:spLocks noGrp="1"/>
          </p:cNvSpPr>
          <p:nvPr>
            <p:ph type="body" sz="quarter" idx="24" hasCustomPrompt="1"/>
          </p:nvPr>
        </p:nvSpPr>
        <p:spPr>
          <a:xfrm>
            <a:off x="17107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3" name="Text Placeholder 22"/>
          <p:cNvSpPr>
            <a:spLocks noGrp="1"/>
          </p:cNvSpPr>
          <p:nvPr>
            <p:ph type="body" sz="quarter" idx="25" hasCustomPrompt="1"/>
          </p:nvPr>
        </p:nvSpPr>
        <p:spPr>
          <a:xfrm>
            <a:off x="17107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4" name="Text Placeholder 11"/>
          <p:cNvSpPr>
            <a:spLocks noGrp="1"/>
          </p:cNvSpPr>
          <p:nvPr>
            <p:ph type="body" sz="quarter" idx="26" hasCustomPrompt="1"/>
          </p:nvPr>
        </p:nvSpPr>
        <p:spPr>
          <a:xfrm>
            <a:off x="31585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5" name="Text Placeholder 22"/>
          <p:cNvSpPr>
            <a:spLocks noGrp="1"/>
          </p:cNvSpPr>
          <p:nvPr>
            <p:ph type="body" sz="quarter" idx="27" hasCustomPrompt="1"/>
          </p:nvPr>
        </p:nvSpPr>
        <p:spPr>
          <a:xfrm>
            <a:off x="31585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11"/>
          <p:cNvSpPr>
            <a:spLocks noGrp="1"/>
          </p:cNvSpPr>
          <p:nvPr>
            <p:ph type="body" sz="quarter" idx="28" hasCustomPrompt="1"/>
          </p:nvPr>
        </p:nvSpPr>
        <p:spPr>
          <a:xfrm>
            <a:off x="46063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7" name="Text Placeholder 22"/>
          <p:cNvSpPr>
            <a:spLocks noGrp="1"/>
          </p:cNvSpPr>
          <p:nvPr>
            <p:ph type="body" sz="quarter" idx="29" hasCustomPrompt="1"/>
          </p:nvPr>
        </p:nvSpPr>
        <p:spPr>
          <a:xfrm>
            <a:off x="46063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11"/>
          <p:cNvSpPr>
            <a:spLocks noGrp="1"/>
          </p:cNvSpPr>
          <p:nvPr>
            <p:ph type="body" sz="quarter" idx="30" hasCustomPrompt="1"/>
          </p:nvPr>
        </p:nvSpPr>
        <p:spPr>
          <a:xfrm>
            <a:off x="60867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9" name="Text Placeholder 22"/>
          <p:cNvSpPr>
            <a:spLocks noGrp="1"/>
          </p:cNvSpPr>
          <p:nvPr>
            <p:ph type="body" sz="quarter" idx="31" hasCustomPrompt="1"/>
          </p:nvPr>
        </p:nvSpPr>
        <p:spPr>
          <a:xfrm>
            <a:off x="60866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0" name="Text Placeholder 11"/>
          <p:cNvSpPr>
            <a:spLocks noGrp="1"/>
          </p:cNvSpPr>
          <p:nvPr>
            <p:ph type="body" sz="quarter" idx="32" hasCustomPrompt="1"/>
          </p:nvPr>
        </p:nvSpPr>
        <p:spPr>
          <a:xfrm>
            <a:off x="75345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41" name="Text Placeholder 22"/>
          <p:cNvSpPr>
            <a:spLocks noGrp="1"/>
          </p:cNvSpPr>
          <p:nvPr>
            <p:ph type="body" sz="quarter" idx="33" hasCustomPrompt="1"/>
          </p:nvPr>
        </p:nvSpPr>
        <p:spPr>
          <a:xfrm>
            <a:off x="75344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Tree>
    <p:extLst>
      <p:ext uri="{BB962C8B-B14F-4D97-AF65-F5344CB8AC3E}">
        <p14:creationId xmlns:p14="http://schemas.microsoft.com/office/powerpoint/2010/main" val="8524315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7"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6064289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1179600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9"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4120016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7"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42421509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207478"/>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5313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23122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93693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57683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4" name="Text Placeholder 46"/>
          <p:cNvSpPr>
            <a:spLocks noGrp="1"/>
          </p:cNvSpPr>
          <p:nvPr>
            <p:ph type="body" sz="quarter" idx="29" hasCustomPrompt="1"/>
          </p:nvPr>
        </p:nvSpPr>
        <p:spPr>
          <a:xfrm>
            <a:off x="393192" y="227672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3" name="Text Placeholder 46"/>
          <p:cNvSpPr>
            <a:spLocks noGrp="1"/>
          </p:cNvSpPr>
          <p:nvPr>
            <p:ph type="body" sz="quarter" idx="28" hasCustomPrompt="1"/>
          </p:nvPr>
        </p:nvSpPr>
        <p:spPr>
          <a:xfrm>
            <a:off x="393192" y="989394"/>
            <a:ext cx="2280260" cy="239554"/>
          </a:xfrm>
          <a:prstGeom prst="rect">
            <a:avLst/>
          </a:prstGeom>
        </p:spPr>
        <p:txBody>
          <a:bodyPr wrap="square" lIns="0" rIns="0" anchor="t">
            <a:noAutofit/>
          </a:bodyPr>
          <a:lstStyle>
            <a:lvl1pPr marL="0" indent="0" algn="l">
              <a:lnSpc>
                <a:spcPct val="80000"/>
              </a:lnSpc>
              <a:spcBef>
                <a:spcPts val="0"/>
              </a:spcBef>
              <a:buNone/>
              <a:defRPr sz="2000" b="0" cap="all" baseline="0">
                <a:solidFill>
                  <a:schemeClr val="accent1"/>
                </a:solidFill>
                <a:latin typeface="+mj-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193" y="1308557"/>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599724"/>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3869724"/>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36"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7507417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0"/>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1600886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0725546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0" cap="all" baseline="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5"/>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7873855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493220"/>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endParaRPr lang="en-US" dirty="0"/>
          </a:p>
        </p:txBody>
      </p:sp>
      <p:sp>
        <p:nvSpPr>
          <p:cNvPr id="18"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1" name="Text Placeholder 2"/>
          <p:cNvSpPr>
            <a:spLocks noGrp="1"/>
          </p:cNvSpPr>
          <p:nvPr>
            <p:ph type="body" sz="quarter" idx="31" hasCustomPrompt="1"/>
          </p:nvPr>
        </p:nvSpPr>
        <p:spPr>
          <a:xfrm>
            <a:off x="393193" y="610352"/>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6618019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468749"/>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468749"/>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468749"/>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822358"/>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822358"/>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22358"/>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432556"/>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419138"/>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432556"/>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894818"/>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886374"/>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7" name="Text Placeholder 2"/>
          <p:cNvSpPr>
            <a:spLocks noGrp="1"/>
          </p:cNvSpPr>
          <p:nvPr>
            <p:ph type="body" sz="quarter" idx="31" hasCustomPrompt="1"/>
          </p:nvPr>
        </p:nvSpPr>
        <p:spPr>
          <a:xfrm>
            <a:off x="393193" y="715860"/>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8269083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917706"/>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127181"/>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346382"/>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917706"/>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127181"/>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346382"/>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35" name="Title 1"/>
          <p:cNvSpPr>
            <a:spLocks noGrp="1"/>
          </p:cNvSpPr>
          <p:nvPr>
            <p:ph type="title" hasCustomPrompt="1"/>
          </p:nvPr>
        </p:nvSpPr>
        <p:spPr>
          <a:xfrm>
            <a:off x="393192"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3173681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1782149" cy="1217480"/>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1957755" cy="576226"/>
          </a:xfrm>
          <a:prstGeom prst="rect">
            <a:avLst/>
          </a:prstGeom>
        </p:spPr>
        <p:txBody>
          <a:bodyPr>
            <a:noAutofit/>
          </a:bodyPr>
          <a:lstStyle>
            <a:lvl1pPr marL="0" indent="0" algn="l">
              <a:buNone/>
              <a:defRPr lang="en-US" sz="10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3994494"/>
            <a:ext cx="2011943" cy="493483"/>
          </a:xfrm>
          <a:prstGeom prst="rect">
            <a:avLst/>
          </a:prstGeom>
        </p:spPr>
        <p:txBody>
          <a:bodyPr lIns="0" rIns="0">
            <a:noAutofit/>
          </a:bodyPr>
          <a:lstStyle>
            <a:lvl1pPr marL="0" indent="0" algn="l">
              <a:buNone/>
              <a:defRPr sz="1000" b="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1957755"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683495"/>
            <a:ext cx="2011944" cy="406247"/>
          </a:xfrm>
          <a:prstGeom prst="rect">
            <a:avLst/>
          </a:prstGeom>
        </p:spPr>
        <p:txBody>
          <a:bodyPr lIns="0" rIns="0"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91399" y="1965627"/>
            <a:ext cx="1381691" cy="1953161"/>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91400" y="1648678"/>
            <a:ext cx="1381691"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 name="Freeform 5"/>
          <p:cNvSpPr/>
          <p:nvPr userDrawn="1"/>
        </p:nvSpPr>
        <p:spPr>
          <a:xfrm>
            <a:off x="2104752" y="1822027"/>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0" name="Freeform 29"/>
          <p:cNvSpPr/>
          <p:nvPr userDrawn="1"/>
        </p:nvSpPr>
        <p:spPr>
          <a:xfrm>
            <a:off x="4424089" y="1320589"/>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1" name="Freeform 30"/>
          <p:cNvSpPr/>
          <p:nvPr userDrawn="1"/>
        </p:nvSpPr>
        <p:spPr>
          <a:xfrm>
            <a:off x="6743427" y="819150"/>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21" name="Text Placeholder 2"/>
          <p:cNvSpPr>
            <a:spLocks noGrp="1"/>
          </p:cNvSpPr>
          <p:nvPr>
            <p:ph type="body" sz="quarter" idx="31" hasCustomPrompt="1"/>
          </p:nvPr>
        </p:nvSpPr>
        <p:spPr>
          <a:xfrm>
            <a:off x="393192" y="709743"/>
            <a:ext cx="8393398" cy="427652"/>
          </a:xfrm>
          <a:prstGeom prst="rect">
            <a:avLst/>
          </a:prstGeom>
        </p:spPr>
        <p:txBody>
          <a:bodyPr lIns="0" rIns="0">
            <a:noAutofit/>
          </a:bodyPr>
          <a:lstStyle>
            <a:lvl1pPr algn="l">
              <a:lnSpc>
                <a:spcPct val="90000"/>
              </a:lnSpc>
              <a:defRPr sz="16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26" name="Title 1"/>
          <p:cNvSpPr>
            <a:spLocks noGrp="1"/>
          </p:cNvSpPr>
          <p:nvPr>
            <p:ph type="title" hasCustomPrompt="1"/>
          </p:nvPr>
        </p:nvSpPr>
        <p:spPr>
          <a:xfrm>
            <a:off x="263127"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9854198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Oval 17"/>
          <p:cNvSpPr/>
          <p:nvPr userDrawn="1"/>
        </p:nvSpPr>
        <p:spPr>
          <a:xfrm>
            <a:off x="2454349" y="2581053"/>
            <a:ext cx="702630" cy="702630"/>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grpSp>
        <p:nvGrpSpPr>
          <p:cNvPr id="31" name="Group 30"/>
          <p:cNvGrpSpPr/>
          <p:nvPr userDrawn="1"/>
        </p:nvGrpSpPr>
        <p:grpSpPr>
          <a:xfrm>
            <a:off x="0" y="0"/>
            <a:ext cx="9144000" cy="5143500"/>
            <a:chOff x="0" y="0"/>
            <a:chExt cx="9144000" cy="5143500"/>
          </a:xfrm>
        </p:grpSpPr>
        <p:cxnSp>
          <p:nvCxnSpPr>
            <p:cNvPr id="6" name="Straight Connector 5"/>
            <p:cNvCxnSpPr>
              <a:stCxn id="18" idx="0"/>
            </p:cNvCxnSpPr>
            <p:nvPr userDrawn="1"/>
          </p:nvCxnSpPr>
          <p:spPr>
            <a:xfrm flipV="1">
              <a:off x="2805664" y="0"/>
              <a:ext cx="894466" cy="2581053"/>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8" idx="6"/>
            </p:cNvCxnSpPr>
            <p:nvPr userDrawn="1"/>
          </p:nvCxnSpPr>
          <p:spPr>
            <a:xfrm flipV="1">
              <a:off x="3156979" y="1627224"/>
              <a:ext cx="5987021" cy="130514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8" idx="5"/>
            </p:cNvCxnSpPr>
            <p:nvPr userDrawn="1"/>
          </p:nvCxnSpPr>
          <p:spPr>
            <a:xfrm>
              <a:off x="3054081" y="3180785"/>
              <a:ext cx="5005398" cy="1962715"/>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8" idx="2"/>
            </p:cNvCxnSpPr>
            <p:nvPr userDrawn="1"/>
          </p:nvCxnSpPr>
          <p:spPr>
            <a:xfrm>
              <a:off x="0" y="2932368"/>
              <a:ext cx="245434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8" idx="4"/>
            </p:cNvCxnSpPr>
            <p:nvPr userDrawn="1"/>
          </p:nvCxnSpPr>
          <p:spPr>
            <a:xfrm flipV="1">
              <a:off x="2805664" y="3283683"/>
              <a:ext cx="0" cy="1859817"/>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 name="Oval 3"/>
          <p:cNvSpPr/>
          <p:nvPr userDrawn="1"/>
        </p:nvSpPr>
        <p:spPr>
          <a:xfrm>
            <a:off x="1709179" y="1835884"/>
            <a:ext cx="2192970" cy="2192968"/>
          </a:xfrm>
          <a:prstGeom prst="ellipse">
            <a:avLst/>
          </a:prstGeom>
          <a:solidFill>
            <a:schemeClr val="bg1"/>
          </a:solid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32" name="Text Placeholder 46"/>
          <p:cNvSpPr>
            <a:spLocks noGrp="1"/>
          </p:cNvSpPr>
          <p:nvPr>
            <p:ph type="body" sz="quarter" idx="28" hasCustomPrompt="1"/>
          </p:nvPr>
        </p:nvSpPr>
        <p:spPr>
          <a:xfrm>
            <a:off x="201806"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201806" y="368364"/>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4" name="Text Placeholder 46"/>
          <p:cNvSpPr>
            <a:spLocks noGrp="1"/>
          </p:cNvSpPr>
          <p:nvPr>
            <p:ph type="body" sz="quarter" idx="33" hasCustomPrompt="1"/>
          </p:nvPr>
        </p:nvSpPr>
        <p:spPr>
          <a:xfrm>
            <a:off x="3156979" y="4028852"/>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5" name="Text Placeholder 46"/>
          <p:cNvSpPr>
            <a:spLocks noGrp="1"/>
          </p:cNvSpPr>
          <p:nvPr>
            <p:ph type="body" sz="quarter" idx="34" hasCustomPrompt="1"/>
          </p:nvPr>
        </p:nvSpPr>
        <p:spPr>
          <a:xfrm>
            <a:off x="3156979" y="4228607"/>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6" name="Text Placeholder 46"/>
          <p:cNvSpPr>
            <a:spLocks noGrp="1"/>
          </p:cNvSpPr>
          <p:nvPr>
            <p:ph type="body" sz="quarter" idx="35" hasCustomPrompt="1"/>
          </p:nvPr>
        </p:nvSpPr>
        <p:spPr>
          <a:xfrm>
            <a:off x="5029200" y="2623630"/>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7" name="Text Placeholder 46"/>
          <p:cNvSpPr>
            <a:spLocks noGrp="1"/>
          </p:cNvSpPr>
          <p:nvPr>
            <p:ph type="body" sz="quarter" idx="36" hasCustomPrompt="1"/>
          </p:nvPr>
        </p:nvSpPr>
        <p:spPr>
          <a:xfrm>
            <a:off x="5029199" y="2823385"/>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8" name="Text Placeholder 46"/>
          <p:cNvSpPr>
            <a:spLocks noGrp="1"/>
          </p:cNvSpPr>
          <p:nvPr>
            <p:ph type="body" sz="quarter" idx="37" hasCustomPrompt="1"/>
          </p:nvPr>
        </p:nvSpPr>
        <p:spPr>
          <a:xfrm>
            <a:off x="152400" y="3213353"/>
            <a:ext cx="1556779"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9" name="Text Placeholder 46"/>
          <p:cNvSpPr>
            <a:spLocks noGrp="1"/>
          </p:cNvSpPr>
          <p:nvPr>
            <p:ph type="body" sz="quarter" idx="38" hasCustomPrompt="1"/>
          </p:nvPr>
        </p:nvSpPr>
        <p:spPr>
          <a:xfrm>
            <a:off x="152400" y="3413108"/>
            <a:ext cx="1556779"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2" name="Text Placeholder 46"/>
          <p:cNvSpPr>
            <a:spLocks noGrp="1"/>
          </p:cNvSpPr>
          <p:nvPr>
            <p:ph type="body" sz="quarter" idx="39" hasCustomPrompt="1"/>
          </p:nvPr>
        </p:nvSpPr>
        <p:spPr>
          <a:xfrm>
            <a:off x="3902150"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43" name="Text Placeholder 46"/>
          <p:cNvSpPr>
            <a:spLocks noGrp="1"/>
          </p:cNvSpPr>
          <p:nvPr>
            <p:ph type="body" sz="quarter" idx="40" hasCustomPrompt="1"/>
          </p:nvPr>
        </p:nvSpPr>
        <p:spPr>
          <a:xfrm>
            <a:off x="3902149" y="368364"/>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4" name="Title 1"/>
          <p:cNvSpPr>
            <a:spLocks noGrp="1"/>
          </p:cNvSpPr>
          <p:nvPr>
            <p:ph type="title" hasCustomPrompt="1"/>
          </p:nvPr>
        </p:nvSpPr>
        <p:spPr>
          <a:xfrm>
            <a:off x="1767658" y="3283683"/>
            <a:ext cx="2076012" cy="723545"/>
          </a:xfrm>
          <a:prstGeom prst="rect">
            <a:avLst/>
          </a:prstGeom>
        </p:spPr>
        <p:txBody>
          <a:bodyPr wrap="square" tIns="0" anchor="t">
            <a:noAutofit/>
          </a:bodyPr>
          <a:lstStyle>
            <a:lvl1pPr algn="ctr">
              <a:lnSpc>
                <a:spcPct val="75000"/>
              </a:lnSpc>
              <a:defRPr lang="en-US" sz="2400" b="1" kern="4800" cap="all" spc="-50" baseline="0" dirty="0">
                <a:solidFill>
                  <a:schemeClr val="accent1"/>
                </a:solidFill>
                <a:latin typeface="+mj-lt"/>
                <a:ea typeface="+mn-ea"/>
                <a:cs typeface="Arial"/>
              </a:defRPr>
            </a:lvl1pPr>
          </a:lstStyle>
          <a:p>
            <a:r>
              <a:rPr lang="en-US" dirty="0" smtClean="0"/>
              <a:t>YOUR HEADLINE GOES HERE</a:t>
            </a:r>
            <a:endParaRPr lang="en-US" dirty="0"/>
          </a:p>
        </p:txBody>
      </p:sp>
      <p:sp>
        <p:nvSpPr>
          <p:cNvPr id="2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897379646"/>
      </p:ext>
    </p:extLst>
  </p:cSld>
  <p:clrMapOvr>
    <a:masterClrMapping/>
  </p:clrMapOvr>
  <p:transition xmlns:p14="http://schemas.microsoft.com/office/powerpoint/2010/mai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63453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56225"/>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73324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6221123" y="301887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4056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11759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4" name="Picture Placeholder 9"/>
          <p:cNvSpPr>
            <a:spLocks noGrp="1"/>
          </p:cNvSpPr>
          <p:nvPr>
            <p:ph type="pic" sz="quarter" idx="13" hasCustomPrompt="1"/>
          </p:nvPr>
        </p:nvSpPr>
        <p:spPr>
          <a:xfrm>
            <a:off x="379360"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44599883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6250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687499"/>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63261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379360" y="1525574"/>
            <a:ext cx="5323593" cy="2589019"/>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300935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2071843"/>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01696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75609" y="981232"/>
            <a:ext cx="8479040" cy="436959"/>
          </a:xfrm>
          <a:prstGeom prst="rect">
            <a:avLst/>
          </a:prstGeom>
        </p:spPr>
        <p:txBody>
          <a:bodyPr wrap="square"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3" name="Text Placeholder 13"/>
          <p:cNvSpPr>
            <a:spLocks noGrp="1"/>
          </p:cNvSpPr>
          <p:nvPr>
            <p:ph type="body" sz="quarter" idx="26" hasCustomPrompt="1"/>
          </p:nvPr>
        </p:nvSpPr>
        <p:spPr>
          <a:xfrm>
            <a:off x="393193" y="4296126"/>
            <a:ext cx="8393729" cy="708119"/>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14"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9903476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7172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39" y="1638900"/>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39" y="381592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373216" y="310155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20232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420026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3" name="Picture Placeholder 9"/>
          <p:cNvSpPr>
            <a:spLocks noGrp="1"/>
          </p:cNvSpPr>
          <p:nvPr>
            <p:ph type="pic" sz="quarter" idx="13" hasCustomPrompt="1"/>
          </p:nvPr>
        </p:nvSpPr>
        <p:spPr>
          <a:xfrm>
            <a:off x="3041156"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4234312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4117023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57738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639874"/>
            <a:ext cx="2217427"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58499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OR CHART</a:t>
            </a:r>
          </a:p>
        </p:txBody>
      </p:sp>
      <p:sp>
        <p:nvSpPr>
          <p:cNvPr id="23" name="Text Placeholder 22"/>
          <p:cNvSpPr>
            <a:spLocks noGrp="1"/>
          </p:cNvSpPr>
          <p:nvPr>
            <p:ph type="body" sz="quarter" idx="17" hasCustomPrompt="1"/>
          </p:nvPr>
        </p:nvSpPr>
        <p:spPr>
          <a:xfrm>
            <a:off x="378741" y="29617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20242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9693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380614"/>
            <a:ext cx="8393729" cy="592101"/>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endParaRPr lang="en-US" dirty="0"/>
          </a:p>
        </p:txBody>
      </p:sp>
      <p:sp>
        <p:nvSpPr>
          <p:cNvPr id="4" name="Text Placeholder 3"/>
          <p:cNvSpPr>
            <a:spLocks noGrp="1"/>
          </p:cNvSpPr>
          <p:nvPr>
            <p:ph type="body" sz="quarter" idx="27" hasCustomPrompt="1"/>
          </p:nvPr>
        </p:nvSpPr>
        <p:spPr>
          <a:xfrm>
            <a:off x="386035" y="762752"/>
            <a:ext cx="8734425" cy="436959"/>
          </a:xfrm>
          <a:prstGeom prst="rect">
            <a:avLst/>
          </a:prstGeom>
        </p:spPr>
        <p:txBody>
          <a:bodyPr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5"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1129191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1"/>
            <a:ext cx="4529445" cy="849463"/>
          </a:xfrm>
          <a:prstGeom prst="rect">
            <a:avLst/>
          </a:prstGeom>
          <a:solidFill>
            <a:schemeClr val="tx1"/>
          </a:solidFill>
        </p:spPr>
        <p:txBody>
          <a:bodyPr wrap="square" lIns="365760" tIns="201168" rIns="182880" bIns="45720" anchor="ctr">
            <a:spAutoFit/>
          </a:bodyPr>
          <a:lstStyle>
            <a:lvl1pPr>
              <a:lnSpc>
                <a:spcPct val="65000"/>
              </a:lnSpc>
              <a:defRPr lang="en-US" sz="6000" b="1" kern="3000" cap="all" spc="-150" baseline="0" dirty="0">
                <a:solidFill>
                  <a:schemeClr val="bg1"/>
                </a:solidFill>
                <a:latin typeface="+mj-lt"/>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cap="all" baseline="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8996084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1856" y="361563"/>
            <a:ext cx="8600313" cy="723545"/>
          </a:xfrm>
          <a:prstGeom prst="rect">
            <a:avLst/>
          </a:prstGeom>
        </p:spPr>
        <p:txBody>
          <a:bodyPr wrap="square" lIns="81578" tIns="0" rIns="81578" bIns="40789" anchor="t">
            <a:noAutofit/>
          </a:bodyPr>
          <a:lstStyle>
            <a:lvl1pPr algn="ctr">
              <a:lnSpc>
                <a:spcPct val="70000"/>
              </a:lnSpc>
              <a:defRPr lang="en-US" sz="43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7849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79"/>
            <a:ext cx="8292742" cy="2630861"/>
          </a:xfrm>
          <a:prstGeom prst="rect">
            <a:avLst/>
          </a:prstGeom>
        </p:spPr>
        <p:txBody>
          <a:bodyPr lIns="0" rIns="0" anchor="ctr">
            <a:normAutofit/>
          </a:bodyPr>
          <a:lstStyle>
            <a:lvl1pPr algn="ctr">
              <a:lnSpc>
                <a:spcPct val="65000"/>
              </a:lnSpc>
              <a:defRPr lang="en-US" sz="8000" b="1" kern="4800" cap="all"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6" y="3043807"/>
            <a:ext cx="3800475" cy="1220444"/>
          </a:xfrm>
          <a:prstGeom prst="rect">
            <a:avLst/>
          </a:prstGeom>
        </p:spPr>
        <p:txBody>
          <a:bodyPr anchor="ctr"/>
          <a:lstStyle>
            <a:lvl1pPr marL="0" indent="0" algn="r">
              <a:lnSpc>
                <a:spcPct val="70000"/>
              </a:lnSpc>
              <a:buFont typeface="+mj-lt"/>
              <a:buNone/>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lvl1pPr>
          </a:lstStyle>
          <a:p>
            <a:r>
              <a:rPr lang="en-US" dirty="0" smtClean="0"/>
              <a:t>AOL LOGO HERE</a:t>
            </a:r>
            <a:endParaRPr lang="en-US" dirty="0"/>
          </a:p>
        </p:txBody>
      </p:sp>
    </p:spTree>
    <p:extLst>
      <p:ext uri="{BB962C8B-B14F-4D97-AF65-F5344CB8AC3E}">
        <p14:creationId xmlns:p14="http://schemas.microsoft.com/office/powerpoint/2010/main" val="28692353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0"/>
            <a:ext cx="8292742" cy="2630861"/>
          </a:xfrm>
          <a:prstGeom prst="rect">
            <a:avLst/>
          </a:prstGeom>
        </p:spPr>
        <p:txBody>
          <a:bodyPr lIns="0" rIns="0" anchor="ctr">
            <a:normAutofit/>
          </a:bodyPr>
          <a:lstStyle>
            <a:lvl1pPr algn="ctr">
              <a:lnSpc>
                <a:spcPct val="65000"/>
              </a:lnSpc>
              <a:defRPr lang="en-US" sz="8000" b="1" kern="4800" cap="all"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26088726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70000"/>
              </a:lnSpc>
            </a:pPr>
            <a:endParaRPr lang="en-US" sz="5400" b="1" spc="-500" dirty="0">
              <a:solidFill>
                <a:srgbClr val="1DC2FF"/>
              </a:solidFill>
              <a:latin typeface="Arial"/>
              <a:cs typeface="Arial"/>
            </a:endParaRPr>
          </a:p>
        </p:txBody>
      </p:sp>
      <p:sp>
        <p:nvSpPr>
          <p:cNvPr id="8" name="Text Placeholder 7"/>
          <p:cNvSpPr>
            <a:spLocks noGrp="1"/>
          </p:cNvSpPr>
          <p:nvPr>
            <p:ph type="body" sz="quarter" idx="12" hasCustomPrompt="1"/>
          </p:nvPr>
        </p:nvSpPr>
        <p:spPr>
          <a:xfrm>
            <a:off x="0" y="1243697"/>
            <a:ext cx="4950073" cy="2656112"/>
          </a:xfrm>
          <a:prstGeom prst="rect">
            <a:avLst/>
          </a:prstGeom>
          <a:solidFill>
            <a:schemeClr val="bg2">
              <a:alpha val="27000"/>
            </a:schemeClr>
          </a:solidFill>
          <a:ln>
            <a:noFill/>
          </a:ln>
        </p:spPr>
        <p:txBody>
          <a:bodyPr wrap="none" lIns="0" tIns="502920" rIns="457200" bIns="182880" anchor="ctr">
            <a:spAutoFit/>
          </a:bodyPr>
          <a:lstStyle>
            <a:lvl1pPr marL="400050" indent="0" defTabSz="400050">
              <a:lnSpc>
                <a:spcPct val="70000"/>
              </a:lnSpc>
              <a:spcBef>
                <a:spcPts val="0"/>
              </a:spcBef>
              <a:buNone/>
              <a:defRPr lang="en-US" sz="8800" b="1" kern="6000" cap="all" spc="-6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br>
              <a:rPr lang="en-US" dirty="0" smtClean="0"/>
            </a:br>
            <a:r>
              <a:rPr lang="en-US" dirty="0" smtClean="0"/>
              <a:t>DIVIDER</a:t>
            </a:r>
            <a:endParaRPr lang="en-US" dirty="0"/>
          </a:p>
        </p:txBody>
      </p:sp>
    </p:spTree>
    <p:extLst>
      <p:ext uri="{BB962C8B-B14F-4D97-AF65-F5344CB8AC3E}">
        <p14:creationId xmlns:p14="http://schemas.microsoft.com/office/powerpoint/2010/main" val="1225788074"/>
      </p:ext>
    </p:extLst>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0" y="1220614"/>
            <a:ext cx="4950073" cy="2702278"/>
          </a:xfrm>
          <a:prstGeom prst="rect">
            <a:avLst/>
          </a:prstGeom>
          <a:solidFill>
            <a:schemeClr val="bg2">
              <a:alpha val="27000"/>
            </a:schemeClr>
          </a:solidFill>
          <a:ln>
            <a:noFill/>
          </a:ln>
        </p:spPr>
        <p:txBody>
          <a:bodyPr wrap="none" lIns="0" tIns="548640" rIns="457200" bIns="182880" anchor="ctr">
            <a:spAutoFit/>
          </a:bodyPr>
          <a:lstStyle>
            <a:lvl1pPr marL="400050" indent="0" defTabSz="400050">
              <a:lnSpc>
                <a:spcPct val="70000"/>
              </a:lnSpc>
              <a:spcBef>
                <a:spcPts val="0"/>
              </a:spcBef>
              <a:buNone/>
              <a:defRPr lang="en-US" sz="8800" b="1" kern="6000" cap="all" spc="-600" baseline="0" dirty="0" smtClean="0">
                <a:solidFill>
                  <a:schemeClr val="tx1">
                    <a:lumMod val="85000"/>
                    <a:lumOff val="15000"/>
                  </a:schemeClr>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br>
              <a:rPr lang="en-US" dirty="0" smtClean="0"/>
            </a:br>
            <a:r>
              <a:rPr lang="en-US" dirty="0" smtClean="0"/>
              <a:t>DIVIDER</a:t>
            </a:r>
            <a:endParaRPr lang="en-US" dirty="0"/>
          </a:p>
        </p:txBody>
      </p:sp>
    </p:spTree>
    <p:extLst>
      <p:ext uri="{BB962C8B-B14F-4D97-AF65-F5344CB8AC3E}">
        <p14:creationId xmlns:p14="http://schemas.microsoft.com/office/powerpoint/2010/main" val="2811036735"/>
      </p:ext>
    </p:extLst>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cap="all" spc="-300" baseline="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556562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Text Placeholder 4"/>
          <p:cNvSpPr>
            <a:spLocks noGrp="1"/>
          </p:cNvSpPr>
          <p:nvPr>
            <p:ph type="body" sz="quarter" idx="10"/>
          </p:nvPr>
        </p:nvSpPr>
        <p:spPr>
          <a:xfrm>
            <a:off x="254000" y="1113234"/>
            <a:ext cx="8600647" cy="3286237"/>
          </a:xfrm>
          <a:prstGeom prst="rect">
            <a:avLst/>
          </a:prstGeom>
        </p:spPr>
        <p:txBody>
          <a:bodyPr/>
          <a:lstStyle>
            <a:lvl1pPr marL="0" indent="0">
              <a:buFont typeface="Wingdings" panose="05000000000000000000" pitchFamily="2" charset="2"/>
              <a:buNone/>
              <a:defRPr sz="2400"/>
            </a:lvl1pPr>
            <a:lvl2pPr marL="285750" indent="-285750">
              <a:buFont typeface="Wingdings" panose="05000000000000000000" pitchFamily="2" charset="2"/>
              <a:buChar char="§"/>
              <a:defRPr sz="2000"/>
            </a:lvl2pPr>
            <a:lvl3pPr marL="633413" indent="-228600">
              <a:buFont typeface="Wingdings" panose="05000000000000000000" pitchFamily="2" charset="2"/>
              <a:buChar char="§"/>
              <a:defRPr sz="2000"/>
            </a:lvl3pPr>
            <a:lvl4pPr marL="1079500" indent="-228600">
              <a:buFont typeface="Wingdings" panose="05000000000000000000" pitchFamily="2" charset="2"/>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2"/>
            <a:endParaRPr lang="en-US" dirty="0"/>
          </a:p>
        </p:txBody>
      </p:sp>
      <p:sp>
        <p:nvSpPr>
          <p:cNvPr id="7"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5067962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8000" b="1" baseline="0"/>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7952696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21736267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36199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29" y="221373"/>
            <a:ext cx="4316413" cy="1140619"/>
          </a:xfrm>
          <a:prstGeom prst="rect">
            <a:avLst/>
          </a:prstGeom>
        </p:spPr>
        <p:txBody>
          <a:bodyPr>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577201"/>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6"/>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2825250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6CD2E5-F14D-4AB4-AABF-F1EC59ABA42A}" type="slidenum">
              <a:rPr>
                <a:latin typeface="Arial"/>
              </a:rPr>
              <a:pPr/>
              <a:t>‹#›</a:t>
            </a:fld>
            <a:endParaRPr>
              <a:latin typeface="Arial"/>
            </a:endParaRPr>
          </a:p>
        </p:txBody>
      </p:sp>
      <p:sp>
        <p:nvSpPr>
          <p:cNvPr id="4" name="Rectangle 3"/>
          <p:cNvSpPr/>
          <p:nvPr userDrawn="1"/>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000000"/>
                </a:solidFill>
                <a:latin typeface="Arial"/>
              </a:rPr>
              <a:t>Nulla</a:t>
            </a:r>
            <a:r>
              <a:rPr lang="en-US" sz="5400" spc="-150" dirty="0" smtClean="0">
                <a:solidFill>
                  <a:srgbClr val="000000"/>
                </a:solidFill>
                <a:latin typeface="Arial"/>
              </a:rPr>
              <a:t> </a:t>
            </a:r>
            <a:r>
              <a:rPr lang="en-US" sz="5400" spc="-150" dirty="0" err="1" smtClean="0">
                <a:solidFill>
                  <a:srgbClr val="000000"/>
                </a:solidFill>
                <a:latin typeface="Arial"/>
              </a:rPr>
              <a:t>facilisi</a:t>
            </a:r>
            <a:r>
              <a:rPr lang="en-US" sz="5400" spc="-150" dirty="0" smtClean="0">
                <a:solidFill>
                  <a:srgbClr val="000000"/>
                </a:solidFill>
                <a:latin typeface="Arial"/>
              </a:rPr>
              <a:t>. In </a:t>
            </a:r>
            <a:r>
              <a:rPr lang="en-US" sz="5400" spc="-150" dirty="0" err="1" smtClean="0">
                <a:solidFill>
                  <a:srgbClr val="000000"/>
                </a:solidFill>
                <a:latin typeface="Arial"/>
              </a:rPr>
              <a:t>vel</a:t>
            </a:r>
            <a:r>
              <a:rPr lang="en-US" sz="5400" spc="-150" dirty="0" smtClean="0">
                <a:solidFill>
                  <a:srgbClr val="000000"/>
                </a:solidFill>
                <a:latin typeface="Arial"/>
              </a:rPr>
              <a:t> sem. </a:t>
            </a:r>
            <a:r>
              <a:rPr lang="en-US" sz="5400" spc="-150" dirty="0" err="1" smtClean="0">
                <a:solidFill>
                  <a:srgbClr val="000000"/>
                </a:solidFill>
                <a:latin typeface="Arial"/>
              </a:rPr>
              <a:t>Morbi</a:t>
            </a:r>
            <a:r>
              <a:rPr lang="en-US" sz="5400" spc="-150" dirty="0" smtClean="0">
                <a:solidFill>
                  <a:srgbClr val="000000"/>
                </a:solidFill>
                <a:latin typeface="Arial"/>
              </a:rPr>
              <a:t> id </a:t>
            </a:r>
            <a:r>
              <a:rPr lang="en-US" sz="5400" spc="-150" dirty="0" err="1" smtClean="0">
                <a:solidFill>
                  <a:srgbClr val="000000"/>
                </a:solidFill>
                <a:latin typeface="Arial"/>
              </a:rPr>
              <a:t>urna</a:t>
            </a:r>
            <a:r>
              <a:rPr lang="en-US" sz="5400" spc="-150" dirty="0" smtClean="0">
                <a:solidFill>
                  <a:srgbClr val="000000"/>
                </a:solidFill>
                <a:latin typeface="Arial"/>
              </a:rPr>
              <a:t> in </a:t>
            </a:r>
            <a:r>
              <a:rPr lang="en-US" sz="5400" spc="-150" dirty="0" err="1" smtClean="0">
                <a:solidFill>
                  <a:srgbClr val="000000"/>
                </a:solidFill>
                <a:latin typeface="Arial"/>
              </a:rPr>
              <a:t>diam</a:t>
            </a:r>
            <a:r>
              <a:rPr lang="en-US" sz="5400" spc="-150" dirty="0" smtClean="0">
                <a:solidFill>
                  <a:srgbClr val="000000"/>
                </a:solidFill>
                <a:latin typeface="Arial"/>
              </a:rPr>
              <a:t> </a:t>
            </a:r>
            <a:r>
              <a:rPr lang="en-US" sz="5400" spc="-150" dirty="0" err="1" smtClean="0">
                <a:solidFill>
                  <a:srgbClr val="000000"/>
                </a:solidFill>
                <a:latin typeface="Arial"/>
              </a:rPr>
              <a:t>dignissim</a:t>
            </a:r>
            <a:r>
              <a:rPr lang="en-US" sz="5400" spc="-150" dirty="0" smtClean="0">
                <a:solidFill>
                  <a:srgbClr val="000000"/>
                </a:solidFill>
                <a:latin typeface="Arial"/>
              </a:rPr>
              <a:t> </a:t>
            </a:r>
            <a:r>
              <a:rPr lang="en-US" sz="5400" spc="-150" dirty="0" err="1" smtClean="0">
                <a:solidFill>
                  <a:srgbClr val="000000"/>
                </a:solidFill>
                <a:latin typeface="Arial"/>
              </a:rPr>
              <a:t>feugiat</a:t>
            </a:r>
            <a:r>
              <a:rPr lang="en-US" sz="5400" spc="-150" dirty="0" smtClean="0">
                <a:solidFill>
                  <a:srgbClr val="000000"/>
                </a:solidFill>
                <a:latin typeface="Arial"/>
              </a:rPr>
              <a:t>. </a:t>
            </a:r>
            <a:r>
              <a:rPr lang="en-US" sz="5400" spc="-150" dirty="0" err="1" smtClean="0">
                <a:solidFill>
                  <a:srgbClr val="1DC2FF"/>
                </a:solidFill>
                <a:latin typeface="Arial"/>
              </a:rPr>
              <a:t>Proin</a:t>
            </a:r>
            <a:r>
              <a:rPr lang="en-US" sz="5400" spc="-150" dirty="0" smtClean="0">
                <a:solidFill>
                  <a:srgbClr val="1DC2FF"/>
                </a:solidFill>
                <a:latin typeface="Arial"/>
              </a:rPr>
              <a:t> </a:t>
            </a:r>
            <a:r>
              <a:rPr lang="en-US" sz="5400" spc="-150" dirty="0" err="1" smtClean="0">
                <a:solidFill>
                  <a:srgbClr val="1DC2FF"/>
                </a:solidFill>
                <a:latin typeface="Arial"/>
              </a:rPr>
              <a:t>molestie</a:t>
            </a:r>
            <a:r>
              <a:rPr lang="en-US" sz="5400" spc="-150" dirty="0" smtClean="0">
                <a:solidFill>
                  <a:srgbClr val="1DC2FF"/>
                </a:solidFill>
                <a:latin typeface="Arial"/>
              </a:rPr>
              <a:t> </a:t>
            </a:r>
            <a:r>
              <a:rPr lang="en-US" sz="5400" spc="-150" dirty="0" err="1" smtClean="0">
                <a:solidFill>
                  <a:srgbClr val="1DC2FF"/>
                </a:solidFill>
                <a:latin typeface="Arial"/>
              </a:rPr>
              <a:t>tortor</a:t>
            </a:r>
            <a:r>
              <a:rPr lang="en-US" sz="5400" spc="-150" dirty="0" smtClean="0">
                <a:solidFill>
                  <a:srgbClr val="1DC2FF"/>
                </a:solidFill>
                <a:latin typeface="Arial"/>
              </a:rPr>
              <a:t> </a:t>
            </a:r>
            <a:r>
              <a:rPr lang="en-US" sz="5400" spc="-150" dirty="0" err="1" smtClean="0">
                <a:solidFill>
                  <a:srgbClr val="1DC2FF"/>
                </a:solidFill>
                <a:latin typeface="Arial"/>
              </a:rPr>
              <a:t>eu</a:t>
            </a:r>
            <a:r>
              <a:rPr lang="en-US" sz="5400" spc="-150" dirty="0" smtClean="0">
                <a:solidFill>
                  <a:srgbClr val="1DC2FF"/>
                </a:solidFill>
                <a:latin typeface="Arial"/>
              </a:rPr>
              <a:t> </a:t>
            </a:r>
            <a:r>
              <a:rPr lang="en-US" sz="5400" spc="-150" dirty="0" err="1" smtClean="0">
                <a:solidFill>
                  <a:srgbClr val="1DC2FF"/>
                </a:solidFill>
                <a:latin typeface="Arial"/>
              </a:rPr>
              <a:t>velit</a:t>
            </a:r>
            <a:r>
              <a:rPr lang="en-US" sz="5400" spc="-150" dirty="0" smtClean="0">
                <a:solidFill>
                  <a:srgbClr val="1DC2FF"/>
                </a:solidFill>
                <a:latin typeface="Arial"/>
              </a:rPr>
              <a:t>. </a:t>
            </a:r>
            <a:endParaRPr lang="en-US" sz="5400" spc="-150" dirty="0" smtClean="0">
              <a:solidFill>
                <a:srgbClr val="000000"/>
              </a:solidFill>
              <a:latin typeface="Arial"/>
            </a:endParaRPr>
          </a:p>
        </p:txBody>
      </p:sp>
      <p:sp>
        <p:nvSpPr>
          <p:cNvPr id="5" name="Rectangle 4"/>
          <p:cNvSpPr/>
          <p:nvPr userDrawn="1"/>
        </p:nvSpPr>
        <p:spPr>
          <a:xfrm>
            <a:off x="1283615" y="789533"/>
            <a:ext cx="723275" cy="1569660"/>
          </a:xfrm>
          <a:prstGeom prst="rect">
            <a:avLst/>
          </a:prstGeom>
        </p:spPr>
        <p:txBody>
          <a:bodyPr wrap="none">
            <a:spAutoFit/>
          </a:bodyPr>
          <a:lstStyle/>
          <a:p>
            <a:r>
              <a:rPr lang="en-US" sz="9600" b="1" kern="4000" spc="-600" dirty="0">
                <a:solidFill>
                  <a:srgbClr val="000000">
                    <a:alpha val="20000"/>
                  </a:srgbClr>
                </a:solidFill>
                <a:latin typeface="Arial"/>
                <a:cs typeface="Arial"/>
              </a:rPr>
              <a:t>“</a:t>
            </a:r>
          </a:p>
        </p:txBody>
      </p:sp>
      <p:sp>
        <p:nvSpPr>
          <p:cNvPr id="6" name="Rectangle 5"/>
          <p:cNvSpPr/>
          <p:nvPr userDrawn="1"/>
        </p:nvSpPr>
        <p:spPr>
          <a:xfrm>
            <a:off x="6508164" y="2746802"/>
            <a:ext cx="723275" cy="1569660"/>
          </a:xfrm>
          <a:prstGeom prst="rect">
            <a:avLst/>
          </a:prstGeom>
        </p:spPr>
        <p:txBody>
          <a:bodyPr wrap="none">
            <a:spAutoFit/>
          </a:bodyPr>
          <a:lstStyle/>
          <a:p>
            <a:r>
              <a:rPr lang="en-US" sz="9600" b="1" kern="4000" spc="-600" dirty="0">
                <a:solidFill>
                  <a:srgbClr val="000000">
                    <a:alpha val="20000"/>
                  </a:srgbClr>
                </a:solidFill>
                <a:latin typeface="Arial"/>
                <a:cs typeface="Arial"/>
              </a:rPr>
              <a:t>”</a:t>
            </a:r>
            <a:endParaRPr lang="en-US" sz="3600" dirty="0">
              <a:solidFill>
                <a:srgbClr val="000000">
                  <a:alpha val="20000"/>
                </a:srgbClr>
              </a:solidFill>
              <a:latin typeface="Arial"/>
            </a:endParaRPr>
          </a:p>
        </p:txBody>
      </p:sp>
      <p:sp>
        <p:nvSpPr>
          <p:cNvPr id="7" name="Rectangle 6"/>
          <p:cNvSpPr/>
          <p:nvPr userDrawn="1"/>
        </p:nvSpPr>
        <p:spPr>
          <a:xfrm>
            <a:off x="4036902" y="3722533"/>
            <a:ext cx="1162648" cy="415498"/>
          </a:xfrm>
          <a:prstGeom prst="rect">
            <a:avLst/>
          </a:prstGeom>
        </p:spPr>
        <p:txBody>
          <a:bodyPr wrap="none">
            <a:spAutoFit/>
          </a:bodyPr>
          <a:lstStyle/>
          <a:p>
            <a:pPr algn="ctr">
              <a:lnSpc>
                <a:spcPct val="70000"/>
              </a:lnSpc>
            </a:pPr>
            <a:r>
              <a:rPr lang="en-US" sz="2800" b="1" kern="4800" dirty="0" smtClean="0">
                <a:solidFill>
                  <a:srgbClr val="1DC2FF"/>
                </a:solidFill>
                <a:latin typeface="Arial"/>
                <a:cs typeface="Arial"/>
              </a:rPr>
              <a:t>Name</a:t>
            </a:r>
            <a:endParaRPr lang="en-US" sz="2800" b="1" kern="4800" dirty="0">
              <a:solidFill>
                <a:srgbClr val="1DC2FF"/>
              </a:solidFill>
              <a:latin typeface="Arial"/>
              <a:cs typeface="Arial"/>
            </a:endParaRPr>
          </a:p>
        </p:txBody>
      </p:sp>
    </p:spTree>
    <p:extLst>
      <p:ext uri="{BB962C8B-B14F-4D97-AF65-F5344CB8AC3E}">
        <p14:creationId xmlns:p14="http://schemas.microsoft.com/office/powerpoint/2010/main" val="9784189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193" y="136587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4"/>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193" y="2564522"/>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6645247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3"/>
          <p:cNvSpPr>
            <a:spLocks noGrp="1"/>
          </p:cNvSpPr>
          <p:nvPr>
            <p:ph type="body" sz="quarter" idx="27" hasCustomPrompt="1"/>
          </p:nvPr>
        </p:nvSpPr>
        <p:spPr>
          <a:xfrm>
            <a:off x="393192" y="1295120"/>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3"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6982711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3" y="2658142"/>
            <a:ext cx="8554961" cy="647337"/>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18316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3" y="3441528"/>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7990" y="318316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44152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4"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6769518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3638101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6"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8205152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3887984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2652"/>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17731287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7285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7285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7285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42845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42845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42845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2134168"/>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2134168"/>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2134168"/>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59"/>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2"/>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2"/>
            <a:ext cx="8601075" cy="427652"/>
          </a:xfrm>
          <a:prstGeom prst="rect">
            <a:avLst/>
          </a:prstGeom>
        </p:spPr>
        <p:txBody>
          <a:bodyPr wrap="square" lIns="0" rIns="0">
            <a:noAutofit/>
          </a:bodyPr>
          <a:lstStyle>
            <a:lvl1pP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193" y="1505786"/>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796953"/>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4066953"/>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7492262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5" name="Text Placeholder 4"/>
          <p:cNvSpPr>
            <a:spLocks noGrp="1"/>
          </p:cNvSpPr>
          <p:nvPr>
            <p:ph type="body" sz="quarter" idx="10"/>
          </p:nvPr>
        </p:nvSpPr>
        <p:spPr>
          <a:xfrm>
            <a:off x="254000" y="1113234"/>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32200493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6403154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40"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40"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2652"/>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84" y="1384775"/>
            <a:ext cx="5908207" cy="3487668"/>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40375147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5366939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1493220"/>
            <a:ext cx="2581397" cy="318582"/>
          </a:xfrm>
          <a:prstGeom prst="rect">
            <a:avLst/>
          </a:prstGeom>
        </p:spPr>
        <p:txBody>
          <a:bodyPr wrap="square" lIns="0" rIns="0">
            <a:noAutofit/>
          </a:bodyPr>
          <a:lstStyle>
            <a:lvl1pPr marL="0" indent="0" algn="l">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601075" cy="321469"/>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9"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3177170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50872"/>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60347"/>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79548"/>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50872"/>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60347"/>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79548"/>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3516830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2070567" cy="1217480"/>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2315358" cy="576226"/>
          </a:xfrm>
          <a:prstGeom prst="rect">
            <a:avLst/>
          </a:prstGeom>
        </p:spPr>
        <p:txBody>
          <a:bodyPr>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3826986"/>
            <a:ext cx="2011943" cy="493483"/>
          </a:xfrm>
          <a:prstGeom prst="rect">
            <a:avLst/>
          </a:prstGeom>
        </p:spPr>
        <p:txBody>
          <a:bodyPr lIns="0" rIns="0">
            <a:noAutofit/>
          </a:bodyPr>
          <a:lstStyle>
            <a:lvl1pPr marL="0" indent="0" algn="l">
              <a:buNone/>
              <a:defRPr sz="110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87"/>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401572" cy="321469"/>
          </a:xfrm>
          <a:prstGeom prst="rect">
            <a:avLst/>
          </a:prstGeom>
        </p:spPr>
        <p:txBody>
          <a:bodyPr wrap="square"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6" name="Arc 15"/>
          <p:cNvSpPr/>
          <p:nvPr userDrawn="1"/>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7" name="Arc 1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22" y="1648678"/>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6676810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Oval 17"/>
          <p:cNvSpPr/>
          <p:nvPr userDrawn="1"/>
        </p:nvSpPr>
        <p:spPr>
          <a:xfrm>
            <a:off x="2454349" y="2581053"/>
            <a:ext cx="702630" cy="702630"/>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Arial"/>
              <a:cs typeface="Arial"/>
            </a:endParaRPr>
          </a:p>
        </p:txBody>
      </p:sp>
      <p:grpSp>
        <p:nvGrpSpPr>
          <p:cNvPr id="31" name="Group 30"/>
          <p:cNvGrpSpPr/>
          <p:nvPr userDrawn="1"/>
        </p:nvGrpSpPr>
        <p:grpSpPr>
          <a:xfrm>
            <a:off x="0" y="0"/>
            <a:ext cx="9144000" cy="5143500"/>
            <a:chOff x="0" y="0"/>
            <a:chExt cx="9144000" cy="5143500"/>
          </a:xfrm>
        </p:grpSpPr>
        <p:cxnSp>
          <p:nvCxnSpPr>
            <p:cNvPr id="6" name="Straight Connector 5"/>
            <p:cNvCxnSpPr>
              <a:stCxn id="18" idx="0"/>
            </p:cNvCxnSpPr>
            <p:nvPr userDrawn="1"/>
          </p:nvCxnSpPr>
          <p:spPr>
            <a:xfrm flipV="1">
              <a:off x="2805664" y="0"/>
              <a:ext cx="894466" cy="2581053"/>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8" idx="6"/>
            </p:cNvCxnSpPr>
            <p:nvPr userDrawn="1"/>
          </p:nvCxnSpPr>
          <p:spPr>
            <a:xfrm flipV="1">
              <a:off x="3156979" y="1627224"/>
              <a:ext cx="5987021" cy="130514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8" idx="5"/>
            </p:cNvCxnSpPr>
            <p:nvPr userDrawn="1"/>
          </p:nvCxnSpPr>
          <p:spPr>
            <a:xfrm>
              <a:off x="3054081" y="3180785"/>
              <a:ext cx="5005398" cy="1962715"/>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8" idx="2"/>
            </p:cNvCxnSpPr>
            <p:nvPr userDrawn="1"/>
          </p:nvCxnSpPr>
          <p:spPr>
            <a:xfrm>
              <a:off x="0" y="2932368"/>
              <a:ext cx="245434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8" idx="4"/>
            </p:cNvCxnSpPr>
            <p:nvPr userDrawn="1"/>
          </p:nvCxnSpPr>
          <p:spPr>
            <a:xfrm flipV="1">
              <a:off x="2805664" y="3283683"/>
              <a:ext cx="0" cy="1859817"/>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 name="Oval 3"/>
          <p:cNvSpPr/>
          <p:nvPr userDrawn="1"/>
        </p:nvSpPr>
        <p:spPr>
          <a:xfrm>
            <a:off x="1709179" y="2000425"/>
            <a:ext cx="2192970" cy="1645920"/>
          </a:xfrm>
          <a:prstGeom prst="ellipse">
            <a:avLst/>
          </a:prstGeom>
          <a:solidFill>
            <a:schemeClr val="bg1"/>
          </a:solid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Arial"/>
              <a:cs typeface="Arial"/>
            </a:endParaRPr>
          </a:p>
        </p:txBody>
      </p:sp>
      <p:sp>
        <p:nvSpPr>
          <p:cNvPr id="32" name="Text Placeholder 46"/>
          <p:cNvSpPr>
            <a:spLocks noGrp="1"/>
          </p:cNvSpPr>
          <p:nvPr>
            <p:ph type="body" sz="quarter" idx="28" hasCustomPrompt="1"/>
          </p:nvPr>
        </p:nvSpPr>
        <p:spPr>
          <a:xfrm>
            <a:off x="201806" y="168609"/>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201806" y="368365"/>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4" name="Text Placeholder 46"/>
          <p:cNvSpPr>
            <a:spLocks noGrp="1"/>
          </p:cNvSpPr>
          <p:nvPr>
            <p:ph type="body" sz="quarter" idx="33" hasCustomPrompt="1"/>
          </p:nvPr>
        </p:nvSpPr>
        <p:spPr>
          <a:xfrm>
            <a:off x="3156979" y="4028853"/>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5" name="Text Placeholder 46"/>
          <p:cNvSpPr>
            <a:spLocks noGrp="1"/>
          </p:cNvSpPr>
          <p:nvPr>
            <p:ph type="body" sz="quarter" idx="34" hasCustomPrompt="1"/>
          </p:nvPr>
        </p:nvSpPr>
        <p:spPr>
          <a:xfrm>
            <a:off x="3156979" y="4228608"/>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6" name="Text Placeholder 46"/>
          <p:cNvSpPr>
            <a:spLocks noGrp="1"/>
          </p:cNvSpPr>
          <p:nvPr>
            <p:ph type="body" sz="quarter" idx="35" hasCustomPrompt="1"/>
          </p:nvPr>
        </p:nvSpPr>
        <p:spPr>
          <a:xfrm>
            <a:off x="5029200" y="2623631"/>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7" name="Text Placeholder 46"/>
          <p:cNvSpPr>
            <a:spLocks noGrp="1"/>
          </p:cNvSpPr>
          <p:nvPr>
            <p:ph type="body" sz="quarter" idx="36" hasCustomPrompt="1"/>
          </p:nvPr>
        </p:nvSpPr>
        <p:spPr>
          <a:xfrm>
            <a:off x="5029201" y="2823385"/>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8" name="Text Placeholder 46"/>
          <p:cNvSpPr>
            <a:spLocks noGrp="1"/>
          </p:cNvSpPr>
          <p:nvPr>
            <p:ph type="body" sz="quarter" idx="37" hasCustomPrompt="1"/>
          </p:nvPr>
        </p:nvSpPr>
        <p:spPr>
          <a:xfrm>
            <a:off x="152402" y="3213354"/>
            <a:ext cx="1556779"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9" name="Text Placeholder 46"/>
          <p:cNvSpPr>
            <a:spLocks noGrp="1"/>
          </p:cNvSpPr>
          <p:nvPr>
            <p:ph type="body" sz="quarter" idx="38" hasCustomPrompt="1"/>
          </p:nvPr>
        </p:nvSpPr>
        <p:spPr>
          <a:xfrm>
            <a:off x="152402" y="3413109"/>
            <a:ext cx="1556779"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2" name="Text Placeholder 46"/>
          <p:cNvSpPr>
            <a:spLocks noGrp="1"/>
          </p:cNvSpPr>
          <p:nvPr>
            <p:ph type="body" sz="quarter" idx="39" hasCustomPrompt="1"/>
          </p:nvPr>
        </p:nvSpPr>
        <p:spPr>
          <a:xfrm>
            <a:off x="3902150" y="168609"/>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43" name="Text Placeholder 46"/>
          <p:cNvSpPr>
            <a:spLocks noGrp="1"/>
          </p:cNvSpPr>
          <p:nvPr>
            <p:ph type="body" sz="quarter" idx="40" hasCustomPrompt="1"/>
          </p:nvPr>
        </p:nvSpPr>
        <p:spPr>
          <a:xfrm>
            <a:off x="3902151" y="368364"/>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4" name="Title 1"/>
          <p:cNvSpPr>
            <a:spLocks noGrp="1"/>
          </p:cNvSpPr>
          <p:nvPr>
            <p:ph type="title" hasCustomPrompt="1"/>
          </p:nvPr>
        </p:nvSpPr>
        <p:spPr>
          <a:xfrm>
            <a:off x="1767658" y="3100556"/>
            <a:ext cx="2076012" cy="538163"/>
          </a:xfrm>
          <a:prstGeom prst="rect">
            <a:avLst/>
          </a:prstGeom>
        </p:spPr>
        <p:txBody>
          <a:bodyPr wrap="square" tIns="0" anchor="t">
            <a:noAutofit/>
          </a:bodyPr>
          <a:lstStyle>
            <a:lvl1pPr algn="ctr">
              <a:lnSpc>
                <a:spcPct val="75000"/>
              </a:lnSpc>
              <a:defRPr lang="en-US" sz="1600" b="1" kern="4800" spc="-50" baseline="0" dirty="0">
                <a:solidFill>
                  <a:schemeClr val="accent1"/>
                </a:solidFill>
                <a:latin typeface="+mj-lt"/>
                <a:ea typeface="+mn-ea"/>
                <a:cs typeface="Arial"/>
              </a:defRPr>
            </a:lvl1pPr>
          </a:lstStyle>
          <a:p>
            <a:r>
              <a:rPr lang="en-US" dirty="0" smtClean="0"/>
              <a:t>YOUR HEADLINE GOES HERE</a:t>
            </a:r>
            <a:endParaRPr lang="en-US" dirty="0"/>
          </a:p>
        </p:txBody>
      </p:sp>
      <p:sp>
        <p:nvSpPr>
          <p:cNvPr id="2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290097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1" y="1086798"/>
            <a:ext cx="5929503" cy="3745129"/>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329125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61" y="1525574"/>
            <a:ext cx="5323593" cy="2589019"/>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2"/>
            <a:ext cx="8734425" cy="436959"/>
          </a:xfrm>
          <a:prstGeom prst="rect">
            <a:avLst/>
          </a:prstGeom>
        </p:spPr>
        <p:txBody>
          <a:bodyPr wrap="square"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4"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5847226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236021"/>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36" y="981232"/>
            <a:ext cx="8734425" cy="436959"/>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2"/>
            <a:ext cx="8328290"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569965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3164879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1"/>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41605461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3084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47" y="134831"/>
            <a:ext cx="8600313" cy="531920"/>
          </a:xfrm>
          <a:prstGeom prst="rect">
            <a:avLst/>
          </a:prstGeom>
        </p:spPr>
        <p:txBody>
          <a:bodyPr anchor="t">
            <a:noAutofit/>
          </a:bodyPr>
          <a:lstStyle>
            <a:lvl1pPr>
              <a:lnSpc>
                <a:spcPct val="80000"/>
              </a:lnSpc>
              <a:defRPr sz="2400" b="1">
                <a:solidFill>
                  <a:schemeClr val="accent2"/>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665615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77" y="4236020"/>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39" y="981232"/>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13809197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lgn="l">
              <a:defRPr>
                <a:solidFill>
                  <a:srgbClr val="FFFFFF"/>
                </a:solidFill>
                <a:latin typeface="Korolev Condensed Bold"/>
                <a:cs typeface="Korolev Condensed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86326379"/>
      </p:ext>
    </p:extLst>
  </p:cSld>
  <p:clrMapOvr>
    <a:masterClrMapping/>
  </p:clrMapOvr>
  <p:timing>
    <p:tnLst>
      <p:par>
        <p:cTn xmlns:p14="http://schemas.microsoft.com/office/powerpoint/2010/mai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cSld name="2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222" y="274339"/>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9" y="891542"/>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63468793"/>
      </p:ext>
    </p:extLst>
  </p:cSld>
  <p:clrMapOvr>
    <a:masterClrMapping/>
  </p:clrMapOvr>
  <p:timing>
    <p:tnLst>
      <p:par>
        <p:cTn xmlns:p14="http://schemas.microsoft.com/office/powerpoint/2010/mai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02871"/>
            <a:ext cx="8494888" cy="52414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2400" y="1200151"/>
            <a:ext cx="8494888"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794020" y="4831928"/>
            <a:ext cx="322960" cy="273844"/>
          </a:xfrm>
          <a:prstGeom prst="rect">
            <a:avLst/>
          </a:prstGeom>
        </p:spPr>
        <p:txBody>
          <a:bodyPr/>
          <a:lstStyle>
            <a:lvl1pPr>
              <a:defRPr/>
            </a:lvl1pPr>
          </a:lstStyle>
          <a:p>
            <a:pPr>
              <a:defRPr/>
            </a:pPr>
            <a:fld id="{D2819532-35DC-D14A-B0CF-CCF31CFAA81C}" type="slidenum">
              <a:rPr>
                <a:solidFill>
                  <a:srgbClr val="000000"/>
                </a:solidFill>
                <a:latin typeface="Calibri"/>
              </a:rPr>
              <a:pPr>
                <a:defRPr/>
              </a:pPr>
              <a:t>‹#›</a:t>
            </a:fld>
            <a:endParaRPr>
              <a:solidFill>
                <a:srgbClr val="000000"/>
              </a:solidFill>
              <a:latin typeface="Calibri"/>
            </a:endParaRPr>
          </a:p>
        </p:txBody>
      </p:sp>
    </p:spTree>
    <p:extLst>
      <p:ext uri="{BB962C8B-B14F-4D97-AF65-F5344CB8AC3E}">
        <p14:creationId xmlns:p14="http://schemas.microsoft.com/office/powerpoint/2010/main" val="2476481508"/>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o-Brand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08423"/>
            <a:ext cx="7772400" cy="1102519"/>
          </a:xfrm>
          <a:prstGeom prst="rect">
            <a:avLst/>
          </a:prstGeom>
        </p:spPr>
        <p:txBody>
          <a:bodyPr/>
          <a:lstStyle>
            <a:lvl1pPr algn="ctr">
              <a:lnSpc>
                <a:spcPct val="80000"/>
              </a:lnSpc>
              <a:defRPr sz="4400" spc="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2286000"/>
            <a:ext cx="6400800" cy="624972"/>
          </a:xfrm>
          <a:prstGeom prst="rect">
            <a:avLst/>
          </a:prstGeom>
        </p:spPr>
        <p:txBody>
          <a:bodyPr>
            <a:normAutofit/>
          </a:bodyPr>
          <a:lstStyle>
            <a:lvl1pPr marL="0" indent="0" algn="ctr">
              <a:buNone/>
              <a:defRPr sz="1400" b="1" i="0" spc="300">
                <a:solidFill>
                  <a:schemeClr val="accent1"/>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42734F8-B055-A447-9EA0-9852763D98A0}" type="datetime1">
              <a:rPr lang="en-US" smtClean="0">
                <a:solidFill>
                  <a:srgbClr val="000000"/>
                </a:solidFill>
                <a:latin typeface="Arial"/>
              </a:rPr>
              <a:pPr/>
              <a:t>21/01/16</a:t>
            </a:fld>
            <a:endParaRPr lang="en-US" dirty="0">
              <a:solidFill>
                <a:srgbClr val="000000"/>
              </a:solidFill>
              <a:latin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solidFill>
                <a:srgbClr val="000000"/>
              </a:solidFill>
              <a:latin typeface="Arial"/>
            </a:endParaRPr>
          </a:p>
        </p:txBody>
      </p:sp>
      <p:sp>
        <p:nvSpPr>
          <p:cNvPr id="6" name="Slide Number Placeholder 5"/>
          <p:cNvSpPr>
            <a:spLocks noGrp="1"/>
          </p:cNvSpPr>
          <p:nvPr>
            <p:ph type="sldNum" sz="quarter" idx="12"/>
          </p:nvPr>
        </p:nvSpPr>
        <p:spPr>
          <a:xfrm>
            <a:off x="6889136" y="4767264"/>
            <a:ext cx="2133600" cy="273844"/>
          </a:xfrm>
          <a:prstGeom prst="rect">
            <a:avLst/>
          </a:prstGeom>
        </p:spPr>
        <p:txBody>
          <a:bodyPr/>
          <a:lstStyle/>
          <a:p>
            <a:fld id="{AF88E988-FB04-AB4E-BE5A-59F242AF7F7A}" type="slidenum">
              <a:rPr>
                <a:latin typeface="Arial"/>
              </a:rPr>
              <a:pPr/>
              <a:t>‹#›</a:t>
            </a:fld>
            <a:endParaRPr dirty="0">
              <a:latin typeface="Arial"/>
            </a:endParaRPr>
          </a:p>
        </p:txBody>
      </p:sp>
      <p:sp>
        <p:nvSpPr>
          <p:cNvPr id="8" name="Picture Placeholder 7"/>
          <p:cNvSpPr>
            <a:spLocks noGrp="1"/>
          </p:cNvSpPr>
          <p:nvPr>
            <p:ph type="pic" sz="quarter" idx="13" hasCustomPrompt="1"/>
          </p:nvPr>
        </p:nvSpPr>
        <p:spPr>
          <a:xfrm>
            <a:off x="3646574" y="3383874"/>
            <a:ext cx="1911815" cy="788044"/>
          </a:xfrm>
          <a:prstGeom prst="rect">
            <a:avLst/>
          </a:prstGeom>
        </p:spPr>
        <p:txBody>
          <a:bodyPr>
            <a:normAutofit/>
          </a:bodyPr>
          <a:lstStyle>
            <a:lvl1pPr>
              <a:defRPr sz="1800" baseline="0"/>
            </a:lvl1pPr>
          </a:lstStyle>
          <a:p>
            <a:r>
              <a:rPr lang="en-US" dirty="0" smtClean="0"/>
              <a:t>PARTNER LOGO</a:t>
            </a:r>
            <a:endParaRPr lang="en-US" dirty="0"/>
          </a:p>
        </p:txBody>
      </p:sp>
      <p:pic>
        <p:nvPicPr>
          <p:cNvPr id="12" name="Picture 11"/>
          <p:cNvPicPr>
            <a:picLocks noChangeAspect="1"/>
          </p:cNvPicPr>
          <p:nvPr userDrawn="1"/>
        </p:nvPicPr>
        <p:blipFill>
          <a:blip r:embed="rId2"/>
          <a:stretch>
            <a:fillRect/>
          </a:stretch>
        </p:blipFill>
        <p:spPr>
          <a:xfrm>
            <a:off x="7112000" y="3448017"/>
            <a:ext cx="635000" cy="723900"/>
          </a:xfrm>
          <a:prstGeom prst="rect">
            <a:avLst/>
          </a:prstGeom>
        </p:spPr>
      </p:pic>
      <p:pic>
        <p:nvPicPr>
          <p:cNvPr id="7" name="Picture 6" descr="Aol.black.png"/>
          <p:cNvPicPr>
            <a:picLocks noChangeAspect="1"/>
          </p:cNvPicPr>
          <p:nvPr userDrawn="1"/>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67689" y="3383873"/>
            <a:ext cx="961472" cy="742956"/>
          </a:xfrm>
          <a:prstGeom prst="rect">
            <a:avLst/>
          </a:prstGeom>
        </p:spPr>
      </p:pic>
    </p:spTree>
    <p:extLst>
      <p:ext uri="{BB962C8B-B14F-4D97-AF65-F5344CB8AC3E}">
        <p14:creationId xmlns:p14="http://schemas.microsoft.com/office/powerpoint/2010/main" val="38038256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08423"/>
            <a:ext cx="7772400" cy="1102519"/>
          </a:xfrm>
          <a:prstGeom prst="rect">
            <a:avLst/>
          </a:prstGeom>
        </p:spPr>
        <p:txBody>
          <a:bodyPr/>
          <a:lstStyle>
            <a:lvl1pPr algn="ctr">
              <a:lnSpc>
                <a:spcPct val="80000"/>
              </a:lnSpc>
              <a:defRPr sz="4400" spc="0">
                <a:solidFill>
                  <a:schemeClr val="bg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2299731"/>
            <a:ext cx="6400800" cy="611242"/>
          </a:xfrm>
          <a:prstGeom prst="rect">
            <a:avLst/>
          </a:prstGeom>
        </p:spPr>
        <p:txBody>
          <a:bodyPr>
            <a:normAutofit/>
          </a:bodyPr>
          <a:lstStyle>
            <a:lvl1pPr marL="0" indent="0" algn="ctr">
              <a:buNone/>
              <a:defRPr sz="1400" b="1" i="0" spc="300">
                <a:solidFill>
                  <a:srgbClr val="EF3961"/>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42734F8-B055-A447-9EA0-9852763D98A0}" type="datetime1">
              <a:rPr lang="en-US" smtClean="0">
                <a:solidFill>
                  <a:srgbClr val="000000"/>
                </a:solidFill>
                <a:latin typeface="Arial"/>
              </a:rPr>
              <a:pPr/>
              <a:t>21/01/16</a:t>
            </a:fld>
            <a:endParaRPr lang="en-US" dirty="0">
              <a:solidFill>
                <a:srgbClr val="000000"/>
              </a:solidFill>
              <a:latin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solidFill>
                <a:srgbClr val="000000"/>
              </a:solidFill>
              <a:latin typeface="Arial"/>
            </a:endParaRPr>
          </a:p>
        </p:txBody>
      </p:sp>
      <p:sp>
        <p:nvSpPr>
          <p:cNvPr id="6" name="Slide Number Placeholder 5"/>
          <p:cNvSpPr>
            <a:spLocks noGrp="1"/>
          </p:cNvSpPr>
          <p:nvPr>
            <p:ph type="sldNum" sz="quarter" idx="12"/>
          </p:nvPr>
        </p:nvSpPr>
        <p:spPr>
          <a:xfrm>
            <a:off x="6889136" y="4767264"/>
            <a:ext cx="2133600" cy="273844"/>
          </a:xfrm>
          <a:prstGeom prst="rect">
            <a:avLst/>
          </a:prstGeom>
        </p:spPr>
        <p:txBody>
          <a:bodyPr/>
          <a:lstStyle/>
          <a:p>
            <a:fld id="{AF88E988-FB04-AB4E-BE5A-59F242AF7F7A}" type="slidenum">
              <a:rPr>
                <a:latin typeface="Arial"/>
              </a:rPr>
              <a:pPr/>
              <a:t>‹#›</a:t>
            </a:fld>
            <a:endParaRPr dirty="0">
              <a:latin typeface="Arial"/>
            </a:endParaRPr>
          </a:p>
        </p:txBody>
      </p:sp>
      <p:pic>
        <p:nvPicPr>
          <p:cNvPr id="12" name="Picture 11"/>
          <p:cNvPicPr>
            <a:picLocks noChangeAspect="1"/>
          </p:cNvPicPr>
          <p:nvPr userDrawn="1"/>
        </p:nvPicPr>
        <p:blipFill>
          <a:blip r:embed="rId2"/>
          <a:stretch>
            <a:fillRect/>
          </a:stretch>
        </p:blipFill>
        <p:spPr>
          <a:xfrm>
            <a:off x="5329163" y="3448017"/>
            <a:ext cx="635000" cy="723900"/>
          </a:xfrm>
          <a:prstGeom prst="rect">
            <a:avLst/>
          </a:prstGeom>
        </p:spPr>
      </p:pic>
      <p:pic>
        <p:nvPicPr>
          <p:cNvPr id="9" name="Picture 8" descr="Aol.black.png"/>
          <p:cNvPicPr>
            <a:picLocks noChangeAspect="1"/>
          </p:cNvPicPr>
          <p:nvPr userDrawn="1"/>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83934" y="3448017"/>
            <a:ext cx="884290" cy="683316"/>
          </a:xfrm>
          <a:prstGeom prst="rect">
            <a:avLst/>
          </a:prstGeom>
        </p:spPr>
      </p:pic>
    </p:spTree>
    <p:extLst>
      <p:ext uri="{BB962C8B-B14F-4D97-AF65-F5344CB8AC3E}">
        <p14:creationId xmlns:p14="http://schemas.microsoft.com/office/powerpoint/2010/main" val="39083256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788358"/>
            <a:ext cx="8229600" cy="1605460"/>
          </a:xfrm>
          <a:prstGeom prst="rect">
            <a:avLst/>
          </a:prstGeom>
        </p:spPr>
        <p:txBody>
          <a:bodyPr anchor="ctr"/>
          <a:lstStyle>
            <a:lvl1pPr algn="ctr">
              <a:lnSpc>
                <a:spcPct val="70000"/>
              </a:lnSpc>
              <a:spcBef>
                <a:spcPts val="0"/>
              </a:spcBef>
              <a:spcAft>
                <a:spcPts val="0"/>
              </a:spcAft>
              <a:defRPr sz="66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533682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36199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29" y="221373"/>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577201"/>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6"/>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370153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1_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85938"/>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85938"/>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85938"/>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80223"/>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80223"/>
            <a:ext cx="1960364" cy="1006426"/>
          </a:xfrm>
          <a:prstGeom prst="rect">
            <a:avLst/>
          </a:prstGeom>
          <a:ln>
            <a:noFill/>
          </a:ln>
        </p:spPr>
        <p:txBody>
          <a:bodyPr lIns="81633" tIns="40817" rIns="81633" bIns="40817"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80223"/>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80330"/>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80330"/>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80330"/>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804092"/>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5" y="4804092"/>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804092"/>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503986"/>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5" y="3503986"/>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503986"/>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20970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5" y="220970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20970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773376"/>
            <a:ext cx="2280260" cy="239554"/>
          </a:xfrm>
          <a:prstGeom prst="rect">
            <a:avLst/>
          </a:prstGeom>
        </p:spPr>
        <p:txBody>
          <a:bodyPr wrap="square" lIns="0" tIns="40817" rIns="0" bIns="40817" anchor="t">
            <a:noAutofit/>
          </a:bodyPr>
          <a:lstStyle>
            <a:lvl1pPr marL="0" marR="0" indent="0" algn="l" defTabSz="408168" rtl="0" eaLnBrk="1" fontAlgn="auto" latinLnBrk="0" hangingPunct="1">
              <a:lnSpc>
                <a:spcPct val="80000"/>
              </a:lnSpc>
              <a:spcBef>
                <a:spcPts val="0"/>
              </a:spcBef>
              <a:spcAft>
                <a:spcPts val="0"/>
              </a:spcAft>
              <a:buClrTx/>
              <a:buSzTx/>
              <a:buFont typeface="Arial"/>
              <a:buNone/>
              <a:tabLst/>
              <a:defRPr sz="1800" b="1" spc="0">
                <a:solidFill>
                  <a:schemeClr val="accent1"/>
                </a:solidFill>
                <a:latin typeface="Open Sans"/>
              </a:defRPr>
            </a:lvl1pPr>
          </a:lstStyle>
          <a:p>
            <a:pPr marL="0" marR="0" lvl="0" indent="0" algn="l" defTabSz="408168"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4" name="Text Placeholder 46"/>
          <p:cNvSpPr>
            <a:spLocks noGrp="1"/>
          </p:cNvSpPr>
          <p:nvPr>
            <p:ph type="body" sz="quarter" idx="29" hasCustomPrompt="1"/>
          </p:nvPr>
        </p:nvSpPr>
        <p:spPr>
          <a:xfrm>
            <a:off x="393192" y="2473269"/>
            <a:ext cx="2280260" cy="239554"/>
          </a:xfrm>
          <a:prstGeom prst="rect">
            <a:avLst/>
          </a:prstGeom>
        </p:spPr>
        <p:txBody>
          <a:bodyPr wrap="square" lIns="0" tIns="40817" rIns="0" bIns="40817" anchor="t">
            <a:noAutofit/>
          </a:bodyPr>
          <a:lstStyle>
            <a:lvl1pPr marL="0" marR="0" indent="0" algn="l" defTabSz="408168" rtl="0" eaLnBrk="1" fontAlgn="auto" latinLnBrk="0" hangingPunct="1">
              <a:lnSpc>
                <a:spcPct val="80000"/>
              </a:lnSpc>
              <a:spcBef>
                <a:spcPts val="0"/>
              </a:spcBef>
              <a:spcAft>
                <a:spcPts val="0"/>
              </a:spcAft>
              <a:buClrTx/>
              <a:buSzTx/>
              <a:buFont typeface="Arial"/>
              <a:buNone/>
              <a:tabLst/>
              <a:defRPr sz="1800" b="1" spc="0">
                <a:solidFill>
                  <a:schemeClr val="accent1"/>
                </a:solidFill>
                <a:latin typeface="Open Sans"/>
              </a:defRPr>
            </a:lvl1pPr>
          </a:lstStyle>
          <a:p>
            <a:pPr marL="0" marR="0" lvl="0" indent="0" algn="l" defTabSz="408168"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3" name="Text Placeholder 46"/>
          <p:cNvSpPr>
            <a:spLocks noGrp="1"/>
          </p:cNvSpPr>
          <p:nvPr>
            <p:ph type="body" sz="quarter" idx="28" hasCustomPrompt="1"/>
          </p:nvPr>
        </p:nvSpPr>
        <p:spPr>
          <a:xfrm>
            <a:off x="393192" y="1185939"/>
            <a:ext cx="2280260" cy="239554"/>
          </a:xfrm>
          <a:prstGeom prst="rect">
            <a:avLst/>
          </a:prstGeom>
        </p:spPr>
        <p:txBody>
          <a:bodyPr wrap="square" lIns="0" tIns="40817" rIns="0" bIns="40817" anchor="t">
            <a:noAutofit/>
          </a:bodyPr>
          <a:lstStyle>
            <a:lvl1pPr marL="0" indent="0" algn="l">
              <a:lnSpc>
                <a:spcPct val="80000"/>
              </a:lnSpc>
              <a:spcBef>
                <a:spcPts val="0"/>
              </a:spcBef>
              <a:buNone/>
              <a:defRPr sz="1800" b="1" spc="0">
                <a:solidFill>
                  <a:schemeClr val="accent1"/>
                </a:solidFill>
                <a:latin typeface="Open Sans"/>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200" y="1581303"/>
            <a:ext cx="1969697" cy="611062"/>
          </a:xfrm>
          <a:prstGeom prst="rect">
            <a:avLst/>
          </a:prstGeom>
        </p:spPr>
        <p:txBody>
          <a:bodyPr wrap="square"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872468"/>
            <a:ext cx="1969697" cy="607224"/>
          </a:xfrm>
          <a:prstGeom prst="rect">
            <a:avLst/>
          </a:prstGeom>
        </p:spPr>
        <p:txBody>
          <a:bodyPr wrap="square"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142486"/>
            <a:ext cx="1969697" cy="665581"/>
          </a:xfrm>
          <a:prstGeom prst="rect">
            <a:avLst/>
          </a:prstGeom>
        </p:spPr>
        <p:txBody>
          <a:bodyPr wrap="square"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6" name="Title Placeholder 1"/>
          <p:cNvSpPr>
            <a:spLocks noGrp="1"/>
          </p:cNvSpPr>
          <p:nvPr>
            <p:ph type="title"/>
          </p:nvPr>
        </p:nvSpPr>
        <p:spPr>
          <a:xfrm>
            <a:off x="97156" y="205979"/>
            <a:ext cx="8925580" cy="637956"/>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7" name="Text Placeholder 2"/>
          <p:cNvSpPr>
            <a:spLocks noGrp="1"/>
          </p:cNvSpPr>
          <p:nvPr>
            <p:ph type="body" idx="1"/>
          </p:nvPr>
        </p:nvSpPr>
        <p:spPr>
          <a:xfrm>
            <a:off x="157912" y="748271"/>
            <a:ext cx="8864843" cy="308919"/>
          </a:xfrm>
          <a:prstGeom prst="rect">
            <a:avLst/>
          </a:prstGeom>
        </p:spPr>
        <p:txBody>
          <a:bodyPr anchor="t">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8" name="Slide Number Placeholder 5"/>
          <p:cNvSpPr>
            <a:spLocks noGrp="1"/>
          </p:cNvSpPr>
          <p:nvPr>
            <p:ph type="sldNum" sz="quarter" idx="35"/>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32" name="Picture 31"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3105982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1_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4"/>
            <a:ext cx="1960364" cy="1217775"/>
          </a:xfrm>
          <a:prstGeom prst="rect">
            <a:avLst/>
          </a:prstGeom>
          <a:ln>
            <a:noFill/>
          </a:ln>
        </p:spPr>
        <p:txBody>
          <a:bodyPr lIns="81633" tIns="40817" rIns="81633" bIns="40817"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9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9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45" y="471039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4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4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45" y="311044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5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5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45" y="145615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13"/>
            <a:ext cx="2759115" cy="1210819"/>
          </a:xfrm>
          <a:prstGeom prst="rect">
            <a:avLst/>
          </a:prstGeom>
        </p:spPr>
        <p:txBody>
          <a:bodyPr lIns="81633" tIns="40817" rIns="81633" bIns="40817" anchor="ctr">
            <a:noAutofit/>
          </a:bodyPr>
          <a:lstStyle>
            <a:lvl1pPr marL="0" indent="0" algn="r">
              <a:lnSpc>
                <a:spcPct val="80000"/>
              </a:lnSpc>
              <a:spcBef>
                <a:spcPts val="0"/>
              </a:spcBef>
              <a:buNone/>
              <a:defRPr sz="2300" b="1">
                <a:solidFill>
                  <a:schemeClr val="accent1"/>
                </a:solidFill>
                <a:latin typeface="Open Sans"/>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60"/>
            <a:ext cx="2759115" cy="1210819"/>
          </a:xfrm>
          <a:prstGeom prst="rect">
            <a:avLst/>
          </a:prstGeom>
        </p:spPr>
        <p:txBody>
          <a:bodyPr lIns="81633" tIns="40817" rIns="81633" bIns="40817" anchor="ctr">
            <a:noAutofit/>
          </a:bodyPr>
          <a:lstStyle>
            <a:lvl1pPr marL="0" indent="0" algn="r">
              <a:lnSpc>
                <a:spcPct val="80000"/>
              </a:lnSpc>
              <a:spcBef>
                <a:spcPts val="0"/>
              </a:spcBef>
              <a:buNone/>
              <a:defRPr sz="2300" b="1">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28"/>
            <a:ext cx="2759115" cy="1210819"/>
          </a:xfrm>
          <a:prstGeom prst="rect">
            <a:avLst/>
          </a:prstGeom>
        </p:spPr>
        <p:txBody>
          <a:bodyPr lIns="81633" tIns="40817" rIns="81633" bIns="40817" anchor="ctr">
            <a:noAutofit/>
          </a:bodyPr>
          <a:lstStyle>
            <a:lvl1pPr marL="0" indent="0" algn="r">
              <a:lnSpc>
                <a:spcPct val="80000"/>
              </a:lnSpc>
              <a:spcBef>
                <a:spcPts val="0"/>
              </a:spcBef>
              <a:buNone/>
              <a:defRPr sz="2300" b="1">
                <a:solidFill>
                  <a:schemeClr val="accent1"/>
                </a:solidFill>
                <a:latin typeface="Open Sans"/>
              </a:defRPr>
            </a:lvl1pPr>
          </a:lstStyle>
          <a:p>
            <a:pPr lvl="0"/>
            <a:r>
              <a:rPr lang="en-US" dirty="0" smtClean="0"/>
              <a:t>LABEL</a:t>
            </a:r>
            <a:endParaRPr lang="en-US" dirty="0"/>
          </a:p>
        </p:txBody>
      </p:sp>
      <p:sp>
        <p:nvSpPr>
          <p:cNvPr id="32" name="Slide Number Placeholder 5"/>
          <p:cNvSpPr>
            <a:spLocks noGrp="1"/>
          </p:cNvSpPr>
          <p:nvPr>
            <p:ph type="sldNum" sz="quarter" idx="31"/>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34" name="Picture 33"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9069524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1_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8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5" y="356928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8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30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5" y="231930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30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8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5" y="105828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8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906"/>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906"/>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906"/>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85"/>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85"/>
            <a:ext cx="1960364" cy="914933"/>
          </a:xfrm>
          <a:prstGeom prst="rect">
            <a:avLst/>
          </a:prstGeom>
          <a:ln>
            <a:noFill/>
          </a:ln>
        </p:spPr>
        <p:txBody>
          <a:bodyPr lIns="81633" tIns="40817" rIns="81633" bIns="40817"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85"/>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7"/>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7"/>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7"/>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97"/>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5" y="4772897"/>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97"/>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78"/>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78"/>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78"/>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9" name="Slide Number Placeholder 5"/>
          <p:cNvSpPr>
            <a:spLocks noGrp="1"/>
          </p:cNvSpPr>
          <p:nvPr>
            <p:ph type="sldNum" sz="quarter" idx="38"/>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44" name="Picture 43"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0856836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4"/>
            <a:ext cx="2555978" cy="178294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4"/>
            <a:ext cx="2663932" cy="178294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4"/>
            <a:ext cx="2609244" cy="178294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tIns="40817" rIns="0" bIns="40817">
            <a:noAutofit/>
          </a:bodyPr>
          <a:lstStyle>
            <a:lvl1pPr marL="0" indent="0" algn="l">
              <a:buNone/>
              <a:defRPr sz="10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tIns="40817" rIns="0" bIns="40817">
            <a:noAutofit/>
          </a:bodyPr>
          <a:lstStyle>
            <a:lvl1pPr marL="0" indent="0" algn="l">
              <a:buNone/>
              <a:defRPr lang="en-US" sz="1000" b="0" kern="1200" dirty="0">
                <a:solidFill>
                  <a:schemeClr val="bg1"/>
                </a:solidFill>
                <a:latin typeface="Open Sans"/>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tIns="40817" rIns="0" bIns="40817">
            <a:noAutofit/>
          </a:bodyPr>
          <a:lstStyle>
            <a:lvl1pPr marL="0" indent="0" algn="l">
              <a:buNone/>
              <a:defRPr sz="10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17025"/>
            <a:ext cx="2609244" cy="413313"/>
          </a:xfrm>
          <a:prstGeom prst="rect">
            <a:avLst/>
          </a:prstGeom>
        </p:spPr>
        <p:txBody>
          <a:bodyPr lIns="0" tIns="40817" rIns="0" bIns="40817" anchor="b">
            <a:noAutofit/>
          </a:bodyPr>
          <a:lstStyle>
            <a:lvl1pPr marL="0" indent="0" algn="l">
              <a:spcBef>
                <a:spcPts val="0"/>
              </a:spcBef>
              <a:buNone/>
              <a:defRPr sz="1900" b="0" spc="0">
                <a:solidFill>
                  <a:schemeClr val="accent1"/>
                </a:solidFill>
                <a:latin typeface="Open Sans"/>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103606"/>
            <a:ext cx="2683191" cy="413313"/>
          </a:xfrm>
          <a:prstGeom prst="rect">
            <a:avLst/>
          </a:prstGeom>
        </p:spPr>
        <p:txBody>
          <a:bodyPr lIns="0" tIns="40817" rIns="0" bIns="40817" anchor="b">
            <a:noAutofit/>
          </a:bodyPr>
          <a:lstStyle>
            <a:lvl1pPr marL="0" indent="0" algn="l">
              <a:spcBef>
                <a:spcPts val="0"/>
              </a:spcBef>
              <a:buNone/>
              <a:defRPr sz="1900" b="0" spc="0">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11" y="1117025"/>
            <a:ext cx="2594767" cy="413313"/>
          </a:xfrm>
          <a:prstGeom prst="rect">
            <a:avLst/>
          </a:prstGeom>
        </p:spPr>
        <p:txBody>
          <a:bodyPr wrap="square" lIns="0" tIns="40817" rIns="0" bIns="40817" anchor="b">
            <a:noAutofit/>
          </a:bodyPr>
          <a:lstStyle>
            <a:lvl1pPr marL="0" indent="0" algn="l">
              <a:spcBef>
                <a:spcPts val="0"/>
              </a:spcBef>
              <a:buNone/>
              <a:defRPr sz="1900" b="0" spc="0">
                <a:solidFill>
                  <a:schemeClr val="accent1"/>
                </a:solidFill>
                <a:latin typeface="Open Sans"/>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hasCustomPrompt="1"/>
          </p:nvPr>
        </p:nvSpPr>
        <p:spPr>
          <a:xfrm>
            <a:off x="393200" y="4236039"/>
            <a:ext cx="8393729" cy="708119"/>
          </a:xfrm>
          <a:prstGeom prst="rect">
            <a:avLst/>
          </a:prstGeom>
        </p:spPr>
        <p:txBody>
          <a:bodyPr wrap="square" lIns="0" tIns="40817" rIns="0" bIns="40817" numCol="2" spcCol="163267">
            <a:noAutofit/>
          </a:bodyPr>
          <a:lstStyle>
            <a:lvl1pPr marL="0" marR="0" indent="0" algn="l" defTabSz="408168"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8" name="Title 1"/>
          <p:cNvSpPr>
            <a:spLocks noGrp="1"/>
          </p:cNvSpPr>
          <p:nvPr>
            <p:ph type="title" hasCustomPrompt="1"/>
          </p:nvPr>
        </p:nvSpPr>
        <p:spPr>
          <a:xfrm>
            <a:off x="97156" y="205996"/>
            <a:ext cx="8925580" cy="542291"/>
          </a:xfrm>
          <a:prstGeom prst="rect">
            <a:avLst/>
          </a:prstGeom>
        </p:spPr>
        <p:txBody>
          <a:bodyPr/>
          <a:lstStyle/>
          <a:p>
            <a:r>
              <a:rPr lang="en-US" dirty="0" smtClean="0"/>
              <a:t>CLICK TO EDIT MASTER TITLE STYLE</a:t>
            </a:r>
            <a:endParaRPr lang="en-US" dirty="0"/>
          </a:p>
        </p:txBody>
      </p:sp>
      <p:sp>
        <p:nvSpPr>
          <p:cNvPr id="22" name="Text Placeholder 2"/>
          <p:cNvSpPr>
            <a:spLocks noGrp="1"/>
          </p:cNvSpPr>
          <p:nvPr>
            <p:ph type="body" idx="31"/>
          </p:nvPr>
        </p:nvSpPr>
        <p:spPr>
          <a:xfrm>
            <a:off x="157912" y="748272"/>
            <a:ext cx="8864843" cy="363838"/>
          </a:xfrm>
          <a:prstGeom prst="rect">
            <a:avLst/>
          </a:prstGeom>
        </p:spPr>
        <p:txBody>
          <a:bodyPr anchor="t">
            <a:norm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6" name="Slide Number Placeholder 5"/>
          <p:cNvSpPr>
            <a:spLocks noGrp="1"/>
          </p:cNvSpPr>
          <p:nvPr>
            <p:ph type="sldNum" sz="quarter" idx="38"/>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20" name="Picture 19"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14393239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_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29" y="1131245"/>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421045"/>
            <a:ext cx="3566674" cy="2524337"/>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0817">
            <a:noAutofit/>
          </a:bodyPr>
          <a:lstStyle>
            <a:lvl1pPr marL="0" indent="0" algn="l">
              <a:lnSpc>
                <a:spcPct val="90000"/>
              </a:lnSpc>
              <a:buNone/>
              <a:defRPr lang="en-US" sz="1100" b="0" kern="1200" dirty="0">
                <a:solidFill>
                  <a:schemeClr val="bg1"/>
                </a:solidFill>
                <a:latin typeface="Open Sans"/>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955052"/>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25111" y="1226053"/>
            <a:ext cx="3590295" cy="198807"/>
          </a:xfrm>
          <a:prstGeom prst="rect">
            <a:avLst/>
          </a:prstGeom>
        </p:spPr>
        <p:txBody>
          <a:bodyPr lIns="0" tIns="0" rIns="0" bIns="40817" anchor="ctr">
            <a:noAutofit/>
          </a:bodyPr>
          <a:lstStyle>
            <a:lvl1pPr marL="0" indent="0" algn="l">
              <a:spcBef>
                <a:spcPts val="0"/>
              </a:spcBef>
              <a:buNone/>
              <a:defRPr sz="1700" b="0">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229" y="2429966"/>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253771"/>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302833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29" y="3738413"/>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562217"/>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328298"/>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32" name="Title 1"/>
          <p:cNvSpPr>
            <a:spLocks noGrp="1"/>
          </p:cNvSpPr>
          <p:nvPr>
            <p:ph type="title" hasCustomPrompt="1"/>
          </p:nvPr>
        </p:nvSpPr>
        <p:spPr>
          <a:xfrm>
            <a:off x="97156" y="205996"/>
            <a:ext cx="8925580" cy="542291"/>
          </a:xfrm>
          <a:prstGeom prst="rect">
            <a:avLst/>
          </a:prstGeom>
        </p:spPr>
        <p:txBody>
          <a:bodyPr/>
          <a:lstStyle/>
          <a:p>
            <a:r>
              <a:rPr lang="en-US" dirty="0" smtClean="0"/>
              <a:t>CLICK TO EDIT MASTER TITLE STYLE</a:t>
            </a:r>
            <a:endParaRPr lang="en-US" dirty="0"/>
          </a:p>
        </p:txBody>
      </p:sp>
      <p:sp>
        <p:nvSpPr>
          <p:cNvPr id="42" name="Text Placeholder 2"/>
          <p:cNvSpPr>
            <a:spLocks noGrp="1"/>
          </p:cNvSpPr>
          <p:nvPr>
            <p:ph type="body" idx="49"/>
          </p:nvPr>
        </p:nvSpPr>
        <p:spPr>
          <a:xfrm>
            <a:off x="157912" y="748272"/>
            <a:ext cx="8864843" cy="363838"/>
          </a:xfrm>
          <a:prstGeom prst="rect">
            <a:avLst/>
          </a:prstGeom>
        </p:spPr>
        <p:txBody>
          <a:bodyPr anchor="t">
            <a:norm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3"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sp>
        <p:nvSpPr>
          <p:cNvPr id="45" name="Picture Placeholder 39"/>
          <p:cNvSpPr>
            <a:spLocks noGrp="1"/>
          </p:cNvSpPr>
          <p:nvPr>
            <p:ph type="pic" sz="quarter" idx="51" hasCustomPrompt="1"/>
          </p:nvPr>
        </p:nvSpPr>
        <p:spPr>
          <a:xfrm>
            <a:off x="7251222" y="1131245"/>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6" name="Text Placeholder 46"/>
          <p:cNvSpPr>
            <a:spLocks noGrp="1"/>
          </p:cNvSpPr>
          <p:nvPr>
            <p:ph type="body" sz="quarter" idx="52" hasCustomPrompt="1"/>
          </p:nvPr>
        </p:nvSpPr>
        <p:spPr>
          <a:xfrm>
            <a:off x="7251192" y="1955052"/>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47" name="Text Placeholder 46"/>
          <p:cNvSpPr>
            <a:spLocks noGrp="1"/>
          </p:cNvSpPr>
          <p:nvPr>
            <p:ph type="body" sz="quarter" idx="53" hasCustomPrompt="1"/>
          </p:nvPr>
        </p:nvSpPr>
        <p:spPr>
          <a:xfrm>
            <a:off x="7251192" y="172961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48" name="Picture Placeholder 39"/>
          <p:cNvSpPr>
            <a:spLocks noGrp="1"/>
          </p:cNvSpPr>
          <p:nvPr>
            <p:ph type="pic" sz="quarter" idx="54" hasCustomPrompt="1"/>
          </p:nvPr>
        </p:nvSpPr>
        <p:spPr>
          <a:xfrm>
            <a:off x="7251222" y="2429966"/>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9" name="Text Placeholder 46"/>
          <p:cNvSpPr>
            <a:spLocks noGrp="1"/>
          </p:cNvSpPr>
          <p:nvPr>
            <p:ph type="body" sz="quarter" idx="55" hasCustomPrompt="1"/>
          </p:nvPr>
        </p:nvSpPr>
        <p:spPr>
          <a:xfrm>
            <a:off x="7251192" y="3253771"/>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50" name="Text Placeholder 46"/>
          <p:cNvSpPr>
            <a:spLocks noGrp="1"/>
          </p:cNvSpPr>
          <p:nvPr>
            <p:ph type="body" sz="quarter" idx="56" hasCustomPrompt="1"/>
          </p:nvPr>
        </p:nvSpPr>
        <p:spPr>
          <a:xfrm>
            <a:off x="7251192" y="302833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51" name="Picture Placeholder 39"/>
          <p:cNvSpPr>
            <a:spLocks noGrp="1"/>
          </p:cNvSpPr>
          <p:nvPr>
            <p:ph type="pic" sz="quarter" idx="57" hasCustomPrompt="1"/>
          </p:nvPr>
        </p:nvSpPr>
        <p:spPr>
          <a:xfrm>
            <a:off x="7251222" y="3738413"/>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Text Placeholder 46"/>
          <p:cNvSpPr>
            <a:spLocks noGrp="1"/>
          </p:cNvSpPr>
          <p:nvPr>
            <p:ph type="body" sz="quarter" idx="58" hasCustomPrompt="1"/>
          </p:nvPr>
        </p:nvSpPr>
        <p:spPr>
          <a:xfrm>
            <a:off x="7251192" y="4562217"/>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53" name="Text Placeholder 46"/>
          <p:cNvSpPr>
            <a:spLocks noGrp="1"/>
          </p:cNvSpPr>
          <p:nvPr>
            <p:ph type="body" sz="quarter" idx="59" hasCustomPrompt="1"/>
          </p:nvPr>
        </p:nvSpPr>
        <p:spPr>
          <a:xfrm>
            <a:off x="7251192" y="4328298"/>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pic>
        <p:nvPicPr>
          <p:cNvPr id="27" name="Picture 26"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0768561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816937"/>
            <a:ext cx="1696466" cy="796672"/>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2266956"/>
            <a:ext cx="1668830" cy="90011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30" y="1865757"/>
            <a:ext cx="1646457" cy="80238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7"/>
            <a:ext cx="2070567" cy="1728274"/>
          </a:xfrm>
          <a:prstGeom prst="rect">
            <a:avLst/>
          </a:prstGeom>
        </p:spPr>
        <p:txBody>
          <a:bodyPr lIns="81633" tIns="40817" rIns="81633"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7"/>
            <a:ext cx="2315358" cy="1126941"/>
          </a:xfrm>
          <a:prstGeom prst="rect">
            <a:avLst/>
          </a:prstGeom>
        </p:spPr>
        <p:txBody>
          <a:bodyPr lIns="81633" tIns="40817" rIns="81633" bIns="40817">
            <a:noAutofit/>
          </a:bodyPr>
          <a:lstStyle>
            <a:lvl1pPr marL="0" indent="0" algn="l">
              <a:lnSpc>
                <a:spcPct val="100000"/>
              </a:lnSpc>
              <a:buNone/>
              <a:defRPr lang="en-US" sz="1100" b="0" kern="1200" dirty="0">
                <a:solidFill>
                  <a:schemeClr val="bg1"/>
                </a:solidFill>
                <a:latin typeface="Open Sans"/>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7004"/>
            <a:ext cx="2011943" cy="718223"/>
          </a:xfrm>
          <a:prstGeom prst="rect">
            <a:avLst/>
          </a:prstGeom>
        </p:spPr>
        <p:txBody>
          <a:bodyPr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lIns="81633" tIns="40817" rIns="81633"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58"/>
            <a:ext cx="2287136" cy="406247"/>
          </a:xfrm>
          <a:prstGeom prst="rect">
            <a:avLst/>
          </a:prstGeom>
        </p:spPr>
        <p:txBody>
          <a:bodyPr lIns="81633" tIns="40817" rIns="81633"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6005"/>
            <a:ext cx="2011944" cy="406247"/>
          </a:xfrm>
          <a:prstGeom prst="rect">
            <a:avLst/>
          </a:prstGeom>
        </p:spPr>
        <p:txBody>
          <a:bodyPr lIns="0" tIns="40817" rIns="0"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365867" y="912771"/>
            <a:ext cx="1435312" cy="80238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37778" y="1965627"/>
            <a:ext cx="1456242" cy="851308"/>
          </a:xfrm>
          <a:prstGeom prst="rect">
            <a:avLst/>
          </a:prstGeom>
        </p:spPr>
        <p:txBody>
          <a:bodyPr lIns="81633" tIns="40817" rIns="81633"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37794" y="1648696"/>
            <a:ext cx="1463401" cy="406247"/>
          </a:xfrm>
          <a:prstGeom prst="rect">
            <a:avLst/>
          </a:prstGeom>
        </p:spPr>
        <p:txBody>
          <a:bodyPr lIns="81633" tIns="40817" rIns="81633"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17" name="Title 1"/>
          <p:cNvSpPr>
            <a:spLocks noGrp="1"/>
          </p:cNvSpPr>
          <p:nvPr>
            <p:ph type="title" hasCustomPrompt="1"/>
          </p:nvPr>
        </p:nvSpPr>
        <p:spPr>
          <a:xfrm>
            <a:off x="97156" y="205996"/>
            <a:ext cx="8925580" cy="542291"/>
          </a:xfrm>
          <a:prstGeom prst="rect">
            <a:avLst/>
          </a:prstGeom>
        </p:spPr>
        <p:txBody>
          <a:bodyPr/>
          <a:lstStyle/>
          <a:p>
            <a:r>
              <a:rPr lang="en-US" dirty="0" smtClean="0"/>
              <a:t>CLICK TO EDIT MASTER TITLE STYLE</a:t>
            </a:r>
            <a:endParaRPr lang="en-US" dirty="0"/>
          </a:p>
        </p:txBody>
      </p:sp>
      <p:sp>
        <p:nvSpPr>
          <p:cNvPr id="21" name="Text Placeholder 2"/>
          <p:cNvSpPr>
            <a:spLocks noGrp="1"/>
          </p:cNvSpPr>
          <p:nvPr>
            <p:ph type="body" idx="35"/>
          </p:nvPr>
        </p:nvSpPr>
        <p:spPr>
          <a:xfrm>
            <a:off x="157912" y="748272"/>
            <a:ext cx="8864843" cy="363838"/>
          </a:xfrm>
          <a:prstGeom prst="rect">
            <a:avLst/>
          </a:prstGeom>
        </p:spPr>
        <p:txBody>
          <a:bodyPr anchor="t">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26" name="Picture 25"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070550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929333"/>
            <a:ext cx="4316413" cy="284203"/>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7" y="2171106"/>
            <a:ext cx="4316414" cy="10285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438944"/>
            <a:ext cx="4316413" cy="1254681"/>
          </a:xfrm>
          <a:prstGeom prst="rect">
            <a:avLst/>
          </a:prstGeom>
        </p:spPr>
        <p:txBody>
          <a:bodyPr lIns="81633" tIns="40817" rIns="81633" bIns="40817">
            <a:noAutofit/>
          </a:bodyPr>
          <a:lstStyle>
            <a:lvl1pPr marL="0" indent="0">
              <a:lnSpc>
                <a:spcPct val="70000"/>
              </a:lnSpc>
              <a:buNone/>
              <a:defRPr lang="en-US" sz="3600" b="1" kern="4800" spc="-78" baseline="0" dirty="0">
                <a:solidFill>
                  <a:srgbClr val="FFFFFF"/>
                </a:solidFill>
                <a:latin typeface="Open Sans"/>
                <a:ea typeface="+mn-ea"/>
                <a:cs typeface="Open Sans"/>
              </a:defRPr>
            </a:lvl1pPr>
            <a:lvl2pPr>
              <a:defRPr lang="en-US" sz="5900" b="1" kern="4800" spc="-536" dirty="0" smtClean="0">
                <a:solidFill>
                  <a:schemeClr val="tx1"/>
                </a:solidFill>
                <a:latin typeface="+mn-lt"/>
                <a:ea typeface="+mn-ea"/>
                <a:cs typeface="Arial"/>
              </a:defRPr>
            </a:lvl2pPr>
          </a:lstStyle>
          <a:p>
            <a:pPr lvl="0"/>
            <a:r>
              <a:rPr lang="en-US" dirty="0" smtClean="0"/>
              <a:t>HEADLINE </a:t>
            </a:r>
            <a:br>
              <a:rPr lang="en-US" dirty="0" smtClean="0"/>
            </a:br>
            <a:r>
              <a:rPr lang="en-US" dirty="0" smtClean="0"/>
              <a:t>GOES HERE, </a:t>
            </a:r>
            <a:br>
              <a:rPr lang="en-US" dirty="0" smtClean="0"/>
            </a:br>
            <a:r>
              <a:rPr lang="en-US" dirty="0" smtClean="0"/>
              <a:t>3 LINES</a:t>
            </a:r>
            <a:r>
              <a:rPr lang="en-US" dirty="0"/>
              <a:t> </a:t>
            </a:r>
            <a:r>
              <a:rPr lang="en-US" dirty="0" smtClean="0"/>
              <a:t>MAX!</a:t>
            </a:r>
          </a:p>
        </p:txBody>
      </p:sp>
      <p:sp>
        <p:nvSpPr>
          <p:cNvPr id="8" name="Picture Placeholder 7"/>
          <p:cNvSpPr>
            <a:spLocks noGrp="1"/>
          </p:cNvSpPr>
          <p:nvPr>
            <p:ph type="pic" sz="quarter" idx="11" hasCustomPrompt="1"/>
          </p:nvPr>
        </p:nvSpPr>
        <p:spPr>
          <a:xfrm>
            <a:off x="371475" y="245818"/>
            <a:ext cx="3906838" cy="4626626"/>
          </a:xfrm>
          <a:prstGeom prst="rect">
            <a:avLst/>
          </a:prstGeom>
        </p:spPr>
        <p:txBody>
          <a:bodyPr lIns="81633" tIns="40817" rIns="81633" bIns="40817" anchor="ctr">
            <a:noAutofit/>
          </a:bodyPr>
          <a:lstStyle>
            <a:lvl1pPr algn="ctr">
              <a:defRPr>
                <a:solidFill>
                  <a:schemeClr val="bg1"/>
                </a:solidFill>
                <a:latin typeface="Open Sans"/>
              </a:defRPr>
            </a:lvl1pPr>
          </a:lstStyle>
          <a:p>
            <a:r>
              <a:rPr lang="en-US" dirty="0" smtClean="0"/>
              <a:t>PICTURE</a:t>
            </a:r>
            <a:endParaRPr lang="en-US" dirty="0"/>
          </a:p>
        </p:txBody>
      </p:sp>
      <p:sp>
        <p:nvSpPr>
          <p:cNvPr id="15" name="Text Placeholder 11"/>
          <p:cNvSpPr>
            <a:spLocks noGrp="1"/>
          </p:cNvSpPr>
          <p:nvPr>
            <p:ph type="body" sz="quarter" idx="15" hasCustomPrompt="1"/>
          </p:nvPr>
        </p:nvSpPr>
        <p:spPr>
          <a:xfrm>
            <a:off x="4518531" y="3323332"/>
            <a:ext cx="4316413" cy="284203"/>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518527" y="3547848"/>
            <a:ext cx="4316414" cy="10285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11" name="Picture 10"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4799131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PORTRAIT+HDR_2">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866252" y="245817"/>
            <a:ext cx="3906838" cy="4349332"/>
          </a:xfrm>
          <a:prstGeom prst="rect">
            <a:avLst/>
          </a:prstGeom>
        </p:spPr>
        <p:txBody>
          <a:bodyPr lIns="81633" tIns="40817" rIns="81633" bIns="40817" anchor="ctr"/>
          <a:lstStyle>
            <a:lvl1pPr algn="ctr">
              <a:defRPr b="0">
                <a:solidFill>
                  <a:schemeClr val="bg1"/>
                </a:solidFill>
                <a:latin typeface="Open Sans"/>
              </a:defRPr>
            </a:lvl1pPr>
          </a:lstStyle>
          <a:p>
            <a:r>
              <a:rPr lang="en-US" dirty="0" smtClean="0"/>
              <a:t>PICTURE</a:t>
            </a:r>
            <a:endParaRPr lang="en-US" dirty="0"/>
          </a:p>
        </p:txBody>
      </p:sp>
      <p:sp>
        <p:nvSpPr>
          <p:cNvPr id="12" name="Text Placeholder 11"/>
          <p:cNvSpPr>
            <a:spLocks noGrp="1"/>
          </p:cNvSpPr>
          <p:nvPr>
            <p:ph type="body" sz="quarter" idx="13" hasCustomPrompt="1"/>
          </p:nvPr>
        </p:nvSpPr>
        <p:spPr>
          <a:xfrm>
            <a:off x="296667" y="1667652"/>
            <a:ext cx="4316413" cy="258365"/>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4" hasCustomPrompt="1"/>
          </p:nvPr>
        </p:nvSpPr>
        <p:spPr>
          <a:xfrm>
            <a:off x="296635" y="1943257"/>
            <a:ext cx="4316414" cy="9350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14" name="Text Placeholder 9"/>
          <p:cNvSpPr>
            <a:spLocks noGrp="1"/>
          </p:cNvSpPr>
          <p:nvPr>
            <p:ph type="body" sz="quarter" idx="12" hasCustomPrompt="1"/>
          </p:nvPr>
        </p:nvSpPr>
        <p:spPr>
          <a:xfrm>
            <a:off x="296667" y="221391"/>
            <a:ext cx="4316413" cy="1140619"/>
          </a:xfrm>
          <a:prstGeom prst="rect">
            <a:avLst/>
          </a:prstGeom>
        </p:spPr>
        <p:txBody>
          <a:bodyPr lIns="81633" tIns="40817" rIns="81633" bIns="40817">
            <a:noAutofit/>
          </a:bodyPr>
          <a:lstStyle>
            <a:lvl1pPr marL="0" indent="0">
              <a:lnSpc>
                <a:spcPct val="70000"/>
              </a:lnSpc>
              <a:buNone/>
              <a:defRPr lang="en-US" sz="3600" b="1" kern="4800" spc="-78" baseline="0" dirty="0">
                <a:solidFill>
                  <a:srgbClr val="FFFFFF"/>
                </a:solidFill>
                <a:latin typeface="Open Sans"/>
                <a:ea typeface="+mn-ea"/>
                <a:cs typeface="Open Sans"/>
              </a:defRPr>
            </a:lvl1pPr>
            <a:lvl2pPr>
              <a:defRPr lang="en-US" sz="5900" b="1" kern="4800" spc="-536" dirty="0" smtClean="0">
                <a:solidFill>
                  <a:schemeClr val="tx1"/>
                </a:solidFill>
                <a:latin typeface="+mn-lt"/>
                <a:ea typeface="+mn-ea"/>
                <a:cs typeface="Arial"/>
              </a:defRPr>
            </a:lvl2pPr>
          </a:lstStyle>
          <a:p>
            <a:pPr lvl="0"/>
            <a:r>
              <a:rPr lang="en-US" dirty="0" smtClean="0"/>
              <a:t>HEADLINE </a:t>
            </a:r>
            <a:br>
              <a:rPr lang="en-US" dirty="0" smtClean="0"/>
            </a:br>
            <a:r>
              <a:rPr lang="en-US" dirty="0" smtClean="0"/>
              <a:t>GOES HERE, </a:t>
            </a:r>
            <a:br>
              <a:rPr lang="en-US" dirty="0" smtClean="0"/>
            </a:br>
            <a:r>
              <a:rPr lang="en-US" dirty="0" smtClean="0"/>
              <a:t>3 LINES</a:t>
            </a:r>
            <a:r>
              <a:rPr lang="en-US" dirty="0"/>
              <a:t> </a:t>
            </a:r>
            <a:r>
              <a:rPr lang="en-US" dirty="0" smtClean="0"/>
              <a:t>MAX!</a:t>
            </a:r>
          </a:p>
        </p:txBody>
      </p:sp>
      <p:sp>
        <p:nvSpPr>
          <p:cNvPr id="18" name="Text Placeholder 11"/>
          <p:cNvSpPr>
            <a:spLocks noGrp="1"/>
          </p:cNvSpPr>
          <p:nvPr>
            <p:ph type="body" sz="quarter" idx="15" hasCustomPrompt="1"/>
          </p:nvPr>
        </p:nvSpPr>
        <p:spPr>
          <a:xfrm>
            <a:off x="296667" y="3061651"/>
            <a:ext cx="4316413" cy="258365"/>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9" name="Text Placeholder 13"/>
          <p:cNvSpPr>
            <a:spLocks noGrp="1"/>
          </p:cNvSpPr>
          <p:nvPr>
            <p:ph type="body" sz="quarter" idx="16" hasCustomPrompt="1"/>
          </p:nvPr>
        </p:nvSpPr>
        <p:spPr>
          <a:xfrm>
            <a:off x="296635" y="3319999"/>
            <a:ext cx="4316414" cy="9350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20"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10" name="Picture 9"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2889064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88596"/>
            <a:ext cx="8554961" cy="477279"/>
          </a:xfrm>
          <a:prstGeom prst="rect">
            <a:avLst/>
          </a:prstGeom>
        </p:spPr>
        <p:txBody>
          <a:bodyPr lIns="0" tIns="40817" rIns="0" bIns="40817">
            <a:noAutofit/>
          </a:bodyPr>
          <a:lstStyle>
            <a:lvl1pPr marL="0" indent="0">
              <a:lnSpc>
                <a:spcPct val="70000"/>
              </a:lnSpc>
              <a:buNone/>
              <a:defRPr lang="en-US" sz="3200" b="1" kern="4800" spc="-268" dirty="0">
                <a:solidFill>
                  <a:srgbClr val="FFFFFF"/>
                </a:solidFill>
                <a:latin typeface="Open Sans"/>
                <a:ea typeface="+mn-ea"/>
                <a:cs typeface="Open Sans"/>
              </a:defRPr>
            </a:lvl1pPr>
            <a:lvl2pPr>
              <a:defRPr lang="en-US" sz="5900" b="1" kern="4800" spc="-536"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lIns="81633" tIns="40817" rIns="81633" bIns="40817" anchor="ctr"/>
          <a:lstStyle>
            <a:lvl1pPr algn="ctr">
              <a:defRPr>
                <a:solidFill>
                  <a:schemeClr val="bg1"/>
                </a:solidFill>
                <a:latin typeface="Open Sans"/>
              </a:defRPr>
            </a:lvl1pPr>
          </a:lstStyle>
          <a:p>
            <a:endParaRPr lang="en-US" dirty="0"/>
          </a:p>
        </p:txBody>
      </p:sp>
      <p:sp>
        <p:nvSpPr>
          <p:cNvPr id="7" name="Text Placeholder 11"/>
          <p:cNvSpPr>
            <a:spLocks noGrp="1"/>
          </p:cNvSpPr>
          <p:nvPr>
            <p:ph type="body" sz="quarter" idx="13" hasCustomPrompt="1"/>
          </p:nvPr>
        </p:nvSpPr>
        <p:spPr>
          <a:xfrm>
            <a:off x="393199" y="3165892"/>
            <a:ext cx="4152185" cy="258365"/>
          </a:xfrm>
          <a:prstGeom prst="rect">
            <a:avLst/>
          </a:prstGeom>
        </p:spPr>
        <p:txBody>
          <a:bodyPr lIns="0" tIns="40817" rIns="81633" bIns="40817">
            <a:noAutofit/>
          </a:bodyPr>
          <a:lstStyle>
            <a:lvl1pPr marL="0" indent="0">
              <a:lnSpc>
                <a:spcPct val="70000"/>
              </a:lnSpc>
              <a:buNone/>
              <a:defRPr lang="en-US" sz="1600" b="1" kern="1200" dirty="0" smtClean="0">
                <a:solidFill>
                  <a:schemeClr val="bg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64254"/>
            <a:ext cx="4152185" cy="998244"/>
          </a:xfrm>
          <a:prstGeom prst="rect">
            <a:avLst/>
          </a:prstGeom>
        </p:spPr>
        <p:txBody>
          <a:bodyPr lIns="0" tIns="0" rIns="81633" bIns="40817">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baseline="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Bullet here</a:t>
            </a:r>
          </a:p>
          <a:p>
            <a:pPr lvl="0"/>
            <a:r>
              <a:rPr lang="en-US" dirty="0" smtClean="0"/>
              <a:t>And here</a:t>
            </a:r>
          </a:p>
        </p:txBody>
      </p:sp>
      <p:sp>
        <p:nvSpPr>
          <p:cNvPr id="11" name="Text Placeholder 11"/>
          <p:cNvSpPr>
            <a:spLocks noGrp="1"/>
          </p:cNvSpPr>
          <p:nvPr>
            <p:ph type="body" sz="quarter" idx="15" hasCustomPrompt="1"/>
          </p:nvPr>
        </p:nvSpPr>
        <p:spPr>
          <a:xfrm>
            <a:off x="4699920" y="3165892"/>
            <a:ext cx="4251528" cy="258365"/>
          </a:xfrm>
          <a:prstGeom prst="rect">
            <a:avLst/>
          </a:prstGeom>
        </p:spPr>
        <p:txBody>
          <a:bodyPr lIns="81633" tIns="40817" rIns="81633" bIns="40817">
            <a:noAutofit/>
          </a:bodyPr>
          <a:lstStyle>
            <a:lvl1pPr marL="0" indent="0">
              <a:lnSpc>
                <a:spcPct val="70000"/>
              </a:lnSpc>
              <a:buNone/>
              <a:defRPr lang="en-US" sz="1600" b="1" kern="1200" dirty="0" smtClean="0">
                <a:solidFill>
                  <a:schemeClr val="bg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2" name="Text Placeholder 13"/>
          <p:cNvSpPr>
            <a:spLocks noGrp="1"/>
          </p:cNvSpPr>
          <p:nvPr>
            <p:ph type="body" sz="quarter" idx="16" hasCustomPrompt="1"/>
          </p:nvPr>
        </p:nvSpPr>
        <p:spPr>
          <a:xfrm>
            <a:off x="4699931" y="3464254"/>
            <a:ext cx="4152185" cy="998244"/>
          </a:xfrm>
          <a:prstGeom prst="rect">
            <a:avLst/>
          </a:prstGeom>
        </p:spPr>
        <p:txBody>
          <a:bodyPr lIns="0" tIns="0" rIns="81633" bIns="40817">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baseline="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Bullet here</a:t>
            </a:r>
          </a:p>
          <a:p>
            <a:pPr lvl="0"/>
            <a:r>
              <a:rPr lang="en-US" dirty="0" smtClean="0"/>
              <a:t>And here</a:t>
            </a:r>
          </a:p>
        </p:txBody>
      </p:sp>
      <p:sp>
        <p:nvSpPr>
          <p:cNvPr id="15"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13" name="Picture 12"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15837668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AOL_logo_wh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66355A-084C-D24E-9AD2-7E4FC41EA627}" type="slidenum">
              <a:rPr>
                <a:latin typeface="Arial"/>
              </a:rPr>
              <a:pPr/>
              <a:t>‹#›</a:t>
            </a:fld>
            <a:endParaRPr dirty="0">
              <a:latin typeface="Arial"/>
            </a:endParaRPr>
          </a:p>
        </p:txBody>
      </p:sp>
      <p:pic>
        <p:nvPicPr>
          <p:cNvPr id="7" name="Picture 6"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3333" y="1592314"/>
            <a:ext cx="2357334" cy="1821576"/>
          </a:xfrm>
          <a:prstGeom prst="rect">
            <a:avLst/>
          </a:prstGeom>
        </p:spPr>
      </p:pic>
    </p:spTree>
    <p:extLst>
      <p:ext uri="{BB962C8B-B14F-4D97-AF65-F5344CB8AC3E}">
        <p14:creationId xmlns:p14="http://schemas.microsoft.com/office/powerpoint/2010/main" val="677972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lang="en-US" smtClean="0"/>
              <a:pPr/>
              <a:t>‹#›</a:t>
            </a:fld>
            <a:endParaRPr lang="en-US"/>
          </a:p>
        </p:txBody>
      </p:sp>
      <p:sp>
        <p:nvSpPr>
          <p:cNvPr id="4" name="Rectangle 3"/>
          <p:cNvSpPr/>
          <p:nvPr/>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chemeClr val="bg1"/>
                </a:solidFill>
              </a:rPr>
              <a:t>Nulla</a:t>
            </a:r>
            <a:r>
              <a:rPr lang="en-US" sz="5400" spc="-150" dirty="0" smtClean="0">
                <a:solidFill>
                  <a:schemeClr val="bg1"/>
                </a:solidFill>
              </a:rPr>
              <a:t> </a:t>
            </a:r>
            <a:r>
              <a:rPr lang="en-US" sz="5400" spc="-150" dirty="0" err="1" smtClean="0">
                <a:solidFill>
                  <a:schemeClr val="bg1"/>
                </a:solidFill>
              </a:rPr>
              <a:t>facilisi</a:t>
            </a:r>
            <a:r>
              <a:rPr lang="en-US" sz="5400" spc="-150" dirty="0" smtClean="0">
                <a:solidFill>
                  <a:schemeClr val="bg1"/>
                </a:solidFill>
              </a:rPr>
              <a:t>. In </a:t>
            </a:r>
            <a:r>
              <a:rPr lang="en-US" sz="5400" spc="-150" dirty="0" err="1" smtClean="0">
                <a:solidFill>
                  <a:schemeClr val="bg1"/>
                </a:solidFill>
              </a:rPr>
              <a:t>vel</a:t>
            </a:r>
            <a:r>
              <a:rPr lang="en-US" sz="5400" spc="-150" dirty="0" smtClean="0">
                <a:solidFill>
                  <a:schemeClr val="bg1"/>
                </a:solidFill>
              </a:rPr>
              <a:t> sem. </a:t>
            </a:r>
            <a:r>
              <a:rPr lang="en-US" sz="5400" spc="-150" dirty="0" err="1" smtClean="0">
                <a:solidFill>
                  <a:schemeClr val="bg1"/>
                </a:solidFill>
              </a:rPr>
              <a:t>Morbi</a:t>
            </a:r>
            <a:r>
              <a:rPr lang="en-US" sz="5400" spc="-150" dirty="0" smtClean="0">
                <a:solidFill>
                  <a:schemeClr val="bg1"/>
                </a:solidFill>
              </a:rPr>
              <a:t> id </a:t>
            </a:r>
            <a:r>
              <a:rPr lang="en-US" sz="5400" spc="-150" dirty="0" err="1" smtClean="0">
                <a:solidFill>
                  <a:schemeClr val="bg1"/>
                </a:solidFill>
              </a:rPr>
              <a:t>urna</a:t>
            </a:r>
            <a:r>
              <a:rPr lang="en-US" sz="5400" spc="-150" dirty="0" smtClean="0">
                <a:solidFill>
                  <a:schemeClr val="bg1"/>
                </a:solidFill>
              </a:rPr>
              <a:t> in </a:t>
            </a:r>
            <a:r>
              <a:rPr lang="en-US" sz="5400" spc="-150" dirty="0" err="1" smtClean="0">
                <a:solidFill>
                  <a:schemeClr val="bg1"/>
                </a:solidFill>
              </a:rPr>
              <a:t>diam</a:t>
            </a:r>
            <a:r>
              <a:rPr lang="en-US" sz="5400" spc="-150" dirty="0" smtClean="0">
                <a:solidFill>
                  <a:schemeClr val="bg1"/>
                </a:solidFill>
              </a:rPr>
              <a:t> </a:t>
            </a:r>
            <a:r>
              <a:rPr lang="en-US" sz="5400" spc="-150" dirty="0" err="1" smtClean="0">
                <a:solidFill>
                  <a:schemeClr val="bg1"/>
                </a:solidFill>
              </a:rPr>
              <a:t>dignissim</a:t>
            </a:r>
            <a:r>
              <a:rPr lang="en-US" sz="5400" spc="-150" dirty="0" smtClean="0">
                <a:solidFill>
                  <a:schemeClr val="bg1"/>
                </a:solidFill>
              </a:rPr>
              <a:t> </a:t>
            </a:r>
            <a:r>
              <a:rPr lang="en-US" sz="5400" spc="-150" dirty="0" err="1" smtClean="0">
                <a:solidFill>
                  <a:schemeClr val="bg1"/>
                </a:solidFill>
              </a:rPr>
              <a:t>feugiat</a:t>
            </a:r>
            <a:r>
              <a:rPr lang="en-US" sz="5400" spc="-150" dirty="0" smtClean="0">
                <a:solidFill>
                  <a:schemeClr val="bg1"/>
                </a:solidFill>
              </a:rPr>
              <a:t>. </a:t>
            </a:r>
            <a:r>
              <a:rPr lang="en-US" sz="5400" spc="-150" dirty="0" err="1" smtClean="0">
                <a:solidFill>
                  <a:schemeClr val="bg1"/>
                </a:solidFill>
              </a:rPr>
              <a:t>Proin</a:t>
            </a:r>
            <a:r>
              <a:rPr lang="en-US" sz="5400" spc="-150" dirty="0" smtClean="0">
                <a:solidFill>
                  <a:schemeClr val="bg1"/>
                </a:solidFill>
              </a:rPr>
              <a:t> </a:t>
            </a:r>
            <a:r>
              <a:rPr lang="en-US" sz="5400" spc="-150" dirty="0" err="1" smtClean="0">
                <a:solidFill>
                  <a:schemeClr val="bg1"/>
                </a:solidFill>
              </a:rPr>
              <a:t>molestie</a:t>
            </a:r>
            <a:r>
              <a:rPr lang="en-US" sz="5400" spc="-150" dirty="0" smtClean="0">
                <a:solidFill>
                  <a:schemeClr val="bg1"/>
                </a:solidFill>
              </a:rPr>
              <a:t> </a:t>
            </a:r>
            <a:r>
              <a:rPr lang="en-US" sz="5400" spc="-150" dirty="0" err="1" smtClean="0">
                <a:solidFill>
                  <a:schemeClr val="bg1"/>
                </a:solidFill>
              </a:rPr>
              <a:t>tortor</a:t>
            </a:r>
            <a:r>
              <a:rPr lang="en-US" sz="5400" spc="-150" dirty="0" smtClean="0">
                <a:solidFill>
                  <a:schemeClr val="bg1"/>
                </a:solidFill>
              </a:rPr>
              <a:t> </a:t>
            </a:r>
            <a:r>
              <a:rPr lang="en-US" sz="5400" spc="-150" dirty="0" err="1" smtClean="0">
                <a:solidFill>
                  <a:schemeClr val="bg1"/>
                </a:solidFill>
              </a:rPr>
              <a:t>eu</a:t>
            </a:r>
            <a:r>
              <a:rPr lang="en-US" sz="5400" spc="-150" dirty="0" smtClean="0">
                <a:solidFill>
                  <a:schemeClr val="bg1"/>
                </a:solidFill>
              </a:rPr>
              <a:t> </a:t>
            </a:r>
            <a:r>
              <a:rPr lang="en-US" sz="5400" spc="-150" dirty="0" err="1" smtClean="0">
                <a:solidFill>
                  <a:schemeClr val="bg1"/>
                </a:solidFill>
              </a:rPr>
              <a:t>velit</a:t>
            </a:r>
            <a:r>
              <a:rPr lang="en-US" sz="5400" spc="-150" dirty="0" smtClean="0">
                <a:solidFill>
                  <a:schemeClr val="bg1"/>
                </a:solidFill>
              </a:rPr>
              <a:t>. </a:t>
            </a:r>
          </a:p>
        </p:txBody>
      </p:sp>
      <p:sp>
        <p:nvSpPr>
          <p:cNvPr id="5" name="Rectangle 4"/>
          <p:cNvSpPr/>
          <p:nvPr/>
        </p:nvSpPr>
        <p:spPr>
          <a:xfrm>
            <a:off x="1283615" y="789533"/>
            <a:ext cx="723275" cy="1569660"/>
          </a:xfrm>
          <a:prstGeom prst="rect">
            <a:avLst/>
          </a:prstGeom>
        </p:spPr>
        <p:txBody>
          <a:bodyPr wrap="none">
            <a:spAutoFit/>
          </a:bodyPr>
          <a:lstStyle/>
          <a:p>
            <a:pPr marL="0" algn="l" defTabSz="457200" rtl="0" eaLnBrk="1" latinLnBrk="0" hangingPunct="1"/>
            <a:r>
              <a:rPr lang="en-US" sz="9600" b="1" kern="4000" spc="-600" dirty="0">
                <a:solidFill>
                  <a:schemeClr val="bg1"/>
                </a:solidFill>
                <a:latin typeface="Arial"/>
                <a:ea typeface="+mn-ea"/>
                <a:cs typeface="Arial"/>
              </a:rPr>
              <a:t>“</a:t>
            </a:r>
          </a:p>
        </p:txBody>
      </p:sp>
      <p:sp>
        <p:nvSpPr>
          <p:cNvPr id="6" name="Rectangle 5"/>
          <p:cNvSpPr/>
          <p:nvPr/>
        </p:nvSpPr>
        <p:spPr>
          <a:xfrm>
            <a:off x="6508164" y="2746802"/>
            <a:ext cx="723275" cy="1569660"/>
          </a:xfrm>
          <a:prstGeom prst="rect">
            <a:avLst/>
          </a:prstGeom>
        </p:spPr>
        <p:txBody>
          <a:bodyPr wrap="none">
            <a:spAutoFit/>
          </a:bodyPr>
          <a:lstStyle/>
          <a:p>
            <a:r>
              <a:rPr lang="en-US" sz="9600" b="1" kern="4000" spc="-600" dirty="0">
                <a:solidFill>
                  <a:schemeClr val="bg1"/>
                </a:solidFill>
                <a:latin typeface="Arial"/>
                <a:cs typeface="Arial"/>
              </a:rPr>
              <a:t>”</a:t>
            </a:r>
            <a:endParaRPr lang="en-US" sz="3600" dirty="0">
              <a:solidFill>
                <a:schemeClr val="bg1"/>
              </a:solidFill>
            </a:endParaRPr>
          </a:p>
        </p:txBody>
      </p:sp>
      <p:sp>
        <p:nvSpPr>
          <p:cNvPr id="7" name="Rectangle 6"/>
          <p:cNvSpPr/>
          <p:nvPr/>
        </p:nvSpPr>
        <p:spPr>
          <a:xfrm>
            <a:off x="4036902" y="3722532"/>
            <a:ext cx="1162648" cy="415498"/>
          </a:xfrm>
          <a:prstGeom prst="rect">
            <a:avLst/>
          </a:prstGeom>
        </p:spPr>
        <p:txBody>
          <a:bodyPr wrap="none">
            <a:spAutoFit/>
          </a:bodyPr>
          <a:lstStyle/>
          <a:p>
            <a:pPr lvl="0" algn="ctr">
              <a:lnSpc>
                <a:spcPct val="70000"/>
              </a:lnSpc>
            </a:pPr>
            <a:r>
              <a:rPr lang="en-US" sz="2800" b="1" kern="4800" dirty="0" smtClean="0">
                <a:solidFill>
                  <a:schemeClr val="bg1"/>
                </a:solidFill>
                <a:cs typeface="Arial"/>
              </a:rPr>
              <a:t>Name</a:t>
            </a:r>
            <a:endParaRPr lang="en-US" sz="2800" b="1" kern="4800" dirty="0">
              <a:solidFill>
                <a:schemeClr val="bg1"/>
              </a:solidFill>
              <a:cs typeface="Arial"/>
            </a:endParaRPr>
          </a:p>
        </p:txBody>
      </p:sp>
      <p:sp>
        <p:nvSpPr>
          <p:cNvPr id="8" name="Rectangle 7"/>
          <p:cNvSpPr/>
          <p:nvPr userDrawn="1"/>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chemeClr val="bg1"/>
                </a:solidFill>
              </a:rPr>
              <a:t>Nulla</a:t>
            </a:r>
            <a:r>
              <a:rPr lang="en-US" sz="5400" spc="-150" dirty="0" smtClean="0">
                <a:solidFill>
                  <a:schemeClr val="bg1"/>
                </a:solidFill>
              </a:rPr>
              <a:t> </a:t>
            </a:r>
            <a:r>
              <a:rPr lang="en-US" sz="5400" spc="-150" dirty="0" err="1" smtClean="0">
                <a:solidFill>
                  <a:schemeClr val="bg1"/>
                </a:solidFill>
              </a:rPr>
              <a:t>facilisi</a:t>
            </a:r>
            <a:r>
              <a:rPr lang="en-US" sz="5400" spc="-150" dirty="0" smtClean="0">
                <a:solidFill>
                  <a:schemeClr val="bg1"/>
                </a:solidFill>
              </a:rPr>
              <a:t>. In </a:t>
            </a:r>
            <a:r>
              <a:rPr lang="en-US" sz="5400" spc="-150" dirty="0" err="1" smtClean="0">
                <a:solidFill>
                  <a:schemeClr val="bg1"/>
                </a:solidFill>
              </a:rPr>
              <a:t>vel</a:t>
            </a:r>
            <a:r>
              <a:rPr lang="en-US" sz="5400" spc="-150" dirty="0" smtClean="0">
                <a:solidFill>
                  <a:schemeClr val="bg1"/>
                </a:solidFill>
              </a:rPr>
              <a:t> sem. </a:t>
            </a:r>
            <a:r>
              <a:rPr lang="en-US" sz="5400" spc="-150" dirty="0" err="1" smtClean="0">
                <a:solidFill>
                  <a:schemeClr val="bg1"/>
                </a:solidFill>
              </a:rPr>
              <a:t>Morbi</a:t>
            </a:r>
            <a:r>
              <a:rPr lang="en-US" sz="5400" spc="-150" dirty="0" smtClean="0">
                <a:solidFill>
                  <a:schemeClr val="bg1"/>
                </a:solidFill>
              </a:rPr>
              <a:t> id </a:t>
            </a:r>
            <a:r>
              <a:rPr lang="en-US" sz="5400" spc="-150" dirty="0" err="1" smtClean="0">
                <a:solidFill>
                  <a:schemeClr val="bg1"/>
                </a:solidFill>
              </a:rPr>
              <a:t>urna</a:t>
            </a:r>
            <a:r>
              <a:rPr lang="en-US" sz="5400" spc="-150" dirty="0" smtClean="0">
                <a:solidFill>
                  <a:schemeClr val="bg1"/>
                </a:solidFill>
              </a:rPr>
              <a:t> in </a:t>
            </a:r>
            <a:r>
              <a:rPr lang="en-US" sz="5400" spc="-150" dirty="0" err="1" smtClean="0">
                <a:solidFill>
                  <a:schemeClr val="bg1"/>
                </a:solidFill>
              </a:rPr>
              <a:t>diam</a:t>
            </a:r>
            <a:r>
              <a:rPr lang="en-US" sz="5400" spc="-150" dirty="0" smtClean="0">
                <a:solidFill>
                  <a:schemeClr val="bg1"/>
                </a:solidFill>
              </a:rPr>
              <a:t> </a:t>
            </a:r>
            <a:r>
              <a:rPr lang="en-US" sz="5400" spc="-150" dirty="0" err="1" smtClean="0">
                <a:solidFill>
                  <a:schemeClr val="bg1"/>
                </a:solidFill>
              </a:rPr>
              <a:t>dignissim</a:t>
            </a:r>
            <a:r>
              <a:rPr lang="en-US" sz="5400" spc="-150" dirty="0" smtClean="0">
                <a:solidFill>
                  <a:schemeClr val="bg1"/>
                </a:solidFill>
              </a:rPr>
              <a:t> </a:t>
            </a:r>
            <a:r>
              <a:rPr lang="en-US" sz="5400" spc="-150" dirty="0" err="1" smtClean="0">
                <a:solidFill>
                  <a:schemeClr val="bg1"/>
                </a:solidFill>
              </a:rPr>
              <a:t>feugiat</a:t>
            </a:r>
            <a:r>
              <a:rPr lang="en-US" sz="5400" spc="-150" dirty="0" smtClean="0">
                <a:solidFill>
                  <a:schemeClr val="bg1"/>
                </a:solidFill>
              </a:rPr>
              <a:t>. </a:t>
            </a:r>
            <a:r>
              <a:rPr lang="en-US" sz="5400" spc="-150" dirty="0" err="1" smtClean="0">
                <a:solidFill>
                  <a:schemeClr val="bg1"/>
                </a:solidFill>
              </a:rPr>
              <a:t>Proin</a:t>
            </a:r>
            <a:r>
              <a:rPr lang="en-US" sz="5400" spc="-150" dirty="0" smtClean="0">
                <a:solidFill>
                  <a:schemeClr val="bg1"/>
                </a:solidFill>
              </a:rPr>
              <a:t> </a:t>
            </a:r>
            <a:r>
              <a:rPr lang="en-US" sz="5400" spc="-150" dirty="0" err="1" smtClean="0">
                <a:solidFill>
                  <a:schemeClr val="bg1"/>
                </a:solidFill>
              </a:rPr>
              <a:t>molestie</a:t>
            </a:r>
            <a:r>
              <a:rPr lang="en-US" sz="5400" spc="-150" dirty="0" smtClean="0">
                <a:solidFill>
                  <a:schemeClr val="bg1"/>
                </a:solidFill>
              </a:rPr>
              <a:t> </a:t>
            </a:r>
            <a:r>
              <a:rPr lang="en-US" sz="5400" spc="-150" dirty="0" err="1" smtClean="0">
                <a:solidFill>
                  <a:schemeClr val="bg1"/>
                </a:solidFill>
              </a:rPr>
              <a:t>tortor</a:t>
            </a:r>
            <a:r>
              <a:rPr lang="en-US" sz="5400" spc="-150" dirty="0" smtClean="0">
                <a:solidFill>
                  <a:schemeClr val="bg1"/>
                </a:solidFill>
              </a:rPr>
              <a:t> </a:t>
            </a:r>
            <a:r>
              <a:rPr lang="en-US" sz="5400" spc="-150" dirty="0" err="1" smtClean="0">
                <a:solidFill>
                  <a:schemeClr val="bg1"/>
                </a:solidFill>
              </a:rPr>
              <a:t>eu</a:t>
            </a:r>
            <a:r>
              <a:rPr lang="en-US" sz="5400" spc="-150" dirty="0" smtClean="0">
                <a:solidFill>
                  <a:schemeClr val="bg1"/>
                </a:solidFill>
              </a:rPr>
              <a:t> </a:t>
            </a:r>
            <a:r>
              <a:rPr lang="en-US" sz="5400" spc="-150" dirty="0" err="1" smtClean="0">
                <a:solidFill>
                  <a:schemeClr val="bg1"/>
                </a:solidFill>
              </a:rPr>
              <a:t>velit</a:t>
            </a:r>
            <a:r>
              <a:rPr lang="en-US" sz="5400" spc="-150" dirty="0" smtClean="0">
                <a:solidFill>
                  <a:schemeClr val="bg1"/>
                </a:solidFill>
              </a:rPr>
              <a:t>. </a:t>
            </a:r>
          </a:p>
        </p:txBody>
      </p:sp>
      <p:sp>
        <p:nvSpPr>
          <p:cNvPr id="9" name="Rectangle 8"/>
          <p:cNvSpPr/>
          <p:nvPr userDrawn="1"/>
        </p:nvSpPr>
        <p:spPr>
          <a:xfrm>
            <a:off x="1283615" y="789533"/>
            <a:ext cx="723275" cy="1569660"/>
          </a:xfrm>
          <a:prstGeom prst="rect">
            <a:avLst/>
          </a:prstGeom>
        </p:spPr>
        <p:txBody>
          <a:bodyPr wrap="none">
            <a:spAutoFit/>
          </a:bodyPr>
          <a:lstStyle/>
          <a:p>
            <a:pPr marL="0" algn="l" defTabSz="457200" rtl="0" eaLnBrk="1" latinLnBrk="0" hangingPunct="1"/>
            <a:r>
              <a:rPr lang="en-US" sz="9600" b="1" kern="4000" spc="-600" dirty="0">
                <a:solidFill>
                  <a:schemeClr val="bg1"/>
                </a:solidFill>
                <a:latin typeface="Arial"/>
                <a:ea typeface="+mn-ea"/>
                <a:cs typeface="Arial"/>
              </a:rPr>
              <a:t>“</a:t>
            </a:r>
          </a:p>
        </p:txBody>
      </p:sp>
      <p:sp>
        <p:nvSpPr>
          <p:cNvPr id="10" name="Rectangle 9"/>
          <p:cNvSpPr/>
          <p:nvPr userDrawn="1"/>
        </p:nvSpPr>
        <p:spPr>
          <a:xfrm>
            <a:off x="6508164" y="2746802"/>
            <a:ext cx="723275" cy="1569660"/>
          </a:xfrm>
          <a:prstGeom prst="rect">
            <a:avLst/>
          </a:prstGeom>
        </p:spPr>
        <p:txBody>
          <a:bodyPr wrap="none">
            <a:spAutoFit/>
          </a:bodyPr>
          <a:lstStyle/>
          <a:p>
            <a:r>
              <a:rPr lang="en-US" sz="9600" b="1" kern="4000" spc="-600" dirty="0">
                <a:solidFill>
                  <a:schemeClr val="bg1"/>
                </a:solidFill>
                <a:latin typeface="Arial"/>
                <a:cs typeface="Arial"/>
              </a:rPr>
              <a:t>”</a:t>
            </a:r>
            <a:endParaRPr lang="en-US" sz="3600" dirty="0">
              <a:solidFill>
                <a:schemeClr val="bg1"/>
              </a:solidFill>
            </a:endParaRPr>
          </a:p>
        </p:txBody>
      </p:sp>
      <p:sp>
        <p:nvSpPr>
          <p:cNvPr id="11" name="Rectangle 10"/>
          <p:cNvSpPr/>
          <p:nvPr userDrawn="1"/>
        </p:nvSpPr>
        <p:spPr>
          <a:xfrm>
            <a:off x="4036902" y="3722532"/>
            <a:ext cx="1162648" cy="415498"/>
          </a:xfrm>
          <a:prstGeom prst="rect">
            <a:avLst/>
          </a:prstGeom>
        </p:spPr>
        <p:txBody>
          <a:bodyPr wrap="none">
            <a:spAutoFit/>
          </a:bodyPr>
          <a:lstStyle/>
          <a:p>
            <a:pPr lvl="0" algn="ctr">
              <a:lnSpc>
                <a:spcPct val="70000"/>
              </a:lnSpc>
            </a:pPr>
            <a:r>
              <a:rPr lang="en-US" sz="2800" b="1" kern="4800" dirty="0" smtClean="0">
                <a:solidFill>
                  <a:schemeClr val="bg1"/>
                </a:solidFill>
                <a:cs typeface="Arial"/>
              </a:rPr>
              <a:t>Name</a:t>
            </a:r>
            <a:endParaRPr lang="en-US" sz="2800" b="1" kern="4800" dirty="0">
              <a:solidFill>
                <a:schemeClr val="bg1"/>
              </a:solidFill>
              <a:cs typeface="Arial"/>
            </a:endParaRPr>
          </a:p>
        </p:txBody>
      </p:sp>
    </p:spTree>
    <p:extLst>
      <p:ext uri="{BB962C8B-B14F-4D97-AF65-F5344CB8AC3E}">
        <p14:creationId xmlns:p14="http://schemas.microsoft.com/office/powerpoint/2010/main" val="2782202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AOL_logo_red">
    <p:bg>
      <p:bgPr>
        <a:solidFill>
          <a:schemeClr val="accent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66355A-084C-D24E-9AD2-7E4FC41EA627}" type="slidenum">
              <a:rPr>
                <a:latin typeface="Arial"/>
              </a:rPr>
              <a:pPr/>
              <a:t>‹#›</a:t>
            </a:fld>
            <a:endParaRPr dirty="0">
              <a:latin typeface="Arial"/>
            </a:endParaRPr>
          </a:p>
        </p:txBody>
      </p:sp>
      <p:pic>
        <p:nvPicPr>
          <p:cNvPr id="4" name="Picture 3"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3333" y="1592314"/>
            <a:ext cx="2357334" cy="1821576"/>
          </a:xfrm>
          <a:prstGeom prst="rect">
            <a:avLst/>
          </a:prstGeom>
        </p:spPr>
      </p:pic>
    </p:spTree>
    <p:extLst>
      <p:ext uri="{BB962C8B-B14F-4D97-AF65-F5344CB8AC3E}">
        <p14:creationId xmlns:p14="http://schemas.microsoft.com/office/powerpoint/2010/main" val="32608481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_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82" y="282180"/>
            <a:ext cx="8600313" cy="723545"/>
          </a:xfrm>
          <a:prstGeom prst="rect">
            <a:avLst/>
          </a:prstGeom>
        </p:spPr>
        <p:txBody>
          <a:bodyPr wrap="square" lIns="91430" tIns="0" rIns="91430" bIns="45715" anchor="t">
            <a:noAutofit/>
          </a:bodyPr>
          <a:lstStyle>
            <a:lvl1pPr algn="l">
              <a:lnSpc>
                <a:spcPct val="65000"/>
              </a:lnSpc>
              <a:defRPr lang="en-US" sz="4800" b="1" kern="4800" spc="-87" dirty="0">
                <a:solidFill>
                  <a:schemeClr val="bg1"/>
                </a:solidFill>
                <a:latin typeface="Korolev Condensed Bold"/>
                <a:ea typeface="+mn-ea"/>
                <a:cs typeface="Korolev Condensed Bold"/>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30" tIns="45715" rIns="91430" bIns="45715"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2997227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cSld name="Bold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56" y="1970253"/>
            <a:ext cx="8925580" cy="637956"/>
          </a:xfrm>
          <a:prstGeom prst="rect">
            <a:avLst/>
          </a:prstGeom>
        </p:spPr>
        <p:txBody>
          <a:bodyPr/>
          <a:lstStyle>
            <a:lvl1pPr algn="ctr">
              <a:lnSpc>
                <a:spcPct val="80000"/>
              </a:lnSpc>
              <a:defRPr sz="7200" spc="3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4767264"/>
            <a:ext cx="2133600" cy="273844"/>
          </a:xfrm>
          <a:prstGeom prst="rect">
            <a:avLst/>
          </a:prstGeom>
        </p:spPr>
        <p:txBody>
          <a:bodyPr/>
          <a:lstStyle/>
          <a:p>
            <a:endParaRPr lang="en-US" dirty="0">
              <a:solidFill>
                <a:srgbClr val="000000"/>
              </a:solidFill>
              <a:latin typeface="Aria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solidFill>
                <a:srgbClr val="000000"/>
              </a:solidFill>
              <a:latin typeface="Arial"/>
            </a:endParaRPr>
          </a:p>
        </p:txBody>
      </p:sp>
    </p:spTree>
    <p:extLst>
      <p:ext uri="{BB962C8B-B14F-4D97-AF65-F5344CB8AC3E}">
        <p14:creationId xmlns:p14="http://schemas.microsoft.com/office/powerpoint/2010/main" val="42928669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2383192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7"/>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4929756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5"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9340541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7987894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5" name="Text Placeholder 4"/>
          <p:cNvSpPr>
            <a:spLocks noGrp="1"/>
          </p:cNvSpPr>
          <p:nvPr>
            <p:ph type="body" sz="quarter" idx="10"/>
          </p:nvPr>
        </p:nvSpPr>
        <p:spPr>
          <a:xfrm>
            <a:off x="254014" y="1113241"/>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34209807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171399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7655248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193" y="136587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4"/>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193" y="2564522"/>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4035562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smtClean="0">
                <a:solidFill>
                  <a:srgbClr val="FFFFFF"/>
                </a:solidFill>
                <a:latin typeface="Arial"/>
              </a:rPr>
              <a:pPr/>
              <a:t>‹#›</a:t>
            </a:fld>
            <a:endParaRPr>
              <a:solidFill>
                <a:srgbClr val="FFFFFF"/>
              </a:solidFill>
              <a:latin typeface="Arial"/>
            </a:endParaRPr>
          </a:p>
        </p:txBody>
      </p:sp>
      <p:sp>
        <p:nvSpPr>
          <p:cNvPr id="4" name="Rectangle 3"/>
          <p:cNvSpPr/>
          <p:nvPr/>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5" name="Rectangle 4"/>
          <p:cNvSpPr/>
          <p:nvPr/>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6" name="Rectangle 5"/>
          <p:cNvSpPr/>
          <p:nvPr/>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7" name="Rectangle 6"/>
          <p:cNvSpPr/>
          <p:nvPr/>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
        <p:nvSpPr>
          <p:cNvPr id="8" name="Rectangle 7"/>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9" name="Rectangle 8"/>
          <p:cNvSpPr/>
          <p:nvPr userDrawn="1"/>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10" name="Rectangle 9"/>
          <p:cNvSpPr/>
          <p:nvPr userDrawn="1"/>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11" name="Rectangle 10"/>
          <p:cNvSpPr/>
          <p:nvPr userDrawn="1"/>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Tree>
    <p:extLst>
      <p:ext uri="{BB962C8B-B14F-4D97-AF65-F5344CB8AC3E}">
        <p14:creationId xmlns:p14="http://schemas.microsoft.com/office/powerpoint/2010/main" val="18140148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2326810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278857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94686"/>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21971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21971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7807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1388492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5232673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8356429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4521080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41640506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223874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4044165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34" y="1151659"/>
            <a:ext cx="8600313" cy="3773957"/>
          </a:xfrm>
          <a:prstGeom prst="rect">
            <a:avLst/>
          </a:prstGeom>
        </p:spPr>
        <p:txBody>
          <a:bodyPr anchor="ctr">
            <a:noAutofit/>
          </a:bodyPr>
          <a:lstStyle>
            <a:lvl1pPr marL="0" indent="0" algn="ctr">
              <a:lnSpc>
                <a:spcPct val="70000"/>
              </a:lnSpc>
              <a:buNone/>
              <a:defRPr sz="8000" b="1" baseline="0"/>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3164879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0"/>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2409498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647999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3364552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163147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6" name="Arc 15"/>
          <p:cNvSpPr/>
          <p:nvPr/>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6" name="Arc 2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28577659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0285782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8974000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9099015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7136479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3313051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3285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3" y="2694685"/>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219705"/>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3"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7990" y="3219705"/>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478071"/>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23696208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2700913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a:solidFill>
                  <a:srgbClr val="FFFFFF"/>
                </a:solidFill>
                <a:latin typeface="Arial"/>
              </a:rPr>
              <a:pPr/>
              <a:t>‹#›</a:t>
            </a:fld>
            <a:endParaRPr>
              <a:solidFill>
                <a:srgbClr val="FFFFFF"/>
              </a:solidFill>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2750369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9" y="891542"/>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805735851"/>
      </p:ext>
    </p:extLst>
  </p:cSld>
  <p:clrMapOvr>
    <a:masterClrMapping/>
  </p:clrMapOvr>
  <p:timing>
    <p:tnLst>
      <p:par>
        <p:cTn xmlns:p14="http://schemas.microsoft.com/office/powerpoint/2010/mai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742"/>
            <a:ext cx="7772400" cy="147093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8602"/>
            <a:ext cx="6400800" cy="1753683"/>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60283"/>
            <a:ext cx="2133600" cy="365351"/>
          </a:xfrm>
          <a:prstGeom prst="rect">
            <a:avLst/>
          </a:prstGeom>
        </p:spPr>
        <p:txBody>
          <a:bodyPr/>
          <a:lstStyle/>
          <a:p>
            <a:fld id="{1D8BD707-D9CF-40AE-B4C6-C98DA3205C09}" type="datetimeFigureOut">
              <a:rPr lang="en-US" smtClean="0">
                <a:solidFill>
                  <a:srgbClr val="000000"/>
                </a:solidFill>
                <a:latin typeface="Arial"/>
              </a:rPr>
              <a:pPr/>
              <a:t>21/01/16</a:t>
            </a:fld>
            <a:endParaRPr lang="en-US">
              <a:solidFill>
                <a:srgbClr val="000000"/>
              </a:solidFill>
              <a:latin typeface="Arial"/>
            </a:endParaRPr>
          </a:p>
        </p:txBody>
      </p:sp>
      <p:sp>
        <p:nvSpPr>
          <p:cNvPr id="5" name="Footer Placeholder 4"/>
          <p:cNvSpPr>
            <a:spLocks noGrp="1"/>
          </p:cNvSpPr>
          <p:nvPr>
            <p:ph type="ftr" sz="quarter" idx="11"/>
          </p:nvPr>
        </p:nvSpPr>
        <p:spPr>
          <a:xfrm>
            <a:off x="3124200" y="6360283"/>
            <a:ext cx="2895600" cy="365351"/>
          </a:xfrm>
          <a:prstGeom prst="rect">
            <a:avLst/>
          </a:prstGeom>
        </p:spPr>
        <p:txBody>
          <a:body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p>
            <a:fld id="{B6F15528-21DE-4FAA-801E-634DDDAF4B2B}"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21929123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3593" y="268765"/>
            <a:ext cx="8780760" cy="408356"/>
          </a:xfrm>
          <a:prstGeom prst="rect">
            <a:avLst/>
          </a:prstGeom>
        </p:spPr>
        <p:txBody>
          <a:bodyPr/>
          <a:lstStyle>
            <a:lvl1pPr>
              <a:defRPr baseline="0">
                <a:solidFill>
                  <a:schemeClr val="tx1"/>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283464" y="798361"/>
            <a:ext cx="8580438" cy="3927872"/>
          </a:xfrm>
          <a:prstGeom prst="rect">
            <a:avLst/>
          </a:prstGeom>
        </p:spPr>
        <p:txBody>
          <a:bodyPr>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3976425"/>
      </p:ext>
    </p:extLst>
  </p:cSld>
  <p:clrMapOvr>
    <a:masterClrMapping/>
  </p:clrMapOvr>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descr="be_on_division_white.png"/>
          <p:cNvPicPr>
            <a:picLocks noChangeAspect="1"/>
          </p:cNvPicPr>
          <p:nvPr userDrawn="1"/>
        </p:nvPicPr>
        <p:blipFill>
          <a:blip r:embed="rId2" cstate="print">
            <a:lum bright="-50000"/>
          </a:blip>
          <a:stretch>
            <a:fillRect/>
          </a:stretch>
        </p:blipFill>
        <p:spPr>
          <a:xfrm>
            <a:off x="7313614" y="4663692"/>
            <a:ext cx="1578867" cy="338329"/>
          </a:xfrm>
          <a:prstGeom prst="rect">
            <a:avLst/>
          </a:prstGeom>
        </p:spPr>
      </p:pic>
      <p:sp>
        <p:nvSpPr>
          <p:cNvPr id="12" name="Text Placeholder 11"/>
          <p:cNvSpPr>
            <a:spLocks noGrp="1"/>
          </p:cNvSpPr>
          <p:nvPr>
            <p:ph type="body" sz="quarter" idx="10" hasCustomPrompt="1"/>
          </p:nvPr>
        </p:nvSpPr>
        <p:spPr>
          <a:xfrm>
            <a:off x="251520" y="141685"/>
            <a:ext cx="8351838" cy="539855"/>
          </a:xfrm>
          <a:prstGeom prst="rect">
            <a:avLst/>
          </a:prstGeom>
        </p:spPr>
        <p:txBody>
          <a:bodyPr/>
          <a:lstStyle>
            <a:lvl1pPr>
              <a:buNone/>
              <a:defRPr baseline="0"/>
            </a:lvl1pPr>
          </a:lstStyle>
          <a:p>
            <a:pPr lvl="0"/>
            <a:r>
              <a:rPr lang="en-US" dirty="0" smtClean="0"/>
              <a:t>I’m a page title! My size is 32</a:t>
            </a:r>
          </a:p>
        </p:txBody>
      </p:sp>
    </p:spTree>
    <p:extLst>
      <p:ext uri="{BB962C8B-B14F-4D97-AF65-F5344CB8AC3E}">
        <p14:creationId xmlns:p14="http://schemas.microsoft.com/office/powerpoint/2010/main" val="247029064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cap="all"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lvl1pPr>
          </a:lstStyle>
          <a:p>
            <a:r>
              <a:rPr lang="en-US" dirty="0" smtClean="0"/>
              <a:t>AOL LOGO HERE</a:t>
            </a:r>
            <a:endParaRPr lang="en-US" dirty="0"/>
          </a:p>
        </p:txBody>
      </p:sp>
    </p:spTree>
    <p:extLst>
      <p:ext uri="{BB962C8B-B14F-4D97-AF65-F5344CB8AC3E}">
        <p14:creationId xmlns:p14="http://schemas.microsoft.com/office/powerpoint/2010/main" val="1680031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7"/>
            <a:ext cx="8292742" cy="2630861"/>
          </a:xfrm>
          <a:prstGeom prst="rect">
            <a:avLst/>
          </a:prstGeom>
        </p:spPr>
        <p:txBody>
          <a:bodyPr lIns="0" rIns="0" anchor="ctr">
            <a:normAutofit/>
          </a:bodyPr>
          <a:lstStyle>
            <a:lvl1pPr algn="ctr">
              <a:lnSpc>
                <a:spcPct val="65000"/>
              </a:lnSpc>
              <a:defRPr lang="en-US" sz="8000" b="1" kern="4800" cap="all"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30811394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70000"/>
              </a:lnSpc>
            </a:pPr>
            <a:endParaRPr lang="en-US" sz="5400" b="1" spc="-500" dirty="0">
              <a:solidFill>
                <a:srgbClr val="1DC2FF"/>
              </a:solidFill>
              <a:latin typeface="Arial"/>
              <a:cs typeface="Arial"/>
            </a:endParaRPr>
          </a:p>
        </p:txBody>
      </p:sp>
      <p:sp>
        <p:nvSpPr>
          <p:cNvPr id="8" name="Text Placeholder 7"/>
          <p:cNvSpPr>
            <a:spLocks noGrp="1"/>
          </p:cNvSpPr>
          <p:nvPr>
            <p:ph type="body" sz="quarter" idx="12" hasCustomPrompt="1"/>
          </p:nvPr>
        </p:nvSpPr>
        <p:spPr>
          <a:xfrm>
            <a:off x="14" y="1243696"/>
            <a:ext cx="4950073" cy="2656112"/>
          </a:xfrm>
          <a:prstGeom prst="rect">
            <a:avLst/>
          </a:prstGeom>
          <a:solidFill>
            <a:schemeClr val="bg2">
              <a:alpha val="27000"/>
            </a:schemeClr>
          </a:solidFill>
          <a:ln>
            <a:noFill/>
          </a:ln>
        </p:spPr>
        <p:txBody>
          <a:bodyPr wrap="none" lIns="0" tIns="502920" rIns="457200" bIns="182880" anchor="ctr">
            <a:spAutoFit/>
          </a:bodyPr>
          <a:lstStyle>
            <a:lvl1pPr marL="400050" indent="0" defTabSz="400050">
              <a:lnSpc>
                <a:spcPct val="70000"/>
              </a:lnSpc>
              <a:spcBef>
                <a:spcPts val="0"/>
              </a:spcBef>
              <a:buNone/>
              <a:defRPr lang="en-US" sz="8800" b="1" kern="6000" cap="all" spc="-6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br>
              <a:rPr lang="en-US" dirty="0" smtClean="0"/>
            </a:br>
            <a:r>
              <a:rPr lang="en-US" dirty="0" smtClean="0"/>
              <a:t>DIVIDER</a:t>
            </a:r>
            <a:endParaRPr lang="en-US" dirty="0"/>
          </a:p>
        </p:txBody>
      </p:sp>
    </p:spTree>
    <p:extLst>
      <p:ext uri="{BB962C8B-B14F-4D97-AF65-F5344CB8AC3E}">
        <p14:creationId xmlns:p14="http://schemas.microsoft.com/office/powerpoint/2010/main" val="2347359417"/>
      </p:ext>
    </p:extLst>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4" y="1220614"/>
            <a:ext cx="4950073" cy="2702278"/>
          </a:xfrm>
          <a:prstGeom prst="rect">
            <a:avLst/>
          </a:prstGeom>
          <a:solidFill>
            <a:schemeClr val="bg2">
              <a:alpha val="27000"/>
            </a:schemeClr>
          </a:solidFill>
          <a:ln>
            <a:noFill/>
          </a:ln>
        </p:spPr>
        <p:txBody>
          <a:bodyPr wrap="none" lIns="0" tIns="548640" rIns="457200" bIns="182880" anchor="ctr">
            <a:spAutoFit/>
          </a:bodyPr>
          <a:lstStyle>
            <a:lvl1pPr marL="400050" indent="0" defTabSz="400050">
              <a:lnSpc>
                <a:spcPct val="70000"/>
              </a:lnSpc>
              <a:spcBef>
                <a:spcPts val="0"/>
              </a:spcBef>
              <a:buNone/>
              <a:defRPr lang="en-US" sz="8800" b="1" kern="6000" cap="all" spc="-600" baseline="0" dirty="0" smtClean="0">
                <a:solidFill>
                  <a:schemeClr val="tx1">
                    <a:lumMod val="85000"/>
                    <a:lumOff val="15000"/>
                  </a:schemeClr>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br>
              <a:rPr lang="en-US" dirty="0" smtClean="0"/>
            </a:br>
            <a:r>
              <a:rPr lang="en-US" dirty="0" smtClean="0"/>
              <a:t>DIVIDER</a:t>
            </a:r>
            <a:endParaRPr lang="en-US" dirty="0"/>
          </a:p>
        </p:txBody>
      </p:sp>
    </p:spTree>
    <p:extLst>
      <p:ext uri="{BB962C8B-B14F-4D97-AF65-F5344CB8AC3E}">
        <p14:creationId xmlns:p14="http://schemas.microsoft.com/office/powerpoint/2010/main" val="4095378844"/>
      </p:ext>
    </p:extLst>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193"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12" y="1413244"/>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6"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4388924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cap="all" spc="-300" baseline="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968896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Text Placeholder 4"/>
          <p:cNvSpPr>
            <a:spLocks noGrp="1"/>
          </p:cNvSpPr>
          <p:nvPr>
            <p:ph type="body" sz="quarter" idx="10"/>
          </p:nvPr>
        </p:nvSpPr>
        <p:spPr>
          <a:xfrm>
            <a:off x="254014" y="1113241"/>
            <a:ext cx="8600647" cy="3286237"/>
          </a:xfrm>
          <a:prstGeom prst="rect">
            <a:avLst/>
          </a:prstGeom>
        </p:spPr>
        <p:txBody>
          <a:bodyPr/>
          <a:lstStyle>
            <a:lvl1pPr marL="0" indent="0">
              <a:buFont typeface="Wingdings" panose="05000000000000000000" pitchFamily="2" charset="2"/>
              <a:buNone/>
              <a:defRPr sz="2400"/>
            </a:lvl1pPr>
            <a:lvl2pPr marL="285750" indent="-285750">
              <a:buFont typeface="Wingdings" panose="05000000000000000000" pitchFamily="2" charset="2"/>
              <a:buChar char="§"/>
              <a:defRPr sz="2000"/>
            </a:lvl2pPr>
            <a:lvl3pPr marL="633413" indent="-228600">
              <a:buFont typeface="Wingdings" panose="05000000000000000000" pitchFamily="2" charset="2"/>
              <a:buChar char="§"/>
              <a:defRPr sz="2000"/>
            </a:lvl3pPr>
            <a:lvl4pPr marL="1079500" indent="-228600">
              <a:buFont typeface="Wingdings" panose="05000000000000000000" pitchFamily="2" charset="2"/>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2"/>
            <a:endParaRPr lang="en-US" dirty="0"/>
          </a:p>
        </p:txBody>
      </p:sp>
      <p:sp>
        <p:nvSpPr>
          <p:cNvPr id="7"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223116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696323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0343038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6CD2E5-F14D-4AB4-AABF-F1EC59ABA42A}" type="slidenum">
              <a:rPr>
                <a:latin typeface="Arial"/>
              </a:rPr>
              <a:pPr/>
              <a:t>‹#›</a:t>
            </a:fld>
            <a:endParaRPr>
              <a:latin typeface="Arial"/>
            </a:endParaRPr>
          </a:p>
        </p:txBody>
      </p:sp>
      <p:sp>
        <p:nvSpPr>
          <p:cNvPr id="4" name="Rectangle 3"/>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000000"/>
                </a:solidFill>
                <a:latin typeface="Arial"/>
              </a:rPr>
              <a:t>Nulla</a:t>
            </a:r>
            <a:r>
              <a:rPr lang="en-US" sz="5400" spc="-150" dirty="0" smtClean="0">
                <a:solidFill>
                  <a:srgbClr val="000000"/>
                </a:solidFill>
                <a:latin typeface="Arial"/>
              </a:rPr>
              <a:t> </a:t>
            </a:r>
            <a:r>
              <a:rPr lang="en-US" sz="5400" spc="-150" dirty="0" err="1" smtClean="0">
                <a:solidFill>
                  <a:srgbClr val="000000"/>
                </a:solidFill>
                <a:latin typeface="Arial"/>
              </a:rPr>
              <a:t>facilisi</a:t>
            </a:r>
            <a:r>
              <a:rPr lang="en-US" sz="5400" spc="-150" dirty="0" smtClean="0">
                <a:solidFill>
                  <a:srgbClr val="000000"/>
                </a:solidFill>
                <a:latin typeface="Arial"/>
              </a:rPr>
              <a:t>. In </a:t>
            </a:r>
            <a:r>
              <a:rPr lang="en-US" sz="5400" spc="-150" dirty="0" err="1" smtClean="0">
                <a:solidFill>
                  <a:srgbClr val="000000"/>
                </a:solidFill>
                <a:latin typeface="Arial"/>
              </a:rPr>
              <a:t>vel</a:t>
            </a:r>
            <a:r>
              <a:rPr lang="en-US" sz="5400" spc="-150" dirty="0" smtClean="0">
                <a:solidFill>
                  <a:srgbClr val="000000"/>
                </a:solidFill>
                <a:latin typeface="Arial"/>
              </a:rPr>
              <a:t> sem. </a:t>
            </a:r>
            <a:r>
              <a:rPr lang="en-US" sz="5400" spc="-150" dirty="0" err="1" smtClean="0">
                <a:solidFill>
                  <a:srgbClr val="000000"/>
                </a:solidFill>
                <a:latin typeface="Arial"/>
              </a:rPr>
              <a:t>Morbi</a:t>
            </a:r>
            <a:r>
              <a:rPr lang="en-US" sz="5400" spc="-150" dirty="0" smtClean="0">
                <a:solidFill>
                  <a:srgbClr val="000000"/>
                </a:solidFill>
                <a:latin typeface="Arial"/>
              </a:rPr>
              <a:t> id </a:t>
            </a:r>
            <a:r>
              <a:rPr lang="en-US" sz="5400" spc="-150" dirty="0" err="1" smtClean="0">
                <a:solidFill>
                  <a:srgbClr val="000000"/>
                </a:solidFill>
                <a:latin typeface="Arial"/>
              </a:rPr>
              <a:t>urna</a:t>
            </a:r>
            <a:r>
              <a:rPr lang="en-US" sz="5400" spc="-150" dirty="0" smtClean="0">
                <a:solidFill>
                  <a:srgbClr val="000000"/>
                </a:solidFill>
                <a:latin typeface="Arial"/>
              </a:rPr>
              <a:t> in </a:t>
            </a:r>
            <a:r>
              <a:rPr lang="en-US" sz="5400" spc="-150" dirty="0" err="1" smtClean="0">
                <a:solidFill>
                  <a:srgbClr val="000000"/>
                </a:solidFill>
                <a:latin typeface="Arial"/>
              </a:rPr>
              <a:t>diam</a:t>
            </a:r>
            <a:r>
              <a:rPr lang="en-US" sz="5400" spc="-150" dirty="0" smtClean="0">
                <a:solidFill>
                  <a:srgbClr val="000000"/>
                </a:solidFill>
                <a:latin typeface="Arial"/>
              </a:rPr>
              <a:t> </a:t>
            </a:r>
            <a:r>
              <a:rPr lang="en-US" sz="5400" spc="-150" dirty="0" err="1" smtClean="0">
                <a:solidFill>
                  <a:srgbClr val="000000"/>
                </a:solidFill>
                <a:latin typeface="Arial"/>
              </a:rPr>
              <a:t>dignissim</a:t>
            </a:r>
            <a:r>
              <a:rPr lang="en-US" sz="5400" spc="-150" dirty="0" smtClean="0">
                <a:solidFill>
                  <a:srgbClr val="000000"/>
                </a:solidFill>
                <a:latin typeface="Arial"/>
              </a:rPr>
              <a:t> </a:t>
            </a:r>
            <a:r>
              <a:rPr lang="en-US" sz="5400" spc="-150" dirty="0" err="1" smtClean="0">
                <a:solidFill>
                  <a:srgbClr val="000000"/>
                </a:solidFill>
                <a:latin typeface="Arial"/>
              </a:rPr>
              <a:t>feugiat</a:t>
            </a:r>
            <a:r>
              <a:rPr lang="en-US" sz="5400" spc="-150" dirty="0" smtClean="0">
                <a:solidFill>
                  <a:srgbClr val="000000"/>
                </a:solidFill>
                <a:latin typeface="Arial"/>
              </a:rPr>
              <a:t>. </a:t>
            </a:r>
            <a:r>
              <a:rPr lang="en-US" sz="5400" spc="-150" dirty="0" err="1" smtClean="0">
                <a:solidFill>
                  <a:srgbClr val="1DC2FF"/>
                </a:solidFill>
                <a:latin typeface="Arial"/>
              </a:rPr>
              <a:t>Proin</a:t>
            </a:r>
            <a:r>
              <a:rPr lang="en-US" sz="5400" spc="-150" dirty="0" smtClean="0">
                <a:solidFill>
                  <a:srgbClr val="1DC2FF"/>
                </a:solidFill>
                <a:latin typeface="Arial"/>
              </a:rPr>
              <a:t> </a:t>
            </a:r>
            <a:r>
              <a:rPr lang="en-US" sz="5400" spc="-150" dirty="0" err="1" smtClean="0">
                <a:solidFill>
                  <a:srgbClr val="1DC2FF"/>
                </a:solidFill>
                <a:latin typeface="Arial"/>
              </a:rPr>
              <a:t>molestie</a:t>
            </a:r>
            <a:r>
              <a:rPr lang="en-US" sz="5400" spc="-150" dirty="0" smtClean="0">
                <a:solidFill>
                  <a:srgbClr val="1DC2FF"/>
                </a:solidFill>
                <a:latin typeface="Arial"/>
              </a:rPr>
              <a:t> </a:t>
            </a:r>
            <a:r>
              <a:rPr lang="en-US" sz="5400" spc="-150" dirty="0" err="1" smtClean="0">
                <a:solidFill>
                  <a:srgbClr val="1DC2FF"/>
                </a:solidFill>
                <a:latin typeface="Arial"/>
              </a:rPr>
              <a:t>tortor</a:t>
            </a:r>
            <a:r>
              <a:rPr lang="en-US" sz="5400" spc="-150" dirty="0" smtClean="0">
                <a:solidFill>
                  <a:srgbClr val="1DC2FF"/>
                </a:solidFill>
                <a:latin typeface="Arial"/>
              </a:rPr>
              <a:t> </a:t>
            </a:r>
            <a:r>
              <a:rPr lang="en-US" sz="5400" spc="-150" dirty="0" err="1" smtClean="0">
                <a:solidFill>
                  <a:srgbClr val="1DC2FF"/>
                </a:solidFill>
                <a:latin typeface="Arial"/>
              </a:rPr>
              <a:t>eu</a:t>
            </a:r>
            <a:r>
              <a:rPr lang="en-US" sz="5400" spc="-150" dirty="0" smtClean="0">
                <a:solidFill>
                  <a:srgbClr val="1DC2FF"/>
                </a:solidFill>
                <a:latin typeface="Arial"/>
              </a:rPr>
              <a:t> </a:t>
            </a:r>
            <a:r>
              <a:rPr lang="en-US" sz="5400" spc="-150" dirty="0" err="1" smtClean="0">
                <a:solidFill>
                  <a:srgbClr val="1DC2FF"/>
                </a:solidFill>
                <a:latin typeface="Arial"/>
              </a:rPr>
              <a:t>velit</a:t>
            </a:r>
            <a:r>
              <a:rPr lang="en-US" sz="5400" spc="-150" dirty="0" smtClean="0">
                <a:solidFill>
                  <a:srgbClr val="1DC2FF"/>
                </a:solidFill>
                <a:latin typeface="Arial"/>
              </a:rPr>
              <a:t>. </a:t>
            </a:r>
            <a:endParaRPr lang="en-US" sz="5400" spc="-150" dirty="0" smtClean="0">
              <a:solidFill>
                <a:srgbClr val="000000"/>
              </a:solidFill>
              <a:latin typeface="Arial"/>
            </a:endParaRPr>
          </a:p>
        </p:txBody>
      </p:sp>
      <p:sp>
        <p:nvSpPr>
          <p:cNvPr id="5" name="Rectangle 4"/>
          <p:cNvSpPr/>
          <p:nvPr userDrawn="1"/>
        </p:nvSpPr>
        <p:spPr>
          <a:xfrm>
            <a:off x="1283617" y="789533"/>
            <a:ext cx="723275" cy="1569660"/>
          </a:xfrm>
          <a:prstGeom prst="rect">
            <a:avLst/>
          </a:prstGeom>
        </p:spPr>
        <p:txBody>
          <a:bodyPr wrap="none">
            <a:spAutoFit/>
          </a:bodyPr>
          <a:lstStyle/>
          <a:p>
            <a:r>
              <a:rPr lang="en-US" sz="9600" b="1" kern="4000" spc="-600" dirty="0">
                <a:solidFill>
                  <a:srgbClr val="000000">
                    <a:alpha val="20000"/>
                  </a:srgbClr>
                </a:solidFill>
                <a:latin typeface="Arial"/>
                <a:cs typeface="Arial"/>
              </a:rPr>
              <a:t>“</a:t>
            </a:r>
          </a:p>
        </p:txBody>
      </p:sp>
      <p:sp>
        <p:nvSpPr>
          <p:cNvPr id="6" name="Rectangle 5"/>
          <p:cNvSpPr/>
          <p:nvPr userDrawn="1"/>
        </p:nvSpPr>
        <p:spPr>
          <a:xfrm>
            <a:off x="6508169" y="2746802"/>
            <a:ext cx="723275" cy="1569660"/>
          </a:xfrm>
          <a:prstGeom prst="rect">
            <a:avLst/>
          </a:prstGeom>
        </p:spPr>
        <p:txBody>
          <a:bodyPr wrap="none">
            <a:spAutoFit/>
          </a:bodyPr>
          <a:lstStyle/>
          <a:p>
            <a:r>
              <a:rPr lang="en-US" sz="9600" b="1" kern="4000" spc="-600" dirty="0">
                <a:solidFill>
                  <a:srgbClr val="000000">
                    <a:alpha val="20000"/>
                  </a:srgbClr>
                </a:solidFill>
                <a:latin typeface="Arial"/>
                <a:cs typeface="Arial"/>
              </a:rPr>
              <a:t>”</a:t>
            </a:r>
            <a:endParaRPr lang="en-US" sz="3600" dirty="0">
              <a:solidFill>
                <a:srgbClr val="000000">
                  <a:alpha val="20000"/>
                </a:srgbClr>
              </a:solidFill>
              <a:latin typeface="Arial"/>
            </a:endParaRPr>
          </a:p>
        </p:txBody>
      </p:sp>
      <p:sp>
        <p:nvSpPr>
          <p:cNvPr id="7" name="Rectangle 6"/>
          <p:cNvSpPr/>
          <p:nvPr userDrawn="1"/>
        </p:nvSpPr>
        <p:spPr>
          <a:xfrm>
            <a:off x="4036902" y="3722533"/>
            <a:ext cx="1162648" cy="415498"/>
          </a:xfrm>
          <a:prstGeom prst="rect">
            <a:avLst/>
          </a:prstGeom>
        </p:spPr>
        <p:txBody>
          <a:bodyPr wrap="none">
            <a:spAutoFit/>
          </a:bodyPr>
          <a:lstStyle/>
          <a:p>
            <a:pPr algn="ctr">
              <a:lnSpc>
                <a:spcPct val="70000"/>
              </a:lnSpc>
            </a:pPr>
            <a:r>
              <a:rPr lang="en-US" sz="2800" b="1" kern="4800" dirty="0" smtClean="0">
                <a:solidFill>
                  <a:srgbClr val="1DC2FF"/>
                </a:solidFill>
                <a:latin typeface="Arial"/>
                <a:cs typeface="Arial"/>
              </a:rPr>
              <a:t>Name</a:t>
            </a:r>
            <a:endParaRPr lang="en-US" sz="2800" b="1" kern="4800" dirty="0">
              <a:solidFill>
                <a:srgbClr val="1DC2FF"/>
              </a:solidFill>
              <a:latin typeface="Arial"/>
              <a:cs typeface="Arial"/>
            </a:endParaRPr>
          </a:p>
        </p:txBody>
      </p:sp>
    </p:spTree>
    <p:extLst>
      <p:ext uri="{BB962C8B-B14F-4D97-AF65-F5344CB8AC3E}">
        <p14:creationId xmlns:p14="http://schemas.microsoft.com/office/powerpoint/2010/main" val="37800381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7443253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3"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4894430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58143"/>
            <a:ext cx="8554961" cy="647337"/>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183169"/>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41528"/>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183169"/>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41535"/>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4"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9918757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1575473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6"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5744634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446371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2535682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7734497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3341302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40137269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815826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829485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5845150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50879"/>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60354"/>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79555"/>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50879"/>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60354"/>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79555"/>
            <a:ext cx="1332572" cy="464825"/>
          </a:xfrm>
          <a:prstGeom prst="rect">
            <a:avLst/>
          </a:prstGeom>
        </p:spPr>
        <p:txBody>
          <a:bodyPr lIns="0" tIns="0" rIns="0" bIns="45720" anchor="t">
            <a:noAutofit/>
          </a:bodyPr>
          <a:lstStyle>
            <a:lvl1pPr marL="0" indent="0" algn="l">
              <a:lnSpc>
                <a:spcPct val="80000"/>
              </a:lnSpc>
              <a:buNone/>
              <a:defRPr sz="105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5989459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6" name="Arc 1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7" name="Arc 1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88796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Oval 17"/>
          <p:cNvSpPr/>
          <p:nvPr userDrawn="1"/>
        </p:nvSpPr>
        <p:spPr>
          <a:xfrm>
            <a:off x="2454349" y="2581053"/>
            <a:ext cx="702630" cy="702630"/>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Arial"/>
              <a:cs typeface="Arial"/>
            </a:endParaRPr>
          </a:p>
        </p:txBody>
      </p:sp>
      <p:grpSp>
        <p:nvGrpSpPr>
          <p:cNvPr id="31" name="Group 30"/>
          <p:cNvGrpSpPr/>
          <p:nvPr userDrawn="1"/>
        </p:nvGrpSpPr>
        <p:grpSpPr>
          <a:xfrm>
            <a:off x="0" y="0"/>
            <a:ext cx="9144000" cy="5143500"/>
            <a:chOff x="0" y="0"/>
            <a:chExt cx="9144000" cy="5143500"/>
          </a:xfrm>
        </p:grpSpPr>
        <p:cxnSp>
          <p:nvCxnSpPr>
            <p:cNvPr id="6" name="Straight Connector 5"/>
            <p:cNvCxnSpPr>
              <a:stCxn id="18" idx="0"/>
            </p:cNvCxnSpPr>
            <p:nvPr userDrawn="1"/>
          </p:nvCxnSpPr>
          <p:spPr>
            <a:xfrm flipV="1">
              <a:off x="2805664" y="0"/>
              <a:ext cx="894466" cy="2581053"/>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8" idx="6"/>
            </p:cNvCxnSpPr>
            <p:nvPr userDrawn="1"/>
          </p:nvCxnSpPr>
          <p:spPr>
            <a:xfrm flipV="1">
              <a:off x="3156979" y="1627224"/>
              <a:ext cx="5987021" cy="130514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8" idx="5"/>
            </p:cNvCxnSpPr>
            <p:nvPr userDrawn="1"/>
          </p:nvCxnSpPr>
          <p:spPr>
            <a:xfrm>
              <a:off x="3054081" y="3180785"/>
              <a:ext cx="5005398" cy="1962715"/>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8" idx="2"/>
            </p:cNvCxnSpPr>
            <p:nvPr userDrawn="1"/>
          </p:nvCxnSpPr>
          <p:spPr>
            <a:xfrm>
              <a:off x="0" y="2932368"/>
              <a:ext cx="245434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8" idx="4"/>
            </p:cNvCxnSpPr>
            <p:nvPr userDrawn="1"/>
          </p:nvCxnSpPr>
          <p:spPr>
            <a:xfrm flipV="1">
              <a:off x="2805664" y="3283683"/>
              <a:ext cx="0" cy="1859817"/>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 name="Oval 3"/>
          <p:cNvSpPr/>
          <p:nvPr userDrawn="1"/>
        </p:nvSpPr>
        <p:spPr>
          <a:xfrm>
            <a:off x="1709179" y="2000425"/>
            <a:ext cx="2192970" cy="1645920"/>
          </a:xfrm>
          <a:prstGeom prst="ellipse">
            <a:avLst/>
          </a:prstGeom>
          <a:solidFill>
            <a:schemeClr val="bg1"/>
          </a:solid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Arial"/>
              <a:cs typeface="Arial"/>
            </a:endParaRPr>
          </a:p>
        </p:txBody>
      </p:sp>
      <p:sp>
        <p:nvSpPr>
          <p:cNvPr id="32" name="Text Placeholder 46"/>
          <p:cNvSpPr>
            <a:spLocks noGrp="1"/>
          </p:cNvSpPr>
          <p:nvPr>
            <p:ph type="body" sz="quarter" idx="28" hasCustomPrompt="1"/>
          </p:nvPr>
        </p:nvSpPr>
        <p:spPr>
          <a:xfrm>
            <a:off x="201806" y="168609"/>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201806" y="368365"/>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4" name="Text Placeholder 46"/>
          <p:cNvSpPr>
            <a:spLocks noGrp="1"/>
          </p:cNvSpPr>
          <p:nvPr>
            <p:ph type="body" sz="quarter" idx="33" hasCustomPrompt="1"/>
          </p:nvPr>
        </p:nvSpPr>
        <p:spPr>
          <a:xfrm>
            <a:off x="3156979" y="4028853"/>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5" name="Text Placeholder 46"/>
          <p:cNvSpPr>
            <a:spLocks noGrp="1"/>
          </p:cNvSpPr>
          <p:nvPr>
            <p:ph type="body" sz="quarter" idx="34" hasCustomPrompt="1"/>
          </p:nvPr>
        </p:nvSpPr>
        <p:spPr>
          <a:xfrm>
            <a:off x="3156979" y="4228609"/>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6" name="Text Placeholder 46"/>
          <p:cNvSpPr>
            <a:spLocks noGrp="1"/>
          </p:cNvSpPr>
          <p:nvPr>
            <p:ph type="body" sz="quarter" idx="35" hasCustomPrompt="1"/>
          </p:nvPr>
        </p:nvSpPr>
        <p:spPr>
          <a:xfrm>
            <a:off x="5029200" y="2623632"/>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7" name="Text Placeholder 46"/>
          <p:cNvSpPr>
            <a:spLocks noGrp="1"/>
          </p:cNvSpPr>
          <p:nvPr>
            <p:ph type="body" sz="quarter" idx="36" hasCustomPrompt="1"/>
          </p:nvPr>
        </p:nvSpPr>
        <p:spPr>
          <a:xfrm>
            <a:off x="5029207" y="2823385"/>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8" name="Text Placeholder 46"/>
          <p:cNvSpPr>
            <a:spLocks noGrp="1"/>
          </p:cNvSpPr>
          <p:nvPr>
            <p:ph type="body" sz="quarter" idx="37" hasCustomPrompt="1"/>
          </p:nvPr>
        </p:nvSpPr>
        <p:spPr>
          <a:xfrm>
            <a:off x="152416" y="3213354"/>
            <a:ext cx="1556779"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39" name="Text Placeholder 46"/>
          <p:cNvSpPr>
            <a:spLocks noGrp="1"/>
          </p:cNvSpPr>
          <p:nvPr>
            <p:ph type="body" sz="quarter" idx="38" hasCustomPrompt="1"/>
          </p:nvPr>
        </p:nvSpPr>
        <p:spPr>
          <a:xfrm>
            <a:off x="152416" y="3413110"/>
            <a:ext cx="1556779"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2" name="Text Placeholder 46"/>
          <p:cNvSpPr>
            <a:spLocks noGrp="1"/>
          </p:cNvSpPr>
          <p:nvPr>
            <p:ph type="body" sz="quarter" idx="39" hasCustomPrompt="1"/>
          </p:nvPr>
        </p:nvSpPr>
        <p:spPr>
          <a:xfrm>
            <a:off x="3902150" y="168609"/>
            <a:ext cx="2280260" cy="239554"/>
          </a:xfrm>
          <a:prstGeom prst="rect">
            <a:avLst/>
          </a:prstGeom>
        </p:spPr>
        <p:txBody>
          <a:bodyPr lIns="0" rIns="0" anchor="t">
            <a:noAutofit/>
          </a:bodyPr>
          <a:lstStyle>
            <a:lvl1pPr marL="0" indent="0" algn="l">
              <a:lnSpc>
                <a:spcPct val="80000"/>
              </a:lnSpc>
              <a:spcBef>
                <a:spcPts val="0"/>
              </a:spcBef>
              <a:buNone/>
              <a:defRPr sz="1400" b="1">
                <a:solidFill>
                  <a:schemeClr val="accent1"/>
                </a:solidFill>
                <a:latin typeface="+mn-lt"/>
              </a:defRPr>
            </a:lvl1pPr>
          </a:lstStyle>
          <a:p>
            <a:pPr lvl="0"/>
            <a:r>
              <a:rPr lang="en-US" dirty="0" smtClean="0"/>
              <a:t>LABEL HERE</a:t>
            </a:r>
            <a:endParaRPr lang="en-US" dirty="0"/>
          </a:p>
        </p:txBody>
      </p:sp>
      <p:sp>
        <p:nvSpPr>
          <p:cNvPr id="43" name="Text Placeholder 46"/>
          <p:cNvSpPr>
            <a:spLocks noGrp="1"/>
          </p:cNvSpPr>
          <p:nvPr>
            <p:ph type="body" sz="quarter" idx="40" hasCustomPrompt="1"/>
          </p:nvPr>
        </p:nvSpPr>
        <p:spPr>
          <a:xfrm>
            <a:off x="3902165" y="368364"/>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4" name="Title 1"/>
          <p:cNvSpPr>
            <a:spLocks noGrp="1"/>
          </p:cNvSpPr>
          <p:nvPr>
            <p:ph type="title" hasCustomPrompt="1"/>
          </p:nvPr>
        </p:nvSpPr>
        <p:spPr>
          <a:xfrm>
            <a:off x="1767658" y="3100563"/>
            <a:ext cx="2076012" cy="538163"/>
          </a:xfrm>
          <a:prstGeom prst="rect">
            <a:avLst/>
          </a:prstGeom>
        </p:spPr>
        <p:txBody>
          <a:bodyPr wrap="square" tIns="0" anchor="t">
            <a:noAutofit/>
          </a:bodyPr>
          <a:lstStyle>
            <a:lvl1pPr algn="ctr">
              <a:lnSpc>
                <a:spcPct val="75000"/>
              </a:lnSpc>
              <a:defRPr lang="en-US" sz="1600" b="1" kern="4800" spc="-50" baseline="0" dirty="0">
                <a:solidFill>
                  <a:schemeClr val="accent1"/>
                </a:solidFill>
                <a:latin typeface="+mj-lt"/>
                <a:ea typeface="+mn-ea"/>
                <a:cs typeface="Arial"/>
              </a:defRPr>
            </a:lvl1pPr>
          </a:lstStyle>
          <a:p>
            <a:r>
              <a:rPr lang="en-US" dirty="0" smtClean="0"/>
              <a:t>YOUR HEADLINE GOES HERE</a:t>
            </a:r>
            <a:endParaRPr lang="en-US" dirty="0"/>
          </a:p>
        </p:txBody>
      </p:sp>
      <p:sp>
        <p:nvSpPr>
          <p:cNvPr id="2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256309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4320"/>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12" name="Text Placeholder 13"/>
          <p:cNvSpPr>
            <a:spLocks noGrp="1"/>
          </p:cNvSpPr>
          <p:nvPr>
            <p:ph type="body" sz="quarter" idx="26" hasCustomPrompt="1"/>
          </p:nvPr>
        </p:nvSpPr>
        <p:spPr>
          <a:xfrm>
            <a:off x="393192" y="4257453"/>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0792276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6225607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118124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671494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2"/>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5888001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1301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accent2"/>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0516996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28007913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lgn="l">
              <a:defRPr>
                <a:solidFill>
                  <a:srgbClr val="FFFFFF"/>
                </a:solidFill>
                <a:latin typeface="Korolev Condensed Bold"/>
                <a:cs typeface="Korolev Condensed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40345591"/>
      </p:ext>
    </p:extLst>
  </p:cSld>
  <p:clrMapOvr>
    <a:masterClrMapping/>
  </p:clrMapOvr>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cSld name="2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222" y="274346"/>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9" y="891542"/>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788502559"/>
      </p:ext>
    </p:extLst>
  </p:cSld>
  <p:clrMapOvr>
    <a:masterClrMapping/>
  </p:clrMapOvr>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02871"/>
            <a:ext cx="8494888" cy="52414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52400" y="1200151"/>
            <a:ext cx="8494888"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794020" y="4831929"/>
            <a:ext cx="322960" cy="273844"/>
          </a:xfrm>
          <a:prstGeom prst="rect">
            <a:avLst/>
          </a:prstGeom>
        </p:spPr>
        <p:txBody>
          <a:bodyPr/>
          <a:lstStyle>
            <a:lvl1pPr>
              <a:defRPr/>
            </a:lvl1pPr>
          </a:lstStyle>
          <a:p>
            <a:pPr>
              <a:defRPr/>
            </a:pPr>
            <a:fld id="{D2819532-35DC-D14A-B0CF-CCF31CFAA81C}" type="slidenum">
              <a:rPr>
                <a:solidFill>
                  <a:srgbClr val="000000"/>
                </a:solidFill>
                <a:latin typeface="Calibri"/>
              </a:rPr>
              <a:pPr>
                <a:defRPr/>
              </a:pPr>
              <a:t>‹#›</a:t>
            </a:fld>
            <a:endParaRPr>
              <a:solidFill>
                <a:srgbClr val="000000"/>
              </a:solidFill>
              <a:latin typeface="Calibri"/>
            </a:endParaRPr>
          </a:p>
        </p:txBody>
      </p:sp>
    </p:spTree>
    <p:extLst>
      <p:ext uri="{BB962C8B-B14F-4D97-AF65-F5344CB8AC3E}">
        <p14:creationId xmlns:p14="http://schemas.microsoft.com/office/powerpoint/2010/main" val="853502402"/>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193" y="272652"/>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28638952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Brand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08430"/>
            <a:ext cx="7772400" cy="1102519"/>
          </a:xfrm>
          <a:prstGeom prst="rect">
            <a:avLst/>
          </a:prstGeom>
        </p:spPr>
        <p:txBody>
          <a:bodyPr/>
          <a:lstStyle>
            <a:lvl1pPr algn="ctr">
              <a:lnSpc>
                <a:spcPct val="80000"/>
              </a:lnSpc>
              <a:defRPr sz="4400" spc="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2286000"/>
            <a:ext cx="6400800" cy="624972"/>
          </a:xfrm>
          <a:prstGeom prst="rect">
            <a:avLst/>
          </a:prstGeom>
        </p:spPr>
        <p:txBody>
          <a:bodyPr>
            <a:normAutofit/>
          </a:bodyPr>
          <a:lstStyle>
            <a:lvl1pPr marL="0" indent="0" algn="ctr">
              <a:buNone/>
              <a:defRPr sz="1400" b="1" i="0" spc="300">
                <a:solidFill>
                  <a:schemeClr val="accent1"/>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42734F8-B055-A447-9EA0-9852763D98A0}" type="datetime1">
              <a:rPr lang="en-US" smtClean="0">
                <a:solidFill>
                  <a:srgbClr val="000000"/>
                </a:solidFill>
                <a:latin typeface="Arial"/>
              </a:rPr>
              <a:pPr/>
              <a:t>21/01/16</a:t>
            </a:fld>
            <a:endParaRPr lang="en-US" dirty="0">
              <a:solidFill>
                <a:srgbClr val="000000"/>
              </a:solidFill>
              <a:latin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solidFill>
                <a:srgbClr val="000000"/>
              </a:solidFill>
              <a:latin typeface="Arial"/>
            </a:endParaRPr>
          </a:p>
        </p:txBody>
      </p:sp>
      <p:sp>
        <p:nvSpPr>
          <p:cNvPr id="6" name="Slide Number Placeholder 5"/>
          <p:cNvSpPr>
            <a:spLocks noGrp="1"/>
          </p:cNvSpPr>
          <p:nvPr>
            <p:ph type="sldNum" sz="quarter" idx="12"/>
          </p:nvPr>
        </p:nvSpPr>
        <p:spPr>
          <a:xfrm>
            <a:off x="6889136" y="4767264"/>
            <a:ext cx="2133600" cy="273844"/>
          </a:xfrm>
          <a:prstGeom prst="rect">
            <a:avLst/>
          </a:prstGeom>
        </p:spPr>
        <p:txBody>
          <a:bodyPr/>
          <a:lstStyle/>
          <a:p>
            <a:fld id="{AF88E988-FB04-AB4E-BE5A-59F242AF7F7A}" type="slidenum">
              <a:rPr>
                <a:latin typeface="Arial"/>
              </a:rPr>
              <a:pPr/>
              <a:t>‹#›</a:t>
            </a:fld>
            <a:endParaRPr dirty="0">
              <a:latin typeface="Arial"/>
            </a:endParaRPr>
          </a:p>
        </p:txBody>
      </p:sp>
      <p:sp>
        <p:nvSpPr>
          <p:cNvPr id="8" name="Picture Placeholder 7"/>
          <p:cNvSpPr>
            <a:spLocks noGrp="1"/>
          </p:cNvSpPr>
          <p:nvPr>
            <p:ph type="pic" sz="quarter" idx="13" hasCustomPrompt="1"/>
          </p:nvPr>
        </p:nvSpPr>
        <p:spPr>
          <a:xfrm>
            <a:off x="3646574" y="3383874"/>
            <a:ext cx="1911815" cy="788044"/>
          </a:xfrm>
          <a:prstGeom prst="rect">
            <a:avLst/>
          </a:prstGeom>
        </p:spPr>
        <p:txBody>
          <a:bodyPr>
            <a:normAutofit/>
          </a:bodyPr>
          <a:lstStyle>
            <a:lvl1pPr>
              <a:defRPr sz="1800" baseline="0"/>
            </a:lvl1pPr>
          </a:lstStyle>
          <a:p>
            <a:r>
              <a:rPr lang="en-US" dirty="0" smtClean="0"/>
              <a:t>PARTNER LOGO</a:t>
            </a:r>
            <a:endParaRPr lang="en-US" dirty="0"/>
          </a:p>
        </p:txBody>
      </p:sp>
      <p:pic>
        <p:nvPicPr>
          <p:cNvPr id="12" name="Picture 11"/>
          <p:cNvPicPr>
            <a:picLocks noChangeAspect="1"/>
          </p:cNvPicPr>
          <p:nvPr userDrawn="1"/>
        </p:nvPicPr>
        <p:blipFill>
          <a:blip r:embed="rId2"/>
          <a:stretch>
            <a:fillRect/>
          </a:stretch>
        </p:blipFill>
        <p:spPr>
          <a:xfrm>
            <a:off x="7112000" y="3448017"/>
            <a:ext cx="635000" cy="723900"/>
          </a:xfrm>
          <a:prstGeom prst="rect">
            <a:avLst/>
          </a:prstGeom>
        </p:spPr>
      </p:pic>
      <p:pic>
        <p:nvPicPr>
          <p:cNvPr id="7" name="Picture 6" descr="Aol.black.png"/>
          <p:cNvPicPr>
            <a:picLocks noChangeAspect="1"/>
          </p:cNvPicPr>
          <p:nvPr userDrawn="1"/>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67689" y="3383873"/>
            <a:ext cx="961472" cy="742956"/>
          </a:xfrm>
          <a:prstGeom prst="rect">
            <a:avLst/>
          </a:prstGeom>
        </p:spPr>
      </p:pic>
    </p:spTree>
    <p:extLst>
      <p:ext uri="{BB962C8B-B14F-4D97-AF65-F5344CB8AC3E}">
        <p14:creationId xmlns:p14="http://schemas.microsoft.com/office/powerpoint/2010/main" val="15077053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08430"/>
            <a:ext cx="7772400" cy="1102519"/>
          </a:xfrm>
          <a:prstGeom prst="rect">
            <a:avLst/>
          </a:prstGeom>
        </p:spPr>
        <p:txBody>
          <a:bodyPr/>
          <a:lstStyle>
            <a:lvl1pPr algn="ctr">
              <a:lnSpc>
                <a:spcPct val="80000"/>
              </a:lnSpc>
              <a:defRPr sz="4400" spc="0">
                <a:solidFill>
                  <a:schemeClr val="bg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2299731"/>
            <a:ext cx="6400800" cy="611242"/>
          </a:xfrm>
          <a:prstGeom prst="rect">
            <a:avLst/>
          </a:prstGeom>
        </p:spPr>
        <p:txBody>
          <a:bodyPr>
            <a:normAutofit/>
          </a:bodyPr>
          <a:lstStyle>
            <a:lvl1pPr marL="0" indent="0" algn="ctr">
              <a:buNone/>
              <a:defRPr sz="1400" b="1" i="0" spc="300">
                <a:solidFill>
                  <a:srgbClr val="EF3961"/>
                </a:solidFill>
                <a:latin typeface="Open Sans"/>
                <a:cs typeface="Open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142734F8-B055-A447-9EA0-9852763D98A0}" type="datetime1">
              <a:rPr lang="en-US" smtClean="0">
                <a:solidFill>
                  <a:srgbClr val="000000"/>
                </a:solidFill>
                <a:latin typeface="Arial"/>
              </a:rPr>
              <a:pPr/>
              <a:t>21/01/16</a:t>
            </a:fld>
            <a:endParaRPr lang="en-US" dirty="0">
              <a:solidFill>
                <a:srgbClr val="000000"/>
              </a:solidFill>
              <a:latin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solidFill>
                <a:srgbClr val="000000"/>
              </a:solidFill>
              <a:latin typeface="Arial"/>
            </a:endParaRPr>
          </a:p>
        </p:txBody>
      </p:sp>
      <p:sp>
        <p:nvSpPr>
          <p:cNvPr id="6" name="Slide Number Placeholder 5"/>
          <p:cNvSpPr>
            <a:spLocks noGrp="1"/>
          </p:cNvSpPr>
          <p:nvPr>
            <p:ph type="sldNum" sz="quarter" idx="12"/>
          </p:nvPr>
        </p:nvSpPr>
        <p:spPr>
          <a:xfrm>
            <a:off x="6889136" y="4767264"/>
            <a:ext cx="2133600" cy="273844"/>
          </a:xfrm>
          <a:prstGeom prst="rect">
            <a:avLst/>
          </a:prstGeom>
        </p:spPr>
        <p:txBody>
          <a:bodyPr/>
          <a:lstStyle/>
          <a:p>
            <a:fld id="{AF88E988-FB04-AB4E-BE5A-59F242AF7F7A}" type="slidenum">
              <a:rPr>
                <a:latin typeface="Arial"/>
              </a:rPr>
              <a:pPr/>
              <a:t>‹#›</a:t>
            </a:fld>
            <a:endParaRPr dirty="0">
              <a:latin typeface="Arial"/>
            </a:endParaRPr>
          </a:p>
        </p:txBody>
      </p:sp>
      <p:pic>
        <p:nvPicPr>
          <p:cNvPr id="12" name="Picture 11"/>
          <p:cNvPicPr>
            <a:picLocks noChangeAspect="1"/>
          </p:cNvPicPr>
          <p:nvPr userDrawn="1"/>
        </p:nvPicPr>
        <p:blipFill>
          <a:blip r:embed="rId2"/>
          <a:stretch>
            <a:fillRect/>
          </a:stretch>
        </p:blipFill>
        <p:spPr>
          <a:xfrm>
            <a:off x="5329163" y="3448017"/>
            <a:ext cx="635000" cy="723900"/>
          </a:xfrm>
          <a:prstGeom prst="rect">
            <a:avLst/>
          </a:prstGeom>
        </p:spPr>
      </p:pic>
      <p:pic>
        <p:nvPicPr>
          <p:cNvPr id="9" name="Picture 8" descr="Aol.black.png"/>
          <p:cNvPicPr>
            <a:picLocks noChangeAspect="1"/>
          </p:cNvPicPr>
          <p:nvPr userDrawn="1"/>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83934" y="3448017"/>
            <a:ext cx="884290" cy="683316"/>
          </a:xfrm>
          <a:prstGeom prst="rect">
            <a:avLst/>
          </a:prstGeom>
        </p:spPr>
      </p:pic>
    </p:spTree>
    <p:extLst>
      <p:ext uri="{BB962C8B-B14F-4D97-AF65-F5344CB8AC3E}">
        <p14:creationId xmlns:p14="http://schemas.microsoft.com/office/powerpoint/2010/main" val="2359120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788358"/>
            <a:ext cx="8229600" cy="1605460"/>
          </a:xfrm>
          <a:prstGeom prst="rect">
            <a:avLst/>
          </a:prstGeom>
        </p:spPr>
        <p:txBody>
          <a:bodyPr anchor="ctr"/>
          <a:lstStyle>
            <a:lvl1pPr algn="ctr">
              <a:lnSpc>
                <a:spcPct val="70000"/>
              </a:lnSpc>
              <a:spcBef>
                <a:spcPts val="0"/>
              </a:spcBef>
              <a:spcAft>
                <a:spcPts val="0"/>
              </a:spcAft>
              <a:defRPr sz="66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420169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1_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85938"/>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85938"/>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85938"/>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80223"/>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80223"/>
            <a:ext cx="1960364" cy="1006426"/>
          </a:xfrm>
          <a:prstGeom prst="rect">
            <a:avLst/>
          </a:prstGeom>
          <a:ln>
            <a:noFill/>
          </a:ln>
        </p:spPr>
        <p:txBody>
          <a:bodyPr lIns="81633" tIns="40817" rIns="81633" bIns="40817"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80223"/>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80330"/>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80330"/>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80330"/>
            <a:ext cx="1960364" cy="100642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804099"/>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5" y="4804099"/>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804099"/>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50399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5" y="350399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503993"/>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209708"/>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5" y="2209708"/>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209708"/>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773376"/>
            <a:ext cx="2280260" cy="239554"/>
          </a:xfrm>
          <a:prstGeom prst="rect">
            <a:avLst/>
          </a:prstGeom>
        </p:spPr>
        <p:txBody>
          <a:bodyPr wrap="square" lIns="0" tIns="40817" rIns="0" bIns="40817" anchor="t">
            <a:noAutofit/>
          </a:bodyPr>
          <a:lstStyle>
            <a:lvl1pPr marL="0" marR="0" indent="0" algn="l" defTabSz="408168" rtl="0" eaLnBrk="1" fontAlgn="auto" latinLnBrk="0" hangingPunct="1">
              <a:lnSpc>
                <a:spcPct val="80000"/>
              </a:lnSpc>
              <a:spcBef>
                <a:spcPts val="0"/>
              </a:spcBef>
              <a:spcAft>
                <a:spcPts val="0"/>
              </a:spcAft>
              <a:buClrTx/>
              <a:buSzTx/>
              <a:buFont typeface="Arial"/>
              <a:buNone/>
              <a:tabLst/>
              <a:defRPr sz="1800" b="1" spc="0">
                <a:solidFill>
                  <a:schemeClr val="accent1"/>
                </a:solidFill>
                <a:latin typeface="Open Sans"/>
              </a:defRPr>
            </a:lvl1pPr>
          </a:lstStyle>
          <a:p>
            <a:pPr marL="0" marR="0" lvl="0" indent="0" algn="l" defTabSz="408168"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4" name="Text Placeholder 46"/>
          <p:cNvSpPr>
            <a:spLocks noGrp="1"/>
          </p:cNvSpPr>
          <p:nvPr>
            <p:ph type="body" sz="quarter" idx="29" hasCustomPrompt="1"/>
          </p:nvPr>
        </p:nvSpPr>
        <p:spPr>
          <a:xfrm>
            <a:off x="393192" y="2473269"/>
            <a:ext cx="2280260" cy="239554"/>
          </a:xfrm>
          <a:prstGeom prst="rect">
            <a:avLst/>
          </a:prstGeom>
        </p:spPr>
        <p:txBody>
          <a:bodyPr wrap="square" lIns="0" tIns="40817" rIns="0" bIns="40817" anchor="t">
            <a:noAutofit/>
          </a:bodyPr>
          <a:lstStyle>
            <a:lvl1pPr marL="0" marR="0" indent="0" algn="l" defTabSz="408168" rtl="0" eaLnBrk="1" fontAlgn="auto" latinLnBrk="0" hangingPunct="1">
              <a:lnSpc>
                <a:spcPct val="80000"/>
              </a:lnSpc>
              <a:spcBef>
                <a:spcPts val="0"/>
              </a:spcBef>
              <a:spcAft>
                <a:spcPts val="0"/>
              </a:spcAft>
              <a:buClrTx/>
              <a:buSzTx/>
              <a:buFont typeface="Arial"/>
              <a:buNone/>
              <a:tabLst/>
              <a:defRPr sz="1800" b="1" spc="0">
                <a:solidFill>
                  <a:schemeClr val="accent1"/>
                </a:solidFill>
                <a:latin typeface="Open Sans"/>
              </a:defRPr>
            </a:lvl1pPr>
          </a:lstStyle>
          <a:p>
            <a:pPr marL="0" marR="0" lvl="0" indent="0" algn="l" defTabSz="408168"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3" name="Text Placeholder 46"/>
          <p:cNvSpPr>
            <a:spLocks noGrp="1"/>
          </p:cNvSpPr>
          <p:nvPr>
            <p:ph type="body" sz="quarter" idx="28" hasCustomPrompt="1"/>
          </p:nvPr>
        </p:nvSpPr>
        <p:spPr>
          <a:xfrm>
            <a:off x="393192" y="1185939"/>
            <a:ext cx="2280260" cy="239554"/>
          </a:xfrm>
          <a:prstGeom prst="rect">
            <a:avLst/>
          </a:prstGeom>
        </p:spPr>
        <p:txBody>
          <a:bodyPr wrap="square" lIns="0" tIns="40817" rIns="0" bIns="40817" anchor="t">
            <a:noAutofit/>
          </a:bodyPr>
          <a:lstStyle>
            <a:lvl1pPr marL="0" indent="0" algn="l">
              <a:lnSpc>
                <a:spcPct val="80000"/>
              </a:lnSpc>
              <a:spcBef>
                <a:spcPts val="0"/>
              </a:spcBef>
              <a:buNone/>
              <a:defRPr sz="1800" b="1" spc="0">
                <a:solidFill>
                  <a:schemeClr val="accent1"/>
                </a:solidFill>
                <a:latin typeface="Open Sans"/>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200" y="1581303"/>
            <a:ext cx="1969697" cy="611062"/>
          </a:xfrm>
          <a:prstGeom prst="rect">
            <a:avLst/>
          </a:prstGeom>
        </p:spPr>
        <p:txBody>
          <a:bodyPr wrap="square"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872468"/>
            <a:ext cx="1969697" cy="607224"/>
          </a:xfrm>
          <a:prstGeom prst="rect">
            <a:avLst/>
          </a:prstGeom>
        </p:spPr>
        <p:txBody>
          <a:bodyPr wrap="square"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142493"/>
            <a:ext cx="1969697" cy="665581"/>
          </a:xfrm>
          <a:prstGeom prst="rect">
            <a:avLst/>
          </a:prstGeom>
        </p:spPr>
        <p:txBody>
          <a:bodyPr wrap="square"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6" name="Title Placeholder 1"/>
          <p:cNvSpPr>
            <a:spLocks noGrp="1"/>
          </p:cNvSpPr>
          <p:nvPr>
            <p:ph type="title"/>
          </p:nvPr>
        </p:nvSpPr>
        <p:spPr>
          <a:xfrm>
            <a:off x="97156" y="205979"/>
            <a:ext cx="8925580" cy="637956"/>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7" name="Text Placeholder 2"/>
          <p:cNvSpPr>
            <a:spLocks noGrp="1"/>
          </p:cNvSpPr>
          <p:nvPr>
            <p:ph type="body" idx="1"/>
          </p:nvPr>
        </p:nvSpPr>
        <p:spPr>
          <a:xfrm>
            <a:off x="157912" y="748271"/>
            <a:ext cx="8864843" cy="308919"/>
          </a:xfrm>
          <a:prstGeom prst="rect">
            <a:avLst/>
          </a:prstGeom>
        </p:spPr>
        <p:txBody>
          <a:bodyPr anchor="t">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8" name="Slide Number Placeholder 5"/>
          <p:cNvSpPr>
            <a:spLocks noGrp="1"/>
          </p:cNvSpPr>
          <p:nvPr>
            <p:ph type="sldNum" sz="quarter" idx="35"/>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32" name="Picture 31"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39617575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1_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4"/>
            <a:ext cx="1960364" cy="1217775"/>
          </a:xfrm>
          <a:prstGeom prst="rect">
            <a:avLst/>
          </a:prstGeom>
          <a:ln>
            <a:noFill/>
          </a:ln>
        </p:spPr>
        <p:txBody>
          <a:bodyPr lIns="81633" tIns="40817" rIns="81633" bIns="40817"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4"/>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40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40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45" y="471040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47"/>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47"/>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45" y="3110447"/>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6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6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45" y="1456160"/>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20"/>
            <a:ext cx="2759115" cy="1210819"/>
          </a:xfrm>
          <a:prstGeom prst="rect">
            <a:avLst/>
          </a:prstGeom>
        </p:spPr>
        <p:txBody>
          <a:bodyPr lIns="81633" tIns="40817" rIns="81633" bIns="40817" anchor="ctr">
            <a:noAutofit/>
          </a:bodyPr>
          <a:lstStyle>
            <a:lvl1pPr marL="0" indent="0" algn="r">
              <a:lnSpc>
                <a:spcPct val="80000"/>
              </a:lnSpc>
              <a:spcBef>
                <a:spcPts val="0"/>
              </a:spcBef>
              <a:buNone/>
              <a:defRPr sz="2300" b="1">
                <a:solidFill>
                  <a:schemeClr val="accent1"/>
                </a:solidFill>
                <a:latin typeface="Open Sans"/>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67"/>
            <a:ext cx="2759115" cy="1210819"/>
          </a:xfrm>
          <a:prstGeom prst="rect">
            <a:avLst/>
          </a:prstGeom>
        </p:spPr>
        <p:txBody>
          <a:bodyPr lIns="81633" tIns="40817" rIns="81633" bIns="40817" anchor="ctr">
            <a:noAutofit/>
          </a:bodyPr>
          <a:lstStyle>
            <a:lvl1pPr marL="0" indent="0" algn="r">
              <a:lnSpc>
                <a:spcPct val="80000"/>
              </a:lnSpc>
              <a:spcBef>
                <a:spcPts val="0"/>
              </a:spcBef>
              <a:buNone/>
              <a:defRPr sz="2300" b="1">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35"/>
            <a:ext cx="2759115" cy="1210819"/>
          </a:xfrm>
          <a:prstGeom prst="rect">
            <a:avLst/>
          </a:prstGeom>
        </p:spPr>
        <p:txBody>
          <a:bodyPr lIns="81633" tIns="40817" rIns="81633" bIns="40817" anchor="ctr">
            <a:noAutofit/>
          </a:bodyPr>
          <a:lstStyle>
            <a:lvl1pPr marL="0" indent="0" algn="r">
              <a:lnSpc>
                <a:spcPct val="80000"/>
              </a:lnSpc>
              <a:spcBef>
                <a:spcPts val="0"/>
              </a:spcBef>
              <a:buNone/>
              <a:defRPr sz="2300" b="1">
                <a:solidFill>
                  <a:schemeClr val="accent1"/>
                </a:solidFill>
                <a:latin typeface="Open Sans"/>
              </a:defRPr>
            </a:lvl1pPr>
          </a:lstStyle>
          <a:p>
            <a:pPr lvl="0"/>
            <a:r>
              <a:rPr lang="en-US" dirty="0" smtClean="0"/>
              <a:t>LABEL</a:t>
            </a:r>
            <a:endParaRPr lang="en-US" dirty="0"/>
          </a:p>
        </p:txBody>
      </p:sp>
      <p:sp>
        <p:nvSpPr>
          <p:cNvPr id="32" name="Slide Number Placeholder 5"/>
          <p:cNvSpPr>
            <a:spLocks noGrp="1"/>
          </p:cNvSpPr>
          <p:nvPr>
            <p:ph type="sldNum" sz="quarter" idx="31"/>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34" name="Picture 33"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19908867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_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9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5" y="356929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9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31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5" y="231931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31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9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5" y="105829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91"/>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913"/>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913"/>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913"/>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92"/>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92"/>
            <a:ext cx="1960364" cy="914933"/>
          </a:xfrm>
          <a:prstGeom prst="rect">
            <a:avLst/>
          </a:prstGeom>
          <a:ln>
            <a:noFill/>
          </a:ln>
        </p:spPr>
        <p:txBody>
          <a:bodyPr lIns="81633" tIns="40817" rIns="81633" bIns="40817"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92"/>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7"/>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7"/>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7"/>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90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5" y="477290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904"/>
            <a:ext cx="1969697" cy="184547"/>
          </a:xfrm>
          <a:prstGeom prst="rect">
            <a:avLst/>
          </a:prstGeom>
        </p:spPr>
        <p:txBody>
          <a:bodyPr lIns="81633" tIns="40817" rIns="81633" bIns="40817">
            <a:noAutofit/>
          </a:bodyPr>
          <a:lstStyle>
            <a:lvl1pPr marL="0" indent="0" algn="ctr">
              <a:buNone/>
              <a:defRPr sz="8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lIns="81633" tIns="40817" rIns="81633" bIns="40817" anchor="ctr">
            <a:noAutofit/>
          </a:bodyPr>
          <a:lstStyle>
            <a:lvl1pPr marL="0" indent="0" algn="r">
              <a:spcBef>
                <a:spcPts val="0"/>
              </a:spcBef>
              <a:buNone/>
              <a:defRPr sz="2300" b="1">
                <a:solidFill>
                  <a:schemeClr val="accent1"/>
                </a:solidFill>
                <a:latin typeface="Open Sans"/>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85"/>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85"/>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85"/>
            <a:ext cx="1960364" cy="91493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9" name="Slide Number Placeholder 5"/>
          <p:cNvSpPr>
            <a:spLocks noGrp="1"/>
          </p:cNvSpPr>
          <p:nvPr>
            <p:ph type="sldNum" sz="quarter" idx="38"/>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44" name="Picture 43"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8667969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_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4"/>
            <a:ext cx="2555978" cy="178294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4"/>
            <a:ext cx="2663932" cy="178294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4"/>
            <a:ext cx="2609244" cy="1782945"/>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tIns="40817" rIns="0" bIns="40817">
            <a:noAutofit/>
          </a:bodyPr>
          <a:lstStyle>
            <a:lvl1pPr marL="0" indent="0" algn="l">
              <a:buNone/>
              <a:defRPr sz="10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tIns="40817" rIns="0" bIns="40817">
            <a:noAutofit/>
          </a:bodyPr>
          <a:lstStyle>
            <a:lvl1pPr marL="0" indent="0" algn="l">
              <a:buNone/>
              <a:defRPr lang="en-US" sz="1000" b="0" kern="1200" dirty="0">
                <a:solidFill>
                  <a:schemeClr val="bg1"/>
                </a:solidFill>
                <a:latin typeface="Open Sans"/>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tIns="40817" rIns="0" bIns="40817">
            <a:noAutofit/>
          </a:bodyPr>
          <a:lstStyle>
            <a:lvl1pPr marL="0" indent="0" algn="l">
              <a:buNone/>
              <a:defRPr sz="10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17025"/>
            <a:ext cx="2609244" cy="413313"/>
          </a:xfrm>
          <a:prstGeom prst="rect">
            <a:avLst/>
          </a:prstGeom>
        </p:spPr>
        <p:txBody>
          <a:bodyPr lIns="0" tIns="40817" rIns="0" bIns="40817" anchor="b">
            <a:noAutofit/>
          </a:bodyPr>
          <a:lstStyle>
            <a:lvl1pPr marL="0" indent="0" algn="l">
              <a:spcBef>
                <a:spcPts val="0"/>
              </a:spcBef>
              <a:buNone/>
              <a:defRPr sz="1900" b="0" spc="0">
                <a:solidFill>
                  <a:schemeClr val="accent1"/>
                </a:solidFill>
                <a:latin typeface="Open Sans"/>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103606"/>
            <a:ext cx="2683191" cy="413313"/>
          </a:xfrm>
          <a:prstGeom prst="rect">
            <a:avLst/>
          </a:prstGeom>
        </p:spPr>
        <p:txBody>
          <a:bodyPr lIns="0" tIns="40817" rIns="0" bIns="40817" anchor="b">
            <a:noAutofit/>
          </a:bodyPr>
          <a:lstStyle>
            <a:lvl1pPr marL="0" indent="0" algn="l">
              <a:spcBef>
                <a:spcPts val="0"/>
              </a:spcBef>
              <a:buNone/>
              <a:defRPr sz="1900" b="0" spc="0">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11" y="1117025"/>
            <a:ext cx="2594767" cy="413313"/>
          </a:xfrm>
          <a:prstGeom prst="rect">
            <a:avLst/>
          </a:prstGeom>
        </p:spPr>
        <p:txBody>
          <a:bodyPr wrap="square" lIns="0" tIns="40817" rIns="0" bIns="40817" anchor="b">
            <a:noAutofit/>
          </a:bodyPr>
          <a:lstStyle>
            <a:lvl1pPr marL="0" indent="0" algn="l">
              <a:spcBef>
                <a:spcPts val="0"/>
              </a:spcBef>
              <a:buNone/>
              <a:defRPr sz="1900" b="0" spc="0">
                <a:solidFill>
                  <a:schemeClr val="accent1"/>
                </a:solidFill>
                <a:latin typeface="Open Sans"/>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hasCustomPrompt="1"/>
          </p:nvPr>
        </p:nvSpPr>
        <p:spPr>
          <a:xfrm>
            <a:off x="393200" y="4236046"/>
            <a:ext cx="8393729" cy="708119"/>
          </a:xfrm>
          <a:prstGeom prst="rect">
            <a:avLst/>
          </a:prstGeom>
        </p:spPr>
        <p:txBody>
          <a:bodyPr wrap="square" lIns="0" tIns="40817" rIns="0" bIns="40817" numCol="2" spcCol="163267">
            <a:noAutofit/>
          </a:bodyPr>
          <a:lstStyle>
            <a:lvl1pPr marL="0" marR="0" indent="0" algn="l" defTabSz="408168"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3063" marR="0" lvl="0" indent="-153063" algn="l" defTabSz="408168"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8" name="Title 1"/>
          <p:cNvSpPr>
            <a:spLocks noGrp="1"/>
          </p:cNvSpPr>
          <p:nvPr>
            <p:ph type="title" hasCustomPrompt="1"/>
          </p:nvPr>
        </p:nvSpPr>
        <p:spPr>
          <a:xfrm>
            <a:off x="97156" y="206003"/>
            <a:ext cx="8925580" cy="542291"/>
          </a:xfrm>
          <a:prstGeom prst="rect">
            <a:avLst/>
          </a:prstGeom>
        </p:spPr>
        <p:txBody>
          <a:bodyPr/>
          <a:lstStyle/>
          <a:p>
            <a:r>
              <a:rPr lang="en-US" dirty="0" smtClean="0"/>
              <a:t>CLICK TO EDIT MASTER TITLE STYLE</a:t>
            </a:r>
            <a:endParaRPr lang="en-US" dirty="0"/>
          </a:p>
        </p:txBody>
      </p:sp>
      <p:sp>
        <p:nvSpPr>
          <p:cNvPr id="22" name="Text Placeholder 2"/>
          <p:cNvSpPr>
            <a:spLocks noGrp="1"/>
          </p:cNvSpPr>
          <p:nvPr>
            <p:ph type="body" idx="31"/>
          </p:nvPr>
        </p:nvSpPr>
        <p:spPr>
          <a:xfrm>
            <a:off x="157912" y="748272"/>
            <a:ext cx="8864843" cy="363838"/>
          </a:xfrm>
          <a:prstGeom prst="rect">
            <a:avLst/>
          </a:prstGeom>
        </p:spPr>
        <p:txBody>
          <a:bodyPr anchor="t">
            <a:norm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6" name="Slide Number Placeholder 5"/>
          <p:cNvSpPr>
            <a:spLocks noGrp="1"/>
          </p:cNvSpPr>
          <p:nvPr>
            <p:ph type="sldNum" sz="quarter" idx="38"/>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20" name="Picture 19"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15078446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_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43" y="1131245"/>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421052"/>
            <a:ext cx="3566674" cy="2524337"/>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0817">
            <a:noAutofit/>
          </a:bodyPr>
          <a:lstStyle>
            <a:lvl1pPr marL="0" indent="0" algn="l">
              <a:lnSpc>
                <a:spcPct val="90000"/>
              </a:lnSpc>
              <a:buNone/>
              <a:defRPr lang="en-US" sz="1100" b="0" kern="1200" dirty="0">
                <a:solidFill>
                  <a:schemeClr val="bg1"/>
                </a:solidFill>
                <a:latin typeface="Open Sans"/>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955059"/>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25125" y="1226053"/>
            <a:ext cx="3590295" cy="198807"/>
          </a:xfrm>
          <a:prstGeom prst="rect">
            <a:avLst/>
          </a:prstGeom>
        </p:spPr>
        <p:txBody>
          <a:bodyPr lIns="0" tIns="0" rIns="0" bIns="40817" anchor="ctr">
            <a:noAutofit/>
          </a:bodyPr>
          <a:lstStyle>
            <a:lvl1pPr marL="0" indent="0" algn="l">
              <a:spcBef>
                <a:spcPts val="0"/>
              </a:spcBef>
              <a:buNone/>
              <a:defRPr sz="1700" b="0">
                <a:solidFill>
                  <a:schemeClr val="accent1"/>
                </a:solidFill>
                <a:latin typeface="Open Sans"/>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243" y="2429966"/>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253778"/>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302833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43" y="3738413"/>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562224"/>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328298"/>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32" name="Title 1"/>
          <p:cNvSpPr>
            <a:spLocks noGrp="1"/>
          </p:cNvSpPr>
          <p:nvPr>
            <p:ph type="title" hasCustomPrompt="1"/>
          </p:nvPr>
        </p:nvSpPr>
        <p:spPr>
          <a:xfrm>
            <a:off x="97156" y="206003"/>
            <a:ext cx="8925580" cy="542291"/>
          </a:xfrm>
          <a:prstGeom prst="rect">
            <a:avLst/>
          </a:prstGeom>
        </p:spPr>
        <p:txBody>
          <a:bodyPr/>
          <a:lstStyle/>
          <a:p>
            <a:r>
              <a:rPr lang="en-US" dirty="0" smtClean="0"/>
              <a:t>CLICK TO EDIT MASTER TITLE STYLE</a:t>
            </a:r>
            <a:endParaRPr lang="en-US" dirty="0"/>
          </a:p>
        </p:txBody>
      </p:sp>
      <p:sp>
        <p:nvSpPr>
          <p:cNvPr id="42" name="Text Placeholder 2"/>
          <p:cNvSpPr>
            <a:spLocks noGrp="1"/>
          </p:cNvSpPr>
          <p:nvPr>
            <p:ph type="body" idx="49"/>
          </p:nvPr>
        </p:nvSpPr>
        <p:spPr>
          <a:xfrm>
            <a:off x="157912" y="748272"/>
            <a:ext cx="8864843" cy="363838"/>
          </a:xfrm>
          <a:prstGeom prst="rect">
            <a:avLst/>
          </a:prstGeom>
        </p:spPr>
        <p:txBody>
          <a:bodyPr anchor="t">
            <a:normAutofit/>
          </a:bodyPr>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3"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sp>
        <p:nvSpPr>
          <p:cNvPr id="45" name="Picture Placeholder 39"/>
          <p:cNvSpPr>
            <a:spLocks noGrp="1"/>
          </p:cNvSpPr>
          <p:nvPr>
            <p:ph type="pic" sz="quarter" idx="51" hasCustomPrompt="1"/>
          </p:nvPr>
        </p:nvSpPr>
        <p:spPr>
          <a:xfrm>
            <a:off x="7251222" y="1131245"/>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6" name="Text Placeholder 46"/>
          <p:cNvSpPr>
            <a:spLocks noGrp="1"/>
          </p:cNvSpPr>
          <p:nvPr>
            <p:ph type="body" sz="quarter" idx="52" hasCustomPrompt="1"/>
          </p:nvPr>
        </p:nvSpPr>
        <p:spPr>
          <a:xfrm>
            <a:off x="7251192" y="1955059"/>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47" name="Text Placeholder 46"/>
          <p:cNvSpPr>
            <a:spLocks noGrp="1"/>
          </p:cNvSpPr>
          <p:nvPr>
            <p:ph type="body" sz="quarter" idx="53" hasCustomPrompt="1"/>
          </p:nvPr>
        </p:nvSpPr>
        <p:spPr>
          <a:xfrm>
            <a:off x="7251192" y="172961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48" name="Picture Placeholder 39"/>
          <p:cNvSpPr>
            <a:spLocks noGrp="1"/>
          </p:cNvSpPr>
          <p:nvPr>
            <p:ph type="pic" sz="quarter" idx="54" hasCustomPrompt="1"/>
          </p:nvPr>
        </p:nvSpPr>
        <p:spPr>
          <a:xfrm>
            <a:off x="7251222" y="2429966"/>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9" name="Text Placeholder 46"/>
          <p:cNvSpPr>
            <a:spLocks noGrp="1"/>
          </p:cNvSpPr>
          <p:nvPr>
            <p:ph type="body" sz="quarter" idx="55" hasCustomPrompt="1"/>
          </p:nvPr>
        </p:nvSpPr>
        <p:spPr>
          <a:xfrm>
            <a:off x="7251192" y="3253778"/>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50" name="Text Placeholder 46"/>
          <p:cNvSpPr>
            <a:spLocks noGrp="1"/>
          </p:cNvSpPr>
          <p:nvPr>
            <p:ph type="body" sz="quarter" idx="56" hasCustomPrompt="1"/>
          </p:nvPr>
        </p:nvSpPr>
        <p:spPr>
          <a:xfrm>
            <a:off x="7251192" y="3028336"/>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sp>
        <p:nvSpPr>
          <p:cNvPr id="51" name="Picture Placeholder 39"/>
          <p:cNvSpPr>
            <a:spLocks noGrp="1"/>
          </p:cNvSpPr>
          <p:nvPr>
            <p:ph type="pic" sz="quarter" idx="57" hasCustomPrompt="1"/>
          </p:nvPr>
        </p:nvSpPr>
        <p:spPr>
          <a:xfrm>
            <a:off x="7251222" y="3738413"/>
            <a:ext cx="1332573" cy="568101"/>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Text Placeholder 46"/>
          <p:cNvSpPr>
            <a:spLocks noGrp="1"/>
          </p:cNvSpPr>
          <p:nvPr>
            <p:ph type="body" sz="quarter" idx="58" hasCustomPrompt="1"/>
          </p:nvPr>
        </p:nvSpPr>
        <p:spPr>
          <a:xfrm>
            <a:off x="7251192" y="4562224"/>
            <a:ext cx="1332572" cy="464825"/>
          </a:xfrm>
          <a:prstGeom prst="rect">
            <a:avLst/>
          </a:prstGeom>
        </p:spPr>
        <p:txBody>
          <a:bodyPr lIns="0" tIns="0" rIns="0" bIns="40817"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53" name="Text Placeholder 46"/>
          <p:cNvSpPr>
            <a:spLocks noGrp="1"/>
          </p:cNvSpPr>
          <p:nvPr>
            <p:ph type="body" sz="quarter" idx="59" hasCustomPrompt="1"/>
          </p:nvPr>
        </p:nvSpPr>
        <p:spPr>
          <a:xfrm>
            <a:off x="7251192" y="4328298"/>
            <a:ext cx="1339474" cy="185064"/>
          </a:xfrm>
          <a:prstGeom prst="rect">
            <a:avLst/>
          </a:prstGeom>
        </p:spPr>
        <p:txBody>
          <a:bodyPr lIns="0" tIns="0" rIns="0" bIns="40817" anchor="ctr">
            <a:noAutofit/>
          </a:bodyPr>
          <a:lstStyle>
            <a:lvl1pPr marL="0" indent="0" algn="l">
              <a:lnSpc>
                <a:spcPct val="90000"/>
              </a:lnSpc>
              <a:spcBef>
                <a:spcPts val="0"/>
              </a:spcBef>
              <a:buNone/>
              <a:defRPr sz="1500" b="0">
                <a:solidFill>
                  <a:schemeClr val="accent1"/>
                </a:solidFill>
                <a:latin typeface="Open Sans"/>
              </a:defRPr>
            </a:lvl1pPr>
          </a:lstStyle>
          <a:p>
            <a:pPr lvl="0"/>
            <a:r>
              <a:rPr lang="en-US" dirty="0" smtClean="0"/>
              <a:t>LABEL</a:t>
            </a:r>
            <a:endParaRPr lang="en-US" dirty="0"/>
          </a:p>
        </p:txBody>
      </p:sp>
      <p:pic>
        <p:nvPicPr>
          <p:cNvPr id="27" name="Picture 26"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7161948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_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816937"/>
            <a:ext cx="1696466" cy="796672"/>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2266956"/>
            <a:ext cx="1668830" cy="900113"/>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30" y="1865757"/>
            <a:ext cx="1646457" cy="80238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7"/>
            <a:ext cx="2070567" cy="1728274"/>
          </a:xfrm>
          <a:prstGeom prst="rect">
            <a:avLst/>
          </a:prstGeom>
        </p:spPr>
        <p:txBody>
          <a:bodyPr lIns="81633" tIns="40817" rIns="81633"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7"/>
            <a:ext cx="2315358" cy="1126941"/>
          </a:xfrm>
          <a:prstGeom prst="rect">
            <a:avLst/>
          </a:prstGeom>
        </p:spPr>
        <p:txBody>
          <a:bodyPr lIns="81633" tIns="40817" rIns="81633" bIns="40817">
            <a:noAutofit/>
          </a:bodyPr>
          <a:lstStyle>
            <a:lvl1pPr marL="0" indent="0" algn="l">
              <a:lnSpc>
                <a:spcPct val="100000"/>
              </a:lnSpc>
              <a:buNone/>
              <a:defRPr lang="en-US" sz="1100" b="0" kern="1200" dirty="0">
                <a:solidFill>
                  <a:schemeClr val="bg1"/>
                </a:solidFill>
                <a:latin typeface="Open Sans"/>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7011"/>
            <a:ext cx="2011943" cy="718223"/>
          </a:xfrm>
          <a:prstGeom prst="rect">
            <a:avLst/>
          </a:prstGeom>
        </p:spPr>
        <p:txBody>
          <a:bodyPr lIns="0" tIns="40817" rIns="0"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lIns="81633" tIns="40817" rIns="81633"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65"/>
            <a:ext cx="2287136" cy="406247"/>
          </a:xfrm>
          <a:prstGeom prst="rect">
            <a:avLst/>
          </a:prstGeom>
        </p:spPr>
        <p:txBody>
          <a:bodyPr lIns="81633" tIns="40817" rIns="81633"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6012"/>
            <a:ext cx="2011944" cy="406247"/>
          </a:xfrm>
          <a:prstGeom prst="rect">
            <a:avLst/>
          </a:prstGeom>
        </p:spPr>
        <p:txBody>
          <a:bodyPr lIns="0" tIns="40817" rIns="0"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365867" y="912771"/>
            <a:ext cx="1435312" cy="802386"/>
          </a:xfrm>
          <a:prstGeom prst="rect">
            <a:avLst/>
          </a:prstGeom>
          <a:ln>
            <a:noFill/>
          </a:ln>
        </p:spPr>
        <p:txBody>
          <a:bodyPr vert="horz" lIns="81633" tIns="40817" rIns="81633" bIns="40817"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37778" y="1965627"/>
            <a:ext cx="1456242" cy="851308"/>
          </a:xfrm>
          <a:prstGeom prst="rect">
            <a:avLst/>
          </a:prstGeom>
        </p:spPr>
        <p:txBody>
          <a:bodyPr lIns="81633" tIns="40817" rIns="81633" bIns="40817">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37794" y="1648703"/>
            <a:ext cx="1463401" cy="406247"/>
          </a:xfrm>
          <a:prstGeom prst="rect">
            <a:avLst/>
          </a:prstGeom>
        </p:spPr>
        <p:txBody>
          <a:bodyPr lIns="81633" tIns="40817" rIns="81633" bIns="40817" anchor="b">
            <a:noAutofit/>
          </a:bodyPr>
          <a:lstStyle>
            <a:lvl1pPr marL="0" indent="0" algn="l">
              <a:lnSpc>
                <a:spcPct val="80000"/>
              </a:lnSpc>
              <a:spcBef>
                <a:spcPts val="0"/>
              </a:spcBef>
              <a:buNone/>
              <a:defRPr sz="1200" b="1">
                <a:solidFill>
                  <a:schemeClr val="accent1"/>
                </a:solidFill>
              </a:defRPr>
            </a:lvl1pPr>
          </a:lstStyle>
          <a:p>
            <a:pPr lvl="0"/>
            <a:r>
              <a:rPr lang="en-US" dirty="0" smtClean="0"/>
              <a:t>LABEL</a:t>
            </a:r>
            <a:endParaRPr lang="en-US" dirty="0"/>
          </a:p>
        </p:txBody>
      </p:sp>
      <p:sp>
        <p:nvSpPr>
          <p:cNvPr id="17" name="Title 1"/>
          <p:cNvSpPr>
            <a:spLocks noGrp="1"/>
          </p:cNvSpPr>
          <p:nvPr>
            <p:ph type="title" hasCustomPrompt="1"/>
          </p:nvPr>
        </p:nvSpPr>
        <p:spPr>
          <a:xfrm>
            <a:off x="97156" y="206003"/>
            <a:ext cx="8925580" cy="542291"/>
          </a:xfrm>
          <a:prstGeom prst="rect">
            <a:avLst/>
          </a:prstGeom>
        </p:spPr>
        <p:txBody>
          <a:bodyPr/>
          <a:lstStyle/>
          <a:p>
            <a:r>
              <a:rPr lang="en-US" dirty="0" smtClean="0"/>
              <a:t>CLICK TO EDIT MASTER TITLE STYLE</a:t>
            </a:r>
            <a:endParaRPr lang="en-US" dirty="0"/>
          </a:p>
        </p:txBody>
      </p:sp>
      <p:sp>
        <p:nvSpPr>
          <p:cNvPr id="21" name="Text Placeholder 2"/>
          <p:cNvSpPr>
            <a:spLocks noGrp="1"/>
          </p:cNvSpPr>
          <p:nvPr>
            <p:ph type="body" idx="35"/>
          </p:nvPr>
        </p:nvSpPr>
        <p:spPr>
          <a:xfrm>
            <a:off x="157912" y="748272"/>
            <a:ext cx="8864843" cy="363838"/>
          </a:xfrm>
          <a:prstGeom prst="rect">
            <a:avLst/>
          </a:prstGeom>
        </p:spPr>
        <p:txBody>
          <a:bodyPr anchor="t">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26" name="Picture 25"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34160579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_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929340"/>
            <a:ext cx="4316413" cy="284203"/>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7" y="2171106"/>
            <a:ext cx="4316414" cy="10285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438944"/>
            <a:ext cx="4316413" cy="1254681"/>
          </a:xfrm>
          <a:prstGeom prst="rect">
            <a:avLst/>
          </a:prstGeom>
        </p:spPr>
        <p:txBody>
          <a:bodyPr lIns="81633" tIns="40817" rIns="81633" bIns="40817">
            <a:noAutofit/>
          </a:bodyPr>
          <a:lstStyle>
            <a:lvl1pPr marL="0" indent="0">
              <a:lnSpc>
                <a:spcPct val="70000"/>
              </a:lnSpc>
              <a:buNone/>
              <a:defRPr lang="en-US" sz="3600" b="1" kern="4800" spc="-78" baseline="0" dirty="0">
                <a:solidFill>
                  <a:srgbClr val="FFFFFF"/>
                </a:solidFill>
                <a:latin typeface="Open Sans"/>
                <a:ea typeface="+mn-ea"/>
                <a:cs typeface="Open Sans"/>
              </a:defRPr>
            </a:lvl1pPr>
            <a:lvl2pPr>
              <a:defRPr lang="en-US" sz="5900" b="1" kern="4800" spc="-536" dirty="0" smtClean="0">
                <a:solidFill>
                  <a:schemeClr val="tx1"/>
                </a:solidFill>
                <a:latin typeface="+mn-lt"/>
                <a:ea typeface="+mn-ea"/>
                <a:cs typeface="Arial"/>
              </a:defRPr>
            </a:lvl2pPr>
          </a:lstStyle>
          <a:p>
            <a:pPr lvl="0"/>
            <a:r>
              <a:rPr lang="en-US" dirty="0" smtClean="0"/>
              <a:t>HEADLINE </a:t>
            </a:r>
            <a:br>
              <a:rPr lang="en-US" dirty="0" smtClean="0"/>
            </a:br>
            <a:r>
              <a:rPr lang="en-US" dirty="0" smtClean="0"/>
              <a:t>GOES HERE, </a:t>
            </a:r>
            <a:br>
              <a:rPr lang="en-US" dirty="0" smtClean="0"/>
            </a:br>
            <a:r>
              <a:rPr lang="en-US" dirty="0" smtClean="0"/>
              <a:t>3 LINES</a:t>
            </a:r>
            <a:r>
              <a:rPr lang="en-US" dirty="0"/>
              <a:t> </a:t>
            </a:r>
            <a:r>
              <a:rPr lang="en-US" dirty="0" smtClean="0"/>
              <a:t>MAX!</a:t>
            </a:r>
          </a:p>
        </p:txBody>
      </p:sp>
      <p:sp>
        <p:nvSpPr>
          <p:cNvPr id="8" name="Picture Placeholder 7"/>
          <p:cNvSpPr>
            <a:spLocks noGrp="1"/>
          </p:cNvSpPr>
          <p:nvPr>
            <p:ph type="pic" sz="quarter" idx="11" hasCustomPrompt="1"/>
          </p:nvPr>
        </p:nvSpPr>
        <p:spPr>
          <a:xfrm>
            <a:off x="371475" y="245818"/>
            <a:ext cx="3906838" cy="4626626"/>
          </a:xfrm>
          <a:prstGeom prst="rect">
            <a:avLst/>
          </a:prstGeom>
        </p:spPr>
        <p:txBody>
          <a:bodyPr lIns="81633" tIns="40817" rIns="81633" bIns="40817" anchor="ctr">
            <a:noAutofit/>
          </a:bodyPr>
          <a:lstStyle>
            <a:lvl1pPr algn="ctr">
              <a:defRPr>
                <a:solidFill>
                  <a:schemeClr val="bg1"/>
                </a:solidFill>
                <a:latin typeface="Open Sans"/>
              </a:defRPr>
            </a:lvl1pPr>
          </a:lstStyle>
          <a:p>
            <a:r>
              <a:rPr lang="en-US" dirty="0" smtClean="0"/>
              <a:t>PICTURE</a:t>
            </a:r>
            <a:endParaRPr lang="en-US" dirty="0"/>
          </a:p>
        </p:txBody>
      </p:sp>
      <p:sp>
        <p:nvSpPr>
          <p:cNvPr id="15" name="Text Placeholder 11"/>
          <p:cNvSpPr>
            <a:spLocks noGrp="1"/>
          </p:cNvSpPr>
          <p:nvPr>
            <p:ph type="body" sz="quarter" idx="15" hasCustomPrompt="1"/>
          </p:nvPr>
        </p:nvSpPr>
        <p:spPr>
          <a:xfrm>
            <a:off x="4518531" y="3323339"/>
            <a:ext cx="4316413" cy="284203"/>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518527" y="3547848"/>
            <a:ext cx="4316414" cy="10285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11" name="Picture 10"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37747146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59"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47285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342845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2134168"/>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59"/>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2"/>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2"/>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193" y="1505786"/>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193"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193" y="4066953"/>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9608197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PORTRAIT+HDR_2">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866252" y="245817"/>
            <a:ext cx="3906838" cy="4349332"/>
          </a:xfrm>
          <a:prstGeom prst="rect">
            <a:avLst/>
          </a:prstGeom>
        </p:spPr>
        <p:txBody>
          <a:bodyPr lIns="81633" tIns="40817" rIns="81633" bIns="40817" anchor="ctr"/>
          <a:lstStyle>
            <a:lvl1pPr algn="ctr">
              <a:defRPr b="0">
                <a:solidFill>
                  <a:schemeClr val="bg1"/>
                </a:solidFill>
                <a:latin typeface="Open Sans"/>
              </a:defRPr>
            </a:lvl1pPr>
          </a:lstStyle>
          <a:p>
            <a:r>
              <a:rPr lang="en-US" dirty="0" smtClean="0"/>
              <a:t>PICTURE</a:t>
            </a:r>
            <a:endParaRPr lang="en-US" dirty="0"/>
          </a:p>
        </p:txBody>
      </p:sp>
      <p:sp>
        <p:nvSpPr>
          <p:cNvPr id="12" name="Text Placeholder 11"/>
          <p:cNvSpPr>
            <a:spLocks noGrp="1"/>
          </p:cNvSpPr>
          <p:nvPr>
            <p:ph type="body" sz="quarter" idx="13" hasCustomPrompt="1"/>
          </p:nvPr>
        </p:nvSpPr>
        <p:spPr>
          <a:xfrm>
            <a:off x="296667" y="1667659"/>
            <a:ext cx="4316413" cy="258365"/>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4" hasCustomPrompt="1"/>
          </p:nvPr>
        </p:nvSpPr>
        <p:spPr>
          <a:xfrm>
            <a:off x="296635" y="1943257"/>
            <a:ext cx="4316414" cy="9350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14" name="Text Placeholder 9"/>
          <p:cNvSpPr>
            <a:spLocks noGrp="1"/>
          </p:cNvSpPr>
          <p:nvPr>
            <p:ph type="body" sz="quarter" idx="12" hasCustomPrompt="1"/>
          </p:nvPr>
        </p:nvSpPr>
        <p:spPr>
          <a:xfrm>
            <a:off x="296667" y="221398"/>
            <a:ext cx="4316413" cy="1140619"/>
          </a:xfrm>
          <a:prstGeom prst="rect">
            <a:avLst/>
          </a:prstGeom>
        </p:spPr>
        <p:txBody>
          <a:bodyPr lIns="81633" tIns="40817" rIns="81633" bIns="40817">
            <a:noAutofit/>
          </a:bodyPr>
          <a:lstStyle>
            <a:lvl1pPr marL="0" indent="0">
              <a:lnSpc>
                <a:spcPct val="70000"/>
              </a:lnSpc>
              <a:buNone/>
              <a:defRPr lang="en-US" sz="3600" b="1" kern="4800" spc="-78" baseline="0" dirty="0">
                <a:solidFill>
                  <a:srgbClr val="FFFFFF"/>
                </a:solidFill>
                <a:latin typeface="Open Sans"/>
                <a:ea typeface="+mn-ea"/>
                <a:cs typeface="Open Sans"/>
              </a:defRPr>
            </a:lvl1pPr>
            <a:lvl2pPr>
              <a:defRPr lang="en-US" sz="5900" b="1" kern="4800" spc="-536" dirty="0" smtClean="0">
                <a:solidFill>
                  <a:schemeClr val="tx1"/>
                </a:solidFill>
                <a:latin typeface="+mn-lt"/>
                <a:ea typeface="+mn-ea"/>
                <a:cs typeface="Arial"/>
              </a:defRPr>
            </a:lvl2pPr>
          </a:lstStyle>
          <a:p>
            <a:pPr lvl="0"/>
            <a:r>
              <a:rPr lang="en-US" dirty="0" smtClean="0"/>
              <a:t>HEADLINE </a:t>
            </a:r>
            <a:br>
              <a:rPr lang="en-US" dirty="0" smtClean="0"/>
            </a:br>
            <a:r>
              <a:rPr lang="en-US" dirty="0" smtClean="0"/>
              <a:t>GOES HERE, </a:t>
            </a:r>
            <a:br>
              <a:rPr lang="en-US" dirty="0" smtClean="0"/>
            </a:br>
            <a:r>
              <a:rPr lang="en-US" dirty="0" smtClean="0"/>
              <a:t>3 LINES</a:t>
            </a:r>
            <a:r>
              <a:rPr lang="en-US" dirty="0"/>
              <a:t> </a:t>
            </a:r>
            <a:r>
              <a:rPr lang="en-US" dirty="0" smtClean="0"/>
              <a:t>MAX!</a:t>
            </a:r>
          </a:p>
        </p:txBody>
      </p:sp>
      <p:sp>
        <p:nvSpPr>
          <p:cNvPr id="18" name="Text Placeholder 11"/>
          <p:cNvSpPr>
            <a:spLocks noGrp="1"/>
          </p:cNvSpPr>
          <p:nvPr>
            <p:ph type="body" sz="quarter" idx="15" hasCustomPrompt="1"/>
          </p:nvPr>
        </p:nvSpPr>
        <p:spPr>
          <a:xfrm>
            <a:off x="296667" y="3061658"/>
            <a:ext cx="4316413" cy="258365"/>
          </a:xfrm>
          <a:prstGeom prst="rect">
            <a:avLst/>
          </a:prstGeom>
        </p:spPr>
        <p:txBody>
          <a:bodyPr lIns="81633" tIns="40817" rIns="81633" bIns="40817">
            <a:noAutofit/>
          </a:bodyPr>
          <a:lstStyle>
            <a:lvl1pPr marL="0" indent="0">
              <a:lnSpc>
                <a:spcPct val="70000"/>
              </a:lnSpc>
              <a:buNone/>
              <a:defRPr lang="en-US" sz="1800" b="1" kern="1200" dirty="0" smtClean="0">
                <a:solidFill>
                  <a:srgbClr val="EF396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9" name="Text Placeholder 13"/>
          <p:cNvSpPr>
            <a:spLocks noGrp="1"/>
          </p:cNvSpPr>
          <p:nvPr>
            <p:ph type="body" sz="quarter" idx="16" hasCustomPrompt="1"/>
          </p:nvPr>
        </p:nvSpPr>
        <p:spPr>
          <a:xfrm>
            <a:off x="296635" y="3319999"/>
            <a:ext cx="4316414" cy="935000"/>
          </a:xfrm>
          <a:prstGeom prst="rect">
            <a:avLst/>
          </a:prstGeom>
        </p:spPr>
        <p:txBody>
          <a:bodyPr lIns="81633" tIns="0" rIns="81633" bIns="0">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And here</a:t>
            </a:r>
            <a:endParaRPr lang="en-US" dirty="0"/>
          </a:p>
        </p:txBody>
      </p:sp>
      <p:sp>
        <p:nvSpPr>
          <p:cNvPr id="20"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10" name="Picture 9"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27947140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88596"/>
            <a:ext cx="8554961" cy="477279"/>
          </a:xfrm>
          <a:prstGeom prst="rect">
            <a:avLst/>
          </a:prstGeom>
        </p:spPr>
        <p:txBody>
          <a:bodyPr lIns="0" tIns="40817" rIns="0" bIns="40817">
            <a:noAutofit/>
          </a:bodyPr>
          <a:lstStyle>
            <a:lvl1pPr marL="0" indent="0">
              <a:lnSpc>
                <a:spcPct val="70000"/>
              </a:lnSpc>
              <a:buNone/>
              <a:defRPr lang="en-US" sz="3200" b="1" kern="4800" spc="-268" dirty="0">
                <a:solidFill>
                  <a:srgbClr val="FFFFFF"/>
                </a:solidFill>
                <a:latin typeface="Open Sans"/>
                <a:ea typeface="+mn-ea"/>
                <a:cs typeface="Open Sans"/>
              </a:defRPr>
            </a:lvl1pPr>
            <a:lvl2pPr>
              <a:defRPr lang="en-US" sz="5900" b="1" kern="4800" spc="-536"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lIns="81633" tIns="40817" rIns="81633" bIns="40817" anchor="ctr"/>
          <a:lstStyle>
            <a:lvl1pPr algn="ctr">
              <a:defRPr>
                <a:solidFill>
                  <a:schemeClr val="bg1"/>
                </a:solidFill>
                <a:latin typeface="Open Sans"/>
              </a:defRPr>
            </a:lvl1pPr>
          </a:lstStyle>
          <a:p>
            <a:endParaRPr lang="en-US" dirty="0"/>
          </a:p>
        </p:txBody>
      </p:sp>
      <p:sp>
        <p:nvSpPr>
          <p:cNvPr id="7" name="Text Placeholder 11"/>
          <p:cNvSpPr>
            <a:spLocks noGrp="1"/>
          </p:cNvSpPr>
          <p:nvPr>
            <p:ph type="body" sz="quarter" idx="13" hasCustomPrompt="1"/>
          </p:nvPr>
        </p:nvSpPr>
        <p:spPr>
          <a:xfrm>
            <a:off x="393199" y="3165899"/>
            <a:ext cx="4152185" cy="258365"/>
          </a:xfrm>
          <a:prstGeom prst="rect">
            <a:avLst/>
          </a:prstGeom>
        </p:spPr>
        <p:txBody>
          <a:bodyPr lIns="0" tIns="40817" rIns="81633" bIns="40817">
            <a:noAutofit/>
          </a:bodyPr>
          <a:lstStyle>
            <a:lvl1pPr marL="0" indent="0">
              <a:lnSpc>
                <a:spcPct val="70000"/>
              </a:lnSpc>
              <a:buNone/>
              <a:defRPr lang="en-US" sz="1600" b="1" kern="1200" dirty="0" smtClean="0">
                <a:solidFill>
                  <a:schemeClr val="bg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64254"/>
            <a:ext cx="4152185" cy="998244"/>
          </a:xfrm>
          <a:prstGeom prst="rect">
            <a:avLst/>
          </a:prstGeom>
        </p:spPr>
        <p:txBody>
          <a:bodyPr lIns="0" tIns="0" rIns="81633" bIns="40817">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baseline="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Bullet here</a:t>
            </a:r>
          </a:p>
          <a:p>
            <a:pPr lvl="0"/>
            <a:r>
              <a:rPr lang="en-US" dirty="0" smtClean="0"/>
              <a:t>And here</a:t>
            </a:r>
          </a:p>
        </p:txBody>
      </p:sp>
      <p:sp>
        <p:nvSpPr>
          <p:cNvPr id="11" name="Text Placeholder 11"/>
          <p:cNvSpPr>
            <a:spLocks noGrp="1"/>
          </p:cNvSpPr>
          <p:nvPr>
            <p:ph type="body" sz="quarter" idx="15" hasCustomPrompt="1"/>
          </p:nvPr>
        </p:nvSpPr>
        <p:spPr>
          <a:xfrm>
            <a:off x="4699920" y="3165899"/>
            <a:ext cx="4251528" cy="258365"/>
          </a:xfrm>
          <a:prstGeom prst="rect">
            <a:avLst/>
          </a:prstGeom>
        </p:spPr>
        <p:txBody>
          <a:bodyPr lIns="81633" tIns="40817" rIns="81633" bIns="40817">
            <a:noAutofit/>
          </a:bodyPr>
          <a:lstStyle>
            <a:lvl1pPr marL="0" indent="0">
              <a:lnSpc>
                <a:spcPct val="70000"/>
              </a:lnSpc>
              <a:buNone/>
              <a:defRPr lang="en-US" sz="1600" b="1" kern="1200" dirty="0" smtClean="0">
                <a:solidFill>
                  <a:schemeClr val="bg1"/>
                </a:solidFill>
                <a:latin typeface="Open Sans"/>
                <a:ea typeface="+mn-ea"/>
                <a:cs typeface="Open Sans"/>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2" name="Text Placeholder 13"/>
          <p:cNvSpPr>
            <a:spLocks noGrp="1"/>
          </p:cNvSpPr>
          <p:nvPr>
            <p:ph type="body" sz="quarter" idx="16" hasCustomPrompt="1"/>
          </p:nvPr>
        </p:nvSpPr>
        <p:spPr>
          <a:xfrm>
            <a:off x="4699931" y="3464254"/>
            <a:ext cx="4152185" cy="998244"/>
          </a:xfrm>
          <a:prstGeom prst="rect">
            <a:avLst/>
          </a:prstGeom>
        </p:spPr>
        <p:txBody>
          <a:bodyPr lIns="0" tIns="0" rIns="81633" bIns="40817">
            <a:noAutofit/>
          </a:bodyPr>
          <a:lstStyle>
            <a:lvl1pPr marL="171450" marR="0" indent="-171450" algn="l" defTabSz="408168" rtl="0" eaLnBrk="1" fontAlgn="auto" latinLnBrk="0" hangingPunct="1">
              <a:lnSpc>
                <a:spcPct val="100000"/>
              </a:lnSpc>
              <a:spcBef>
                <a:spcPct val="20000"/>
              </a:spcBef>
              <a:spcAft>
                <a:spcPts val="0"/>
              </a:spcAft>
              <a:buClr>
                <a:schemeClr val="accent1"/>
              </a:buClr>
              <a:buSzPct val="80000"/>
              <a:buFont typeface="Arial"/>
              <a:buChar char="•"/>
              <a:tabLst/>
              <a:defRPr lang="en-US" sz="1100" b="0" kern="1200" baseline="0" dirty="0">
                <a:solidFill>
                  <a:schemeClr val="bg1"/>
                </a:solidFill>
                <a:latin typeface="Open Sans"/>
                <a:ea typeface="+mn-ea"/>
                <a:cs typeface="Open Sans"/>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lvl="0"/>
            <a:r>
              <a:rPr lang="en-US" dirty="0" smtClean="0"/>
              <a:t>Bullet here</a:t>
            </a:r>
          </a:p>
          <a:p>
            <a:pPr lvl="0"/>
            <a:r>
              <a:rPr lang="en-US" dirty="0" smtClean="0"/>
              <a:t>Bullet here</a:t>
            </a:r>
          </a:p>
          <a:p>
            <a:pPr lvl="0"/>
            <a:r>
              <a:rPr lang="en-US" dirty="0" smtClean="0"/>
              <a:t>Bullet here</a:t>
            </a:r>
          </a:p>
          <a:p>
            <a:pPr lvl="0"/>
            <a:r>
              <a:rPr lang="en-US" dirty="0" smtClean="0"/>
              <a:t>And here</a:t>
            </a:r>
          </a:p>
        </p:txBody>
      </p:sp>
      <p:sp>
        <p:nvSpPr>
          <p:cNvPr id="15" name="Slide Number Placeholder 5"/>
          <p:cNvSpPr>
            <a:spLocks noGrp="1"/>
          </p:cNvSpPr>
          <p:nvPr>
            <p:ph type="sldNum" sz="quarter" idx="50"/>
          </p:nvPr>
        </p:nvSpPr>
        <p:spPr>
          <a:xfrm>
            <a:off x="6889136" y="4767264"/>
            <a:ext cx="2133600" cy="273844"/>
          </a:xfrm>
          <a:prstGeom prst="rect">
            <a:avLst/>
          </a:prstGeom>
        </p:spPr>
        <p:txBody>
          <a:bodyPr/>
          <a:lstStyle>
            <a:lvl1pPr>
              <a:defRPr sz="900"/>
            </a:lvl1pPr>
          </a:lstStyle>
          <a:p>
            <a:fld id="{2066355A-084C-D24E-9AD2-7E4FC41EA627}" type="slidenum">
              <a:rPr smtClean="0">
                <a:latin typeface="Arial"/>
              </a:rPr>
              <a:pPr/>
              <a:t>‹#›</a:t>
            </a:fld>
            <a:endParaRPr dirty="0">
              <a:latin typeface="Arial"/>
            </a:endParaRPr>
          </a:p>
        </p:txBody>
      </p:sp>
      <p:pic>
        <p:nvPicPr>
          <p:cNvPr id="13" name="Picture 12"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77194" y="4778036"/>
            <a:ext cx="278256" cy="215016"/>
          </a:xfrm>
          <a:prstGeom prst="rect">
            <a:avLst/>
          </a:prstGeom>
        </p:spPr>
      </p:pic>
    </p:spTree>
    <p:extLst>
      <p:ext uri="{BB962C8B-B14F-4D97-AF65-F5344CB8AC3E}">
        <p14:creationId xmlns:p14="http://schemas.microsoft.com/office/powerpoint/2010/main" val="36658123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AOL_logo_wh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66355A-084C-D24E-9AD2-7E4FC41EA627}" type="slidenum">
              <a:rPr>
                <a:latin typeface="Arial"/>
              </a:rPr>
              <a:pPr/>
              <a:t>‹#›</a:t>
            </a:fld>
            <a:endParaRPr dirty="0">
              <a:latin typeface="Arial"/>
            </a:endParaRPr>
          </a:p>
        </p:txBody>
      </p:sp>
      <p:pic>
        <p:nvPicPr>
          <p:cNvPr id="7" name="Picture 6"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3333" y="1592314"/>
            <a:ext cx="2357334" cy="1821576"/>
          </a:xfrm>
          <a:prstGeom prst="rect">
            <a:avLst/>
          </a:prstGeom>
        </p:spPr>
      </p:pic>
    </p:spTree>
    <p:extLst>
      <p:ext uri="{BB962C8B-B14F-4D97-AF65-F5344CB8AC3E}">
        <p14:creationId xmlns:p14="http://schemas.microsoft.com/office/powerpoint/2010/main" val="19664459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_AOL_logo_red">
    <p:bg>
      <p:bgPr>
        <a:solidFill>
          <a:schemeClr val="accent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66355A-084C-D24E-9AD2-7E4FC41EA627}" type="slidenum">
              <a:rPr>
                <a:latin typeface="Arial"/>
              </a:rPr>
              <a:pPr/>
              <a:t>‹#›</a:t>
            </a:fld>
            <a:endParaRPr dirty="0">
              <a:latin typeface="Arial"/>
            </a:endParaRPr>
          </a:p>
        </p:txBody>
      </p:sp>
      <p:pic>
        <p:nvPicPr>
          <p:cNvPr id="4" name="Picture 3" descr="Aol.black.png"/>
          <p:cNvPicPr>
            <a:picLocks noChangeAspect="1"/>
          </p:cNvPicPr>
          <p:nvPr userDrawn="1"/>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93333" y="1592314"/>
            <a:ext cx="2357334" cy="1821576"/>
          </a:xfrm>
          <a:prstGeom prst="rect">
            <a:avLst/>
          </a:prstGeom>
        </p:spPr>
      </p:pic>
    </p:spTree>
    <p:extLst>
      <p:ext uri="{BB962C8B-B14F-4D97-AF65-F5344CB8AC3E}">
        <p14:creationId xmlns:p14="http://schemas.microsoft.com/office/powerpoint/2010/main" val="4050507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_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96" y="282180"/>
            <a:ext cx="8600313" cy="723545"/>
          </a:xfrm>
          <a:prstGeom prst="rect">
            <a:avLst/>
          </a:prstGeom>
        </p:spPr>
        <p:txBody>
          <a:bodyPr wrap="square" lIns="91430" tIns="0" rIns="91430" bIns="45715" anchor="t">
            <a:noAutofit/>
          </a:bodyPr>
          <a:lstStyle>
            <a:lvl1pPr algn="l">
              <a:lnSpc>
                <a:spcPct val="65000"/>
              </a:lnSpc>
              <a:defRPr lang="en-US" sz="4800" b="1" kern="4800" spc="-87" dirty="0">
                <a:solidFill>
                  <a:schemeClr val="bg1"/>
                </a:solidFill>
                <a:latin typeface="Korolev Condensed Bold"/>
                <a:ea typeface="+mn-ea"/>
                <a:cs typeface="Korolev Condensed Bold"/>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30" tIns="45715" rIns="91430" bIns="45715"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023671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cSld name="Bold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56" y="1970253"/>
            <a:ext cx="8925580" cy="637956"/>
          </a:xfrm>
          <a:prstGeom prst="rect">
            <a:avLst/>
          </a:prstGeom>
        </p:spPr>
        <p:txBody>
          <a:bodyPr/>
          <a:lstStyle>
            <a:lvl1pPr algn="ctr">
              <a:lnSpc>
                <a:spcPct val="80000"/>
              </a:lnSpc>
              <a:defRPr sz="7200" spc="300">
                <a:solidFill>
                  <a:srgbClr val="FFFF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4767264"/>
            <a:ext cx="2133600" cy="273844"/>
          </a:xfrm>
          <a:prstGeom prst="rect">
            <a:avLst/>
          </a:prstGeom>
        </p:spPr>
        <p:txBody>
          <a:bodyPr/>
          <a:lstStyle/>
          <a:p>
            <a:endParaRPr lang="en-US" dirty="0">
              <a:solidFill>
                <a:srgbClr val="000000"/>
              </a:solidFill>
              <a:latin typeface="Aria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solidFill>
                <a:srgbClr val="000000"/>
              </a:solidFill>
              <a:latin typeface="Arial"/>
            </a:endParaRPr>
          </a:p>
        </p:txBody>
      </p:sp>
    </p:spTree>
    <p:extLst>
      <p:ext uri="{BB962C8B-B14F-4D97-AF65-F5344CB8AC3E}">
        <p14:creationId xmlns:p14="http://schemas.microsoft.com/office/powerpoint/2010/main" val="276341842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39636519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7"/>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9235518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5"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2817541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1577321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095"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13"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22" y="47103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095"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13"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22" y="311042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095"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13"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22" y="145613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23" y="3480695"/>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23" y="188074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23" y="233410"/>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4036650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5" name="Text Placeholder 4"/>
          <p:cNvSpPr>
            <a:spLocks noGrp="1"/>
          </p:cNvSpPr>
          <p:nvPr>
            <p:ph type="body" sz="quarter" idx="10"/>
          </p:nvPr>
        </p:nvSpPr>
        <p:spPr>
          <a:xfrm>
            <a:off x="254014" y="1113241"/>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31140986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8277969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160271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smtClean="0">
                <a:solidFill>
                  <a:srgbClr val="FFFFFF"/>
                </a:solidFill>
                <a:latin typeface="Arial"/>
              </a:rPr>
              <a:pPr/>
              <a:t>‹#›</a:t>
            </a:fld>
            <a:endParaRPr>
              <a:solidFill>
                <a:srgbClr val="FFFFFF"/>
              </a:solidFill>
              <a:latin typeface="Arial"/>
            </a:endParaRPr>
          </a:p>
        </p:txBody>
      </p:sp>
      <p:sp>
        <p:nvSpPr>
          <p:cNvPr id="4" name="Rectangle 3"/>
          <p:cNvSpPr/>
          <p:nvPr/>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5" name="Rectangle 4"/>
          <p:cNvSpPr/>
          <p:nvPr/>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6" name="Rectangle 5"/>
          <p:cNvSpPr/>
          <p:nvPr/>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7" name="Rectangle 6"/>
          <p:cNvSpPr/>
          <p:nvPr/>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
        <p:nvSpPr>
          <p:cNvPr id="8" name="Rectangle 7"/>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9" name="Rectangle 8"/>
          <p:cNvSpPr/>
          <p:nvPr userDrawn="1"/>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10" name="Rectangle 9"/>
          <p:cNvSpPr/>
          <p:nvPr userDrawn="1"/>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11" name="Rectangle 10"/>
          <p:cNvSpPr/>
          <p:nvPr userDrawn="1"/>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Tree>
    <p:extLst>
      <p:ext uri="{BB962C8B-B14F-4D97-AF65-F5344CB8AC3E}">
        <p14:creationId xmlns:p14="http://schemas.microsoft.com/office/powerpoint/2010/main" val="40267965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729188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599277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94686"/>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21971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21971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7807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4716728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2853126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781496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37959638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59"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77"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86" y="3569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59"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77"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86" y="23192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59"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77"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86" y="10582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2"/>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79"/>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88"/>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66"/>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6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46"/>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59"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77"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86" y="477287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0"/>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30333400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24487249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3456020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834770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7799708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42549080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6001088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6" name="Arc 15"/>
          <p:cNvSpPr/>
          <p:nvPr/>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6" name="Arc 2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18067792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1575330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0350576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1531962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5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8"/>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5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3" y="1103418"/>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19"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92834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230274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3076096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1576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6569799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a:solidFill>
                  <a:srgbClr val="FFFFFF"/>
                </a:solidFill>
                <a:latin typeface="Arial"/>
              </a:rPr>
              <a:pPr/>
              <a:t>‹#›</a:t>
            </a:fld>
            <a:endParaRPr>
              <a:solidFill>
                <a:srgbClr val="FFFFFF"/>
              </a:solidFill>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293374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9" y="891542"/>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3760827860"/>
      </p:ext>
    </p:extLst>
  </p:cSld>
  <p:clrMapOvr>
    <a:masterClrMapping/>
  </p:clrMapOvr>
  <p:timing>
    <p:tnLst>
      <p:par>
        <p:cTn xmlns:p14="http://schemas.microsoft.com/office/powerpoint/2010/mai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8966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cap="all" spc="-300" baseline="0" dirty="0">
                <a:solidFill>
                  <a:schemeClr val="tx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41114940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742"/>
            <a:ext cx="7772400" cy="147093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8602"/>
            <a:ext cx="6400800" cy="1753683"/>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60283"/>
            <a:ext cx="2133600" cy="365351"/>
          </a:xfrm>
          <a:prstGeom prst="rect">
            <a:avLst/>
          </a:prstGeom>
        </p:spPr>
        <p:txBody>
          <a:bodyPr/>
          <a:lstStyle/>
          <a:p>
            <a:fld id="{1D8BD707-D9CF-40AE-B4C6-C98DA3205C09}" type="datetimeFigureOut">
              <a:rPr lang="en-US" smtClean="0">
                <a:solidFill>
                  <a:srgbClr val="000000"/>
                </a:solidFill>
                <a:latin typeface="Arial"/>
              </a:rPr>
              <a:pPr/>
              <a:t>21/01/16</a:t>
            </a:fld>
            <a:endParaRPr lang="en-US">
              <a:solidFill>
                <a:srgbClr val="000000"/>
              </a:solidFill>
              <a:latin typeface="Arial"/>
            </a:endParaRPr>
          </a:p>
        </p:txBody>
      </p:sp>
      <p:sp>
        <p:nvSpPr>
          <p:cNvPr id="5" name="Footer Placeholder 4"/>
          <p:cNvSpPr>
            <a:spLocks noGrp="1"/>
          </p:cNvSpPr>
          <p:nvPr>
            <p:ph type="ftr" sz="quarter" idx="11"/>
          </p:nvPr>
        </p:nvSpPr>
        <p:spPr>
          <a:xfrm>
            <a:off x="3124200" y="6360283"/>
            <a:ext cx="2895600" cy="365351"/>
          </a:xfrm>
          <a:prstGeom prst="rect">
            <a:avLst/>
          </a:prstGeom>
        </p:spPr>
        <p:txBody>
          <a:body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p>
            <a:fld id="{B6F15528-21DE-4FAA-801E-634DDDAF4B2B}"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07240621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3593" y="268765"/>
            <a:ext cx="8780760" cy="408356"/>
          </a:xfrm>
          <a:prstGeom prst="rect">
            <a:avLst/>
          </a:prstGeom>
        </p:spPr>
        <p:txBody>
          <a:bodyPr/>
          <a:lstStyle>
            <a:lvl1pPr>
              <a:defRPr baseline="0">
                <a:solidFill>
                  <a:schemeClr val="tx1"/>
                </a:solidFill>
              </a:defRPr>
            </a:lvl1pPr>
          </a:lstStyle>
          <a:p>
            <a:r>
              <a:rPr lang="en-US" dirty="0" smtClean="0"/>
              <a:t>Click to edit Master title style</a:t>
            </a:r>
            <a:endParaRPr lang="en-US" dirty="0"/>
          </a:p>
        </p:txBody>
      </p:sp>
      <p:sp>
        <p:nvSpPr>
          <p:cNvPr id="7" name="Text Placeholder 6"/>
          <p:cNvSpPr>
            <a:spLocks noGrp="1"/>
          </p:cNvSpPr>
          <p:nvPr>
            <p:ph type="body" sz="quarter" idx="13"/>
          </p:nvPr>
        </p:nvSpPr>
        <p:spPr>
          <a:xfrm>
            <a:off x="283464" y="798361"/>
            <a:ext cx="8580438" cy="3927872"/>
          </a:xfrm>
          <a:prstGeom prst="rect">
            <a:avLst/>
          </a:prstGeom>
        </p:spPr>
        <p:txBody>
          <a:bodyPr>
            <a:noAutofit/>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767871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0" y="136199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29" y="221373"/>
            <a:ext cx="4316413" cy="1140619"/>
          </a:xfrm>
          <a:prstGeom prst="rect">
            <a:avLst/>
          </a:prstGeom>
        </p:spPr>
        <p:txBody>
          <a:bodyPr>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7"/>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0" y="2577201"/>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6"/>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370153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193"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45"/>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7"/>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19"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193"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193"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193"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5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64"/>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5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38"/>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57" y="3559920"/>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39"/>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2676678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descr="be_on_division_white.png"/>
          <p:cNvPicPr>
            <a:picLocks noChangeAspect="1"/>
          </p:cNvPicPr>
          <p:nvPr userDrawn="1"/>
        </p:nvPicPr>
        <p:blipFill>
          <a:blip r:embed="rId2" cstate="print">
            <a:lum bright="-50000"/>
          </a:blip>
          <a:stretch>
            <a:fillRect/>
          </a:stretch>
        </p:blipFill>
        <p:spPr>
          <a:xfrm>
            <a:off x="7313614" y="4663692"/>
            <a:ext cx="1578867" cy="338329"/>
          </a:xfrm>
          <a:prstGeom prst="rect">
            <a:avLst/>
          </a:prstGeom>
        </p:spPr>
      </p:pic>
      <p:sp>
        <p:nvSpPr>
          <p:cNvPr id="12" name="Text Placeholder 11"/>
          <p:cNvSpPr>
            <a:spLocks noGrp="1"/>
          </p:cNvSpPr>
          <p:nvPr>
            <p:ph type="body" sz="quarter" idx="10" hasCustomPrompt="1"/>
          </p:nvPr>
        </p:nvSpPr>
        <p:spPr>
          <a:xfrm>
            <a:off x="251520" y="141685"/>
            <a:ext cx="8351838" cy="539855"/>
          </a:xfrm>
          <a:prstGeom prst="rect">
            <a:avLst/>
          </a:prstGeom>
        </p:spPr>
        <p:txBody>
          <a:bodyPr/>
          <a:lstStyle>
            <a:lvl1pPr>
              <a:buNone/>
              <a:defRPr baseline="0"/>
            </a:lvl1pPr>
          </a:lstStyle>
          <a:p>
            <a:pPr lvl="0"/>
            <a:r>
              <a:rPr lang="en-US" dirty="0" smtClean="0"/>
              <a:t>I’m a page title! My size is 32</a:t>
            </a:r>
          </a:p>
        </p:txBody>
      </p:sp>
    </p:spTree>
    <p:extLst>
      <p:ext uri="{BB962C8B-B14F-4D97-AF65-F5344CB8AC3E}">
        <p14:creationId xmlns:p14="http://schemas.microsoft.com/office/powerpoint/2010/main" val="87404557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lvl1pPr>
          </a:lstStyle>
          <a:p>
            <a:r>
              <a:rPr lang="en-US" dirty="0" smtClean="0"/>
              <a:t>AOL LOGO HERE</a:t>
            </a:r>
            <a:endParaRPr lang="en-US" dirty="0"/>
          </a:p>
        </p:txBody>
      </p:sp>
    </p:spTree>
    <p:extLst>
      <p:ext uri="{BB962C8B-B14F-4D97-AF65-F5344CB8AC3E}">
        <p14:creationId xmlns:p14="http://schemas.microsoft.com/office/powerpoint/2010/main" val="23361000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5"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tx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2786174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8064443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3115431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1046867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6CD2E5-F14D-4AB4-AABF-F1EC59ABA42A}" type="slidenum">
              <a:rPr>
                <a:latin typeface="Arial"/>
              </a:rPr>
              <a:pPr/>
              <a:t>‹#›</a:t>
            </a:fld>
            <a:endParaRPr>
              <a:latin typeface="Arial"/>
            </a:endParaRPr>
          </a:p>
        </p:txBody>
      </p:sp>
      <p:sp>
        <p:nvSpPr>
          <p:cNvPr id="4" name="Rectangle 3"/>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333333"/>
                </a:solidFill>
                <a:latin typeface="Arial"/>
              </a:rPr>
              <a:t>Nulla</a:t>
            </a:r>
            <a:r>
              <a:rPr lang="en-US" sz="5400" spc="-150" dirty="0" smtClean="0">
                <a:solidFill>
                  <a:srgbClr val="333333"/>
                </a:solidFill>
                <a:latin typeface="Arial"/>
              </a:rPr>
              <a:t> </a:t>
            </a:r>
            <a:r>
              <a:rPr lang="en-US" sz="5400" spc="-150" dirty="0" err="1" smtClean="0">
                <a:solidFill>
                  <a:srgbClr val="333333"/>
                </a:solidFill>
                <a:latin typeface="Arial"/>
              </a:rPr>
              <a:t>facilisi</a:t>
            </a:r>
            <a:r>
              <a:rPr lang="en-US" sz="5400" spc="-150" dirty="0" smtClean="0">
                <a:solidFill>
                  <a:srgbClr val="333333"/>
                </a:solidFill>
                <a:latin typeface="Arial"/>
              </a:rPr>
              <a:t>. In </a:t>
            </a:r>
            <a:r>
              <a:rPr lang="en-US" sz="5400" spc="-150" dirty="0" err="1" smtClean="0">
                <a:solidFill>
                  <a:srgbClr val="333333"/>
                </a:solidFill>
                <a:latin typeface="Arial"/>
              </a:rPr>
              <a:t>vel</a:t>
            </a:r>
            <a:r>
              <a:rPr lang="en-US" sz="5400" spc="-150" dirty="0" smtClean="0">
                <a:solidFill>
                  <a:srgbClr val="333333"/>
                </a:solidFill>
                <a:latin typeface="Arial"/>
              </a:rPr>
              <a:t> sem. </a:t>
            </a:r>
            <a:r>
              <a:rPr lang="en-US" sz="5400" spc="-150" dirty="0" err="1" smtClean="0">
                <a:solidFill>
                  <a:srgbClr val="333333"/>
                </a:solidFill>
                <a:latin typeface="Arial"/>
              </a:rPr>
              <a:t>Morbi</a:t>
            </a:r>
            <a:r>
              <a:rPr lang="en-US" sz="5400" spc="-150" dirty="0" smtClean="0">
                <a:solidFill>
                  <a:srgbClr val="333333"/>
                </a:solidFill>
                <a:latin typeface="Arial"/>
              </a:rPr>
              <a:t> id </a:t>
            </a:r>
            <a:r>
              <a:rPr lang="en-US" sz="5400" spc="-150" dirty="0" err="1" smtClean="0">
                <a:solidFill>
                  <a:srgbClr val="333333"/>
                </a:solidFill>
                <a:latin typeface="Arial"/>
              </a:rPr>
              <a:t>urna</a:t>
            </a:r>
            <a:r>
              <a:rPr lang="en-US" sz="5400" spc="-150" dirty="0" smtClean="0">
                <a:solidFill>
                  <a:srgbClr val="333333"/>
                </a:solidFill>
                <a:latin typeface="Arial"/>
              </a:rPr>
              <a:t> in </a:t>
            </a:r>
            <a:r>
              <a:rPr lang="en-US" sz="5400" spc="-150" dirty="0" err="1" smtClean="0">
                <a:solidFill>
                  <a:srgbClr val="333333"/>
                </a:solidFill>
                <a:latin typeface="Arial"/>
              </a:rPr>
              <a:t>diam</a:t>
            </a:r>
            <a:r>
              <a:rPr lang="en-US" sz="5400" spc="-150" dirty="0" smtClean="0">
                <a:solidFill>
                  <a:srgbClr val="333333"/>
                </a:solidFill>
                <a:latin typeface="Arial"/>
              </a:rPr>
              <a:t> </a:t>
            </a:r>
            <a:r>
              <a:rPr lang="en-US" sz="5400" spc="-150" dirty="0" err="1" smtClean="0">
                <a:solidFill>
                  <a:srgbClr val="333333"/>
                </a:solidFill>
                <a:latin typeface="Arial"/>
              </a:rPr>
              <a:t>dignissim</a:t>
            </a:r>
            <a:r>
              <a:rPr lang="en-US" sz="5400" spc="-150" dirty="0" smtClean="0">
                <a:solidFill>
                  <a:srgbClr val="333333"/>
                </a:solidFill>
                <a:latin typeface="Arial"/>
              </a:rPr>
              <a:t> </a:t>
            </a:r>
            <a:r>
              <a:rPr lang="en-US" sz="5400" spc="-150" dirty="0" err="1" smtClean="0">
                <a:solidFill>
                  <a:srgbClr val="333333"/>
                </a:solidFill>
                <a:latin typeface="Arial"/>
              </a:rPr>
              <a:t>feugiat</a:t>
            </a:r>
            <a:r>
              <a:rPr lang="en-US" sz="5400" spc="-150" dirty="0" smtClean="0">
                <a:solidFill>
                  <a:srgbClr val="333333"/>
                </a:solidFill>
                <a:latin typeface="Arial"/>
              </a:rPr>
              <a:t>. </a:t>
            </a:r>
            <a:r>
              <a:rPr lang="en-US" sz="5400" spc="-150" dirty="0" err="1" smtClean="0">
                <a:solidFill>
                  <a:srgbClr val="00AEEF"/>
                </a:solidFill>
                <a:latin typeface="Arial"/>
              </a:rPr>
              <a:t>Proin</a:t>
            </a:r>
            <a:r>
              <a:rPr lang="en-US" sz="5400" spc="-150" dirty="0" smtClean="0">
                <a:solidFill>
                  <a:srgbClr val="00AEEF"/>
                </a:solidFill>
                <a:latin typeface="Arial"/>
              </a:rPr>
              <a:t> </a:t>
            </a:r>
            <a:r>
              <a:rPr lang="en-US" sz="5400" spc="-150" dirty="0" err="1" smtClean="0">
                <a:solidFill>
                  <a:srgbClr val="00AEEF"/>
                </a:solidFill>
                <a:latin typeface="Arial"/>
              </a:rPr>
              <a:t>molestie</a:t>
            </a:r>
            <a:r>
              <a:rPr lang="en-US" sz="5400" spc="-150" dirty="0" smtClean="0">
                <a:solidFill>
                  <a:srgbClr val="00AEEF"/>
                </a:solidFill>
                <a:latin typeface="Arial"/>
              </a:rPr>
              <a:t> </a:t>
            </a:r>
            <a:r>
              <a:rPr lang="en-US" sz="5400" spc="-150" dirty="0" err="1" smtClean="0">
                <a:solidFill>
                  <a:srgbClr val="00AEEF"/>
                </a:solidFill>
                <a:latin typeface="Arial"/>
              </a:rPr>
              <a:t>tortor</a:t>
            </a:r>
            <a:r>
              <a:rPr lang="en-US" sz="5400" spc="-150" dirty="0" smtClean="0">
                <a:solidFill>
                  <a:srgbClr val="00AEEF"/>
                </a:solidFill>
                <a:latin typeface="Arial"/>
              </a:rPr>
              <a:t> </a:t>
            </a:r>
            <a:r>
              <a:rPr lang="en-US" sz="5400" spc="-150" dirty="0" err="1" smtClean="0">
                <a:solidFill>
                  <a:srgbClr val="00AEEF"/>
                </a:solidFill>
                <a:latin typeface="Arial"/>
              </a:rPr>
              <a:t>eu</a:t>
            </a:r>
            <a:r>
              <a:rPr lang="en-US" sz="5400" spc="-150" dirty="0" smtClean="0">
                <a:solidFill>
                  <a:srgbClr val="00AEEF"/>
                </a:solidFill>
                <a:latin typeface="Arial"/>
              </a:rPr>
              <a:t> </a:t>
            </a:r>
            <a:r>
              <a:rPr lang="en-US" sz="5400" spc="-150" dirty="0" err="1" smtClean="0">
                <a:solidFill>
                  <a:srgbClr val="00AEEF"/>
                </a:solidFill>
                <a:latin typeface="Arial"/>
              </a:rPr>
              <a:t>velit</a:t>
            </a:r>
            <a:r>
              <a:rPr lang="en-US" sz="5400" spc="-150" dirty="0" smtClean="0">
                <a:solidFill>
                  <a:srgbClr val="00AEEF"/>
                </a:solidFill>
                <a:latin typeface="Arial"/>
              </a:rPr>
              <a:t>. </a:t>
            </a:r>
            <a:endParaRPr lang="en-US" sz="5400" spc="-150" dirty="0" smtClean="0">
              <a:solidFill>
                <a:srgbClr val="333333"/>
              </a:solidFill>
              <a:latin typeface="Arial"/>
            </a:endParaRPr>
          </a:p>
        </p:txBody>
      </p:sp>
      <p:sp>
        <p:nvSpPr>
          <p:cNvPr id="5" name="Rectangle 4"/>
          <p:cNvSpPr/>
          <p:nvPr userDrawn="1"/>
        </p:nvSpPr>
        <p:spPr>
          <a:xfrm>
            <a:off x="1283617" y="789533"/>
            <a:ext cx="723275" cy="1569660"/>
          </a:xfrm>
          <a:prstGeom prst="rect">
            <a:avLst/>
          </a:prstGeom>
        </p:spPr>
        <p:txBody>
          <a:bodyPr wrap="none">
            <a:spAutoFit/>
          </a:bodyPr>
          <a:lstStyle/>
          <a:p>
            <a:r>
              <a:rPr lang="en-US" sz="9600" b="1" kern="4000" spc="-600" dirty="0">
                <a:solidFill>
                  <a:srgbClr val="333333">
                    <a:alpha val="20000"/>
                  </a:srgbClr>
                </a:solidFill>
                <a:latin typeface="Arial"/>
                <a:cs typeface="Arial"/>
              </a:rPr>
              <a:t>“</a:t>
            </a:r>
          </a:p>
        </p:txBody>
      </p:sp>
      <p:sp>
        <p:nvSpPr>
          <p:cNvPr id="6" name="Rectangle 5"/>
          <p:cNvSpPr/>
          <p:nvPr userDrawn="1"/>
        </p:nvSpPr>
        <p:spPr>
          <a:xfrm>
            <a:off x="6508169" y="2746802"/>
            <a:ext cx="723275" cy="1569660"/>
          </a:xfrm>
          <a:prstGeom prst="rect">
            <a:avLst/>
          </a:prstGeom>
        </p:spPr>
        <p:txBody>
          <a:bodyPr wrap="none">
            <a:spAutoFit/>
          </a:bodyPr>
          <a:lstStyle/>
          <a:p>
            <a:r>
              <a:rPr lang="en-US" sz="9600" b="1" kern="4000" spc="-600" dirty="0">
                <a:solidFill>
                  <a:srgbClr val="333333">
                    <a:alpha val="20000"/>
                  </a:srgbClr>
                </a:solidFill>
                <a:latin typeface="Arial"/>
                <a:cs typeface="Arial"/>
              </a:rPr>
              <a:t>”</a:t>
            </a:r>
            <a:endParaRPr lang="en-US" sz="3600" dirty="0">
              <a:solidFill>
                <a:srgbClr val="333333">
                  <a:alpha val="20000"/>
                </a:srgbClr>
              </a:solidFill>
              <a:latin typeface="Arial"/>
            </a:endParaRPr>
          </a:p>
        </p:txBody>
      </p:sp>
      <p:sp>
        <p:nvSpPr>
          <p:cNvPr id="7" name="Rectangle 6"/>
          <p:cNvSpPr/>
          <p:nvPr userDrawn="1"/>
        </p:nvSpPr>
        <p:spPr>
          <a:xfrm>
            <a:off x="4036902" y="3722533"/>
            <a:ext cx="1162648" cy="415498"/>
          </a:xfrm>
          <a:prstGeom prst="rect">
            <a:avLst/>
          </a:prstGeom>
        </p:spPr>
        <p:txBody>
          <a:bodyPr wrap="none">
            <a:spAutoFit/>
          </a:bodyPr>
          <a:lstStyle/>
          <a:p>
            <a:pPr algn="ctr">
              <a:lnSpc>
                <a:spcPct val="70000"/>
              </a:lnSpc>
            </a:pPr>
            <a:r>
              <a:rPr lang="en-US" sz="2800" b="1" kern="4800" dirty="0" smtClean="0">
                <a:solidFill>
                  <a:srgbClr val="00AEEF"/>
                </a:solidFill>
                <a:latin typeface="Arial"/>
                <a:cs typeface="Arial"/>
              </a:rPr>
              <a:t>Name</a:t>
            </a:r>
            <a:endParaRPr lang="en-US" sz="2800" b="1" kern="4800" dirty="0">
              <a:solidFill>
                <a:srgbClr val="00AEEF"/>
              </a:solidFill>
              <a:latin typeface="Arial"/>
              <a:cs typeface="Arial"/>
            </a:endParaRPr>
          </a:p>
        </p:txBody>
      </p:sp>
    </p:spTree>
    <p:extLst>
      <p:ext uri="{BB962C8B-B14F-4D97-AF65-F5344CB8AC3E}">
        <p14:creationId xmlns:p14="http://schemas.microsoft.com/office/powerpoint/2010/main" val="9344715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1137216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5117508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19326"/>
            <a:ext cx="8554961" cy="647337"/>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14435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0271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14435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0271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6288656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5"/>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11" y="1233488"/>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2"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8"/>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3" y="3826986"/>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2" y="2499986"/>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0"/>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87"/>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03"/>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6" name="Arc 15"/>
          <p:cNvSpPr/>
          <p:nvPr/>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8" name="Picture Placeholder 39"/>
          <p:cNvSpPr>
            <a:spLocks noGrp="1"/>
          </p:cNvSpPr>
          <p:nvPr>
            <p:ph type="pic" sz="quarter" idx="32" hasCustomPrompt="1"/>
          </p:nvPr>
        </p:nvSpPr>
        <p:spPr>
          <a:xfrm>
            <a:off x="7183636" y="481013"/>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22" y="1648678"/>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26" name="Arc 25"/>
          <p:cNvSpPr/>
          <p:nvPr userDrawn="1"/>
        </p:nvSpPr>
        <p:spPr>
          <a:xfrm rot="2356349">
            <a:off x="-6543282" y="72000"/>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16005313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36109976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559501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6151525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42306847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6"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44629"/>
            <a:ext cx="1151221" cy="210932"/>
          </a:xfrm>
          <a:prstGeom prst="rect">
            <a:avLst/>
          </a:prstGeom>
        </p:spPr>
      </p:pic>
    </p:spTree>
    <p:extLst>
      <p:ext uri="{BB962C8B-B14F-4D97-AF65-F5344CB8AC3E}">
        <p14:creationId xmlns:p14="http://schemas.microsoft.com/office/powerpoint/2010/main" val="39988811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325965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9"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6029508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8"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32705660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1"/>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45"/>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46"/>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1"/>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45"/>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46"/>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4"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4873476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6" name="Arc 1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7" name="Arc 1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21"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41872283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1" y="1086798"/>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356945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1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6451620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2038120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964824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586037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2"/>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7459626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5790096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accent2"/>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6263435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cSld name="2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Tree>
    <p:extLst>
      <p:ext uri="{BB962C8B-B14F-4D97-AF65-F5344CB8AC3E}">
        <p14:creationId xmlns:p14="http://schemas.microsoft.com/office/powerpoint/2010/main" val="3184067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13755391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3_STAT +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05155"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Picture Placeholder 9"/>
          <p:cNvSpPr>
            <a:spLocks noGrp="1"/>
          </p:cNvSpPr>
          <p:nvPr>
            <p:ph type="pic" sz="quarter" idx="28" hasCustomPrompt="1"/>
          </p:nvPr>
        </p:nvSpPr>
        <p:spPr>
          <a:xfrm>
            <a:off x="4718539"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Tree>
    <p:extLst>
      <p:ext uri="{BB962C8B-B14F-4D97-AF65-F5344CB8AC3E}">
        <p14:creationId xmlns:p14="http://schemas.microsoft.com/office/powerpoint/2010/main" val="28199312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61" y="1525574"/>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2"/>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
        <p:nvSpPr>
          <p:cNvPr id="14" name="Text Placeholder 13"/>
          <p:cNvSpPr>
            <a:spLocks noGrp="1"/>
          </p:cNvSpPr>
          <p:nvPr>
            <p:ph type="body" sz="quarter" idx="26" hasCustomPrompt="1"/>
          </p:nvPr>
        </p:nvSpPr>
        <p:spPr>
          <a:xfrm>
            <a:off x="393193" y="4236021"/>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664304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52400" y="106482"/>
            <a:ext cx="8494888" cy="476452"/>
          </a:xfrm>
          <a:prstGeom prst="rect">
            <a:avLst/>
          </a:prstGeom>
        </p:spPr>
        <p:txBody>
          <a:bodyPr vert="horz" lIns="91440" tIns="45720" rIns="91440" bIns="45720" rtlCol="0" anchor="t">
            <a:noAutofit/>
          </a:bodyPr>
          <a:lstStyle>
            <a:lvl1pPr>
              <a:lnSpc>
                <a:spcPct val="90000"/>
              </a:lnSpc>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289883" y="4767267"/>
            <a:ext cx="2133600" cy="273844"/>
          </a:xfrm>
          <a:prstGeom prst="rect">
            <a:avLst/>
          </a:prstGeom>
        </p:spPr>
        <p:txBody>
          <a:bodyPr/>
          <a:lstStyle/>
          <a:p>
            <a:fld id="{06E9A23C-5A9D-B240-BC5B-99B71FE1266E}" type="datetime1">
              <a:rPr lang="en-US" smtClean="0">
                <a:solidFill>
                  <a:srgbClr val="333333"/>
                </a:solidFill>
                <a:latin typeface="Arial"/>
              </a:rPr>
              <a:pPr/>
              <a:t>21/01/16</a:t>
            </a:fld>
            <a:endParaRPr lang="en-US" dirty="0">
              <a:solidFill>
                <a:srgbClr val="333333"/>
              </a:solidFill>
              <a:latin typeface="Arial"/>
            </a:endParaRPr>
          </a:p>
        </p:txBody>
      </p:sp>
      <p:sp>
        <p:nvSpPr>
          <p:cNvPr id="7" name="Footer Placeholder 4"/>
          <p:cNvSpPr>
            <a:spLocks noGrp="1"/>
          </p:cNvSpPr>
          <p:nvPr>
            <p:ph type="ftr" sz="quarter" idx="11"/>
          </p:nvPr>
        </p:nvSpPr>
        <p:spPr>
          <a:xfrm>
            <a:off x="2423501" y="4767267"/>
            <a:ext cx="5501317" cy="273844"/>
          </a:xfrm>
          <a:prstGeom prst="rect">
            <a:avLst/>
          </a:prstGeom>
        </p:spPr>
        <p:txBody>
          <a:bodyPr/>
          <a:lstStyle/>
          <a:p>
            <a:endParaRPr lang="en-US" dirty="0">
              <a:solidFill>
                <a:srgbClr val="333333"/>
              </a:solidFill>
              <a:latin typeface="Arial"/>
            </a:endParaRPr>
          </a:p>
        </p:txBody>
      </p:sp>
      <p:sp>
        <p:nvSpPr>
          <p:cNvPr id="10" name="Text Placeholder 2"/>
          <p:cNvSpPr>
            <a:spLocks noGrp="1"/>
          </p:cNvSpPr>
          <p:nvPr>
            <p:ph type="body" idx="13"/>
          </p:nvPr>
        </p:nvSpPr>
        <p:spPr>
          <a:xfrm>
            <a:off x="152400" y="473876"/>
            <a:ext cx="8494888" cy="383381"/>
          </a:xfrm>
          <a:prstGeom prst="rect">
            <a:avLst/>
          </a:prstGeom>
        </p:spPr>
        <p:txBody>
          <a:bodyPr anchor="t"/>
          <a:lstStyle>
            <a:lvl1pPr marL="0" indent="0" algn="l" defTabSz="457200" rtl="0" eaLnBrk="1" latinLnBrk="0" hangingPunct="1">
              <a:buNone/>
              <a:defRPr lang="en-US" sz="1600" kern="1200" dirty="0" smtClean="0">
                <a:solidFill>
                  <a:schemeClr val="accent4"/>
                </a:solidFill>
                <a:latin typeface="Calibri"/>
                <a:ea typeface="+mn-ea"/>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5"/>
          <p:cNvSpPr>
            <a:spLocks noGrp="1"/>
          </p:cNvSpPr>
          <p:nvPr>
            <p:ph type="sldNum" sz="quarter" idx="4"/>
          </p:nvPr>
        </p:nvSpPr>
        <p:spPr>
          <a:xfrm>
            <a:off x="8794020" y="484335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69D06FB1-E9C3-094A-87B3-39619AAFCC2A}" type="slidenum">
              <a:rPr>
                <a:latin typeface="Arial"/>
              </a:rPr>
              <a:pPr/>
              <a:t>‹#›</a:t>
            </a:fld>
            <a:endParaRPr dirty="0">
              <a:latin typeface="Arial"/>
            </a:endParaRPr>
          </a:p>
        </p:txBody>
      </p:sp>
    </p:spTree>
    <p:extLst>
      <p:ext uri="{BB962C8B-B14F-4D97-AF65-F5344CB8AC3E}">
        <p14:creationId xmlns:p14="http://schemas.microsoft.com/office/powerpoint/2010/main" val="7578688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lvl1pPr>
          </a:lstStyle>
          <a:p>
            <a:r>
              <a:rPr lang="en-US" dirty="0" smtClean="0"/>
              <a:t>AOL LOGO HERE</a:t>
            </a:r>
            <a:endParaRPr lang="en-US" dirty="0"/>
          </a:p>
        </p:txBody>
      </p:sp>
    </p:spTree>
    <p:extLst>
      <p:ext uri="{BB962C8B-B14F-4D97-AF65-F5344CB8AC3E}">
        <p14:creationId xmlns:p14="http://schemas.microsoft.com/office/powerpoint/2010/main" val="36429186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5"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tx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4192602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1839216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41799371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8926166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6CD2E5-F14D-4AB4-AABF-F1EC59ABA42A}" type="slidenum">
              <a:rPr>
                <a:latin typeface="Arial"/>
              </a:rPr>
              <a:pPr/>
              <a:t>‹#›</a:t>
            </a:fld>
            <a:endParaRPr>
              <a:latin typeface="Arial"/>
            </a:endParaRPr>
          </a:p>
        </p:txBody>
      </p:sp>
      <p:sp>
        <p:nvSpPr>
          <p:cNvPr id="4" name="Rectangle 3"/>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333333"/>
                </a:solidFill>
                <a:latin typeface="Arial"/>
              </a:rPr>
              <a:t>Nulla</a:t>
            </a:r>
            <a:r>
              <a:rPr lang="en-US" sz="5400" spc="-150" dirty="0" smtClean="0">
                <a:solidFill>
                  <a:srgbClr val="333333"/>
                </a:solidFill>
                <a:latin typeface="Arial"/>
              </a:rPr>
              <a:t> </a:t>
            </a:r>
            <a:r>
              <a:rPr lang="en-US" sz="5400" spc="-150" dirty="0" err="1" smtClean="0">
                <a:solidFill>
                  <a:srgbClr val="333333"/>
                </a:solidFill>
                <a:latin typeface="Arial"/>
              </a:rPr>
              <a:t>facilisi</a:t>
            </a:r>
            <a:r>
              <a:rPr lang="en-US" sz="5400" spc="-150" dirty="0" smtClean="0">
                <a:solidFill>
                  <a:srgbClr val="333333"/>
                </a:solidFill>
                <a:latin typeface="Arial"/>
              </a:rPr>
              <a:t>. In </a:t>
            </a:r>
            <a:r>
              <a:rPr lang="en-US" sz="5400" spc="-150" dirty="0" err="1" smtClean="0">
                <a:solidFill>
                  <a:srgbClr val="333333"/>
                </a:solidFill>
                <a:latin typeface="Arial"/>
              </a:rPr>
              <a:t>vel</a:t>
            </a:r>
            <a:r>
              <a:rPr lang="en-US" sz="5400" spc="-150" dirty="0" smtClean="0">
                <a:solidFill>
                  <a:srgbClr val="333333"/>
                </a:solidFill>
                <a:latin typeface="Arial"/>
              </a:rPr>
              <a:t> sem. </a:t>
            </a:r>
            <a:r>
              <a:rPr lang="en-US" sz="5400" spc="-150" dirty="0" err="1" smtClean="0">
                <a:solidFill>
                  <a:srgbClr val="333333"/>
                </a:solidFill>
                <a:latin typeface="Arial"/>
              </a:rPr>
              <a:t>Morbi</a:t>
            </a:r>
            <a:r>
              <a:rPr lang="en-US" sz="5400" spc="-150" dirty="0" smtClean="0">
                <a:solidFill>
                  <a:srgbClr val="333333"/>
                </a:solidFill>
                <a:latin typeface="Arial"/>
              </a:rPr>
              <a:t> id </a:t>
            </a:r>
            <a:r>
              <a:rPr lang="en-US" sz="5400" spc="-150" dirty="0" err="1" smtClean="0">
                <a:solidFill>
                  <a:srgbClr val="333333"/>
                </a:solidFill>
                <a:latin typeface="Arial"/>
              </a:rPr>
              <a:t>urna</a:t>
            </a:r>
            <a:r>
              <a:rPr lang="en-US" sz="5400" spc="-150" dirty="0" smtClean="0">
                <a:solidFill>
                  <a:srgbClr val="333333"/>
                </a:solidFill>
                <a:latin typeface="Arial"/>
              </a:rPr>
              <a:t> in </a:t>
            </a:r>
            <a:r>
              <a:rPr lang="en-US" sz="5400" spc="-150" dirty="0" err="1" smtClean="0">
                <a:solidFill>
                  <a:srgbClr val="333333"/>
                </a:solidFill>
                <a:latin typeface="Arial"/>
              </a:rPr>
              <a:t>diam</a:t>
            </a:r>
            <a:r>
              <a:rPr lang="en-US" sz="5400" spc="-150" dirty="0" smtClean="0">
                <a:solidFill>
                  <a:srgbClr val="333333"/>
                </a:solidFill>
                <a:latin typeface="Arial"/>
              </a:rPr>
              <a:t> </a:t>
            </a:r>
            <a:r>
              <a:rPr lang="en-US" sz="5400" spc="-150" dirty="0" err="1" smtClean="0">
                <a:solidFill>
                  <a:srgbClr val="333333"/>
                </a:solidFill>
                <a:latin typeface="Arial"/>
              </a:rPr>
              <a:t>dignissim</a:t>
            </a:r>
            <a:r>
              <a:rPr lang="en-US" sz="5400" spc="-150" dirty="0" smtClean="0">
                <a:solidFill>
                  <a:srgbClr val="333333"/>
                </a:solidFill>
                <a:latin typeface="Arial"/>
              </a:rPr>
              <a:t> </a:t>
            </a:r>
            <a:r>
              <a:rPr lang="en-US" sz="5400" spc="-150" dirty="0" err="1" smtClean="0">
                <a:solidFill>
                  <a:srgbClr val="333333"/>
                </a:solidFill>
                <a:latin typeface="Arial"/>
              </a:rPr>
              <a:t>feugiat</a:t>
            </a:r>
            <a:r>
              <a:rPr lang="en-US" sz="5400" spc="-150" dirty="0" smtClean="0">
                <a:solidFill>
                  <a:srgbClr val="333333"/>
                </a:solidFill>
                <a:latin typeface="Arial"/>
              </a:rPr>
              <a:t>. </a:t>
            </a:r>
            <a:r>
              <a:rPr lang="en-US" sz="5400" spc="-150" dirty="0" err="1" smtClean="0">
                <a:solidFill>
                  <a:srgbClr val="00AEEF"/>
                </a:solidFill>
                <a:latin typeface="Arial"/>
              </a:rPr>
              <a:t>Proin</a:t>
            </a:r>
            <a:r>
              <a:rPr lang="en-US" sz="5400" spc="-150" dirty="0" smtClean="0">
                <a:solidFill>
                  <a:srgbClr val="00AEEF"/>
                </a:solidFill>
                <a:latin typeface="Arial"/>
              </a:rPr>
              <a:t> </a:t>
            </a:r>
            <a:r>
              <a:rPr lang="en-US" sz="5400" spc="-150" dirty="0" err="1" smtClean="0">
                <a:solidFill>
                  <a:srgbClr val="00AEEF"/>
                </a:solidFill>
                <a:latin typeface="Arial"/>
              </a:rPr>
              <a:t>molestie</a:t>
            </a:r>
            <a:r>
              <a:rPr lang="en-US" sz="5400" spc="-150" dirty="0" smtClean="0">
                <a:solidFill>
                  <a:srgbClr val="00AEEF"/>
                </a:solidFill>
                <a:latin typeface="Arial"/>
              </a:rPr>
              <a:t> </a:t>
            </a:r>
            <a:r>
              <a:rPr lang="en-US" sz="5400" spc="-150" dirty="0" err="1" smtClean="0">
                <a:solidFill>
                  <a:srgbClr val="00AEEF"/>
                </a:solidFill>
                <a:latin typeface="Arial"/>
              </a:rPr>
              <a:t>tortor</a:t>
            </a:r>
            <a:r>
              <a:rPr lang="en-US" sz="5400" spc="-150" dirty="0" smtClean="0">
                <a:solidFill>
                  <a:srgbClr val="00AEEF"/>
                </a:solidFill>
                <a:latin typeface="Arial"/>
              </a:rPr>
              <a:t> </a:t>
            </a:r>
            <a:r>
              <a:rPr lang="en-US" sz="5400" spc="-150" dirty="0" err="1" smtClean="0">
                <a:solidFill>
                  <a:srgbClr val="00AEEF"/>
                </a:solidFill>
                <a:latin typeface="Arial"/>
              </a:rPr>
              <a:t>eu</a:t>
            </a:r>
            <a:r>
              <a:rPr lang="en-US" sz="5400" spc="-150" dirty="0" smtClean="0">
                <a:solidFill>
                  <a:srgbClr val="00AEEF"/>
                </a:solidFill>
                <a:latin typeface="Arial"/>
              </a:rPr>
              <a:t> </a:t>
            </a:r>
            <a:r>
              <a:rPr lang="en-US" sz="5400" spc="-150" dirty="0" err="1" smtClean="0">
                <a:solidFill>
                  <a:srgbClr val="00AEEF"/>
                </a:solidFill>
                <a:latin typeface="Arial"/>
              </a:rPr>
              <a:t>velit</a:t>
            </a:r>
            <a:r>
              <a:rPr lang="en-US" sz="5400" spc="-150" dirty="0" smtClean="0">
                <a:solidFill>
                  <a:srgbClr val="00AEEF"/>
                </a:solidFill>
                <a:latin typeface="Arial"/>
              </a:rPr>
              <a:t>. </a:t>
            </a:r>
            <a:endParaRPr lang="en-US" sz="5400" spc="-150" dirty="0" smtClean="0">
              <a:solidFill>
                <a:srgbClr val="333333"/>
              </a:solidFill>
              <a:latin typeface="Arial"/>
            </a:endParaRPr>
          </a:p>
        </p:txBody>
      </p:sp>
      <p:sp>
        <p:nvSpPr>
          <p:cNvPr id="5" name="Rectangle 4"/>
          <p:cNvSpPr/>
          <p:nvPr userDrawn="1"/>
        </p:nvSpPr>
        <p:spPr>
          <a:xfrm>
            <a:off x="1283617" y="789533"/>
            <a:ext cx="723275" cy="1569660"/>
          </a:xfrm>
          <a:prstGeom prst="rect">
            <a:avLst/>
          </a:prstGeom>
        </p:spPr>
        <p:txBody>
          <a:bodyPr wrap="none">
            <a:spAutoFit/>
          </a:bodyPr>
          <a:lstStyle/>
          <a:p>
            <a:r>
              <a:rPr lang="en-US" sz="9600" b="1" kern="4000" spc="-600" dirty="0">
                <a:solidFill>
                  <a:srgbClr val="333333">
                    <a:alpha val="20000"/>
                  </a:srgbClr>
                </a:solidFill>
                <a:latin typeface="Arial"/>
                <a:cs typeface="Arial"/>
              </a:rPr>
              <a:t>“</a:t>
            </a:r>
          </a:p>
        </p:txBody>
      </p:sp>
      <p:sp>
        <p:nvSpPr>
          <p:cNvPr id="6" name="Rectangle 5"/>
          <p:cNvSpPr/>
          <p:nvPr userDrawn="1"/>
        </p:nvSpPr>
        <p:spPr>
          <a:xfrm>
            <a:off x="6508169" y="2746802"/>
            <a:ext cx="723275" cy="1569660"/>
          </a:xfrm>
          <a:prstGeom prst="rect">
            <a:avLst/>
          </a:prstGeom>
        </p:spPr>
        <p:txBody>
          <a:bodyPr wrap="none">
            <a:spAutoFit/>
          </a:bodyPr>
          <a:lstStyle/>
          <a:p>
            <a:r>
              <a:rPr lang="en-US" sz="9600" b="1" kern="4000" spc="-600" dirty="0">
                <a:solidFill>
                  <a:srgbClr val="333333">
                    <a:alpha val="20000"/>
                  </a:srgbClr>
                </a:solidFill>
                <a:latin typeface="Arial"/>
                <a:cs typeface="Arial"/>
              </a:rPr>
              <a:t>”</a:t>
            </a:r>
            <a:endParaRPr lang="en-US" sz="3600" dirty="0">
              <a:solidFill>
                <a:srgbClr val="333333">
                  <a:alpha val="20000"/>
                </a:srgbClr>
              </a:solidFill>
              <a:latin typeface="Arial"/>
            </a:endParaRPr>
          </a:p>
        </p:txBody>
      </p:sp>
      <p:sp>
        <p:nvSpPr>
          <p:cNvPr id="7" name="Rectangle 6"/>
          <p:cNvSpPr/>
          <p:nvPr userDrawn="1"/>
        </p:nvSpPr>
        <p:spPr>
          <a:xfrm>
            <a:off x="4036902" y="3722533"/>
            <a:ext cx="1162648" cy="415498"/>
          </a:xfrm>
          <a:prstGeom prst="rect">
            <a:avLst/>
          </a:prstGeom>
        </p:spPr>
        <p:txBody>
          <a:bodyPr wrap="none">
            <a:spAutoFit/>
          </a:bodyPr>
          <a:lstStyle/>
          <a:p>
            <a:pPr algn="ctr">
              <a:lnSpc>
                <a:spcPct val="70000"/>
              </a:lnSpc>
            </a:pPr>
            <a:r>
              <a:rPr lang="en-US" sz="2800" b="1" kern="4800" dirty="0" smtClean="0">
                <a:solidFill>
                  <a:srgbClr val="00AEEF"/>
                </a:solidFill>
                <a:latin typeface="Arial"/>
                <a:cs typeface="Arial"/>
              </a:rPr>
              <a:t>Name</a:t>
            </a:r>
            <a:endParaRPr lang="en-US" sz="2800" b="1" kern="4800" dirty="0">
              <a:solidFill>
                <a:srgbClr val="00AEEF"/>
              </a:solidFill>
              <a:latin typeface="Arial"/>
              <a:cs typeface="Arial"/>
            </a:endParaRPr>
          </a:p>
        </p:txBody>
      </p:sp>
    </p:spTree>
    <p:extLst>
      <p:ext uri="{BB962C8B-B14F-4D97-AF65-F5344CB8AC3E}">
        <p14:creationId xmlns:p14="http://schemas.microsoft.com/office/powerpoint/2010/main" val="22462276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749523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41312859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19326"/>
            <a:ext cx="8554961" cy="647337"/>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14435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0271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14435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0271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7350613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0"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40"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40"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193" y="272652"/>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84"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38114991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14696623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6434413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2245447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2695089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6"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44629"/>
            <a:ext cx="1151221" cy="210932"/>
          </a:xfrm>
          <a:prstGeom prst="rect">
            <a:avLst/>
          </a:prstGeom>
        </p:spPr>
      </p:pic>
    </p:spTree>
    <p:extLst>
      <p:ext uri="{BB962C8B-B14F-4D97-AF65-F5344CB8AC3E}">
        <p14:creationId xmlns:p14="http://schemas.microsoft.com/office/powerpoint/2010/main" val="38289308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3745061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9"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1152281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8"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5004167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1"/>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45"/>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46"/>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1"/>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45"/>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46"/>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4"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8066227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6" name="Arc 1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7" name="Arc 1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21"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8742689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3"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2"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2"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193" y="4236021"/>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36" y="981232"/>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2"/>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7099895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1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9907064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3726824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0972464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73915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2"/>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409086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933616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accent2"/>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7718820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cSld name="2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Tree>
    <p:extLst>
      <p:ext uri="{BB962C8B-B14F-4D97-AF65-F5344CB8AC3E}">
        <p14:creationId xmlns:p14="http://schemas.microsoft.com/office/powerpoint/2010/main" val="864570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33792024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3_STAT +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05155"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Picture Placeholder 9"/>
          <p:cNvSpPr>
            <a:spLocks noGrp="1"/>
          </p:cNvSpPr>
          <p:nvPr>
            <p:ph type="pic" sz="quarter" idx="28" hasCustomPrompt="1"/>
          </p:nvPr>
        </p:nvSpPr>
        <p:spPr>
          <a:xfrm>
            <a:off x="4718539"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Tree>
    <p:extLst>
      <p:ext uri="{BB962C8B-B14F-4D97-AF65-F5344CB8AC3E}">
        <p14:creationId xmlns:p14="http://schemas.microsoft.com/office/powerpoint/2010/main" val="23797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6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2"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565641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52400" y="106482"/>
            <a:ext cx="8494888" cy="476452"/>
          </a:xfrm>
          <a:prstGeom prst="rect">
            <a:avLst/>
          </a:prstGeom>
        </p:spPr>
        <p:txBody>
          <a:bodyPr vert="horz" lIns="91440" tIns="45720" rIns="91440" bIns="45720" rtlCol="0" anchor="t">
            <a:noAutofit/>
          </a:bodyPr>
          <a:lstStyle>
            <a:lvl1pPr>
              <a:lnSpc>
                <a:spcPct val="90000"/>
              </a:lnSpc>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289883" y="4767267"/>
            <a:ext cx="2133600" cy="273844"/>
          </a:xfrm>
          <a:prstGeom prst="rect">
            <a:avLst/>
          </a:prstGeom>
        </p:spPr>
        <p:txBody>
          <a:bodyPr/>
          <a:lstStyle/>
          <a:p>
            <a:fld id="{06E9A23C-5A9D-B240-BC5B-99B71FE1266E}" type="datetime1">
              <a:rPr lang="en-US" smtClean="0">
                <a:solidFill>
                  <a:srgbClr val="333333"/>
                </a:solidFill>
                <a:latin typeface="Arial"/>
              </a:rPr>
              <a:pPr/>
              <a:t>21/01/16</a:t>
            </a:fld>
            <a:endParaRPr lang="en-US" dirty="0">
              <a:solidFill>
                <a:srgbClr val="333333"/>
              </a:solidFill>
              <a:latin typeface="Arial"/>
            </a:endParaRPr>
          </a:p>
        </p:txBody>
      </p:sp>
      <p:sp>
        <p:nvSpPr>
          <p:cNvPr id="7" name="Footer Placeholder 4"/>
          <p:cNvSpPr>
            <a:spLocks noGrp="1"/>
          </p:cNvSpPr>
          <p:nvPr>
            <p:ph type="ftr" sz="quarter" idx="11"/>
          </p:nvPr>
        </p:nvSpPr>
        <p:spPr>
          <a:xfrm>
            <a:off x="2423501" y="4767267"/>
            <a:ext cx="5501317" cy="273844"/>
          </a:xfrm>
          <a:prstGeom prst="rect">
            <a:avLst/>
          </a:prstGeom>
        </p:spPr>
        <p:txBody>
          <a:bodyPr/>
          <a:lstStyle/>
          <a:p>
            <a:endParaRPr lang="en-US" dirty="0">
              <a:solidFill>
                <a:srgbClr val="333333"/>
              </a:solidFill>
              <a:latin typeface="Arial"/>
            </a:endParaRPr>
          </a:p>
        </p:txBody>
      </p:sp>
      <p:sp>
        <p:nvSpPr>
          <p:cNvPr id="10" name="Text Placeholder 2"/>
          <p:cNvSpPr>
            <a:spLocks noGrp="1"/>
          </p:cNvSpPr>
          <p:nvPr>
            <p:ph type="body" idx="13"/>
          </p:nvPr>
        </p:nvSpPr>
        <p:spPr>
          <a:xfrm>
            <a:off x="152400" y="473876"/>
            <a:ext cx="8494888" cy="383381"/>
          </a:xfrm>
          <a:prstGeom prst="rect">
            <a:avLst/>
          </a:prstGeom>
        </p:spPr>
        <p:txBody>
          <a:bodyPr anchor="t"/>
          <a:lstStyle>
            <a:lvl1pPr marL="0" indent="0" algn="l" defTabSz="457200" rtl="0" eaLnBrk="1" latinLnBrk="0" hangingPunct="1">
              <a:buNone/>
              <a:defRPr lang="en-US" sz="1600" kern="1200" dirty="0" smtClean="0">
                <a:solidFill>
                  <a:schemeClr val="accent4"/>
                </a:solidFill>
                <a:latin typeface="Calibri"/>
                <a:ea typeface="+mn-ea"/>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5"/>
          <p:cNvSpPr>
            <a:spLocks noGrp="1"/>
          </p:cNvSpPr>
          <p:nvPr>
            <p:ph type="sldNum" sz="quarter" idx="4"/>
          </p:nvPr>
        </p:nvSpPr>
        <p:spPr>
          <a:xfrm>
            <a:off x="8794020" y="484335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69D06FB1-E9C3-094A-87B3-39619AAFCC2A}" type="slidenum">
              <a:rPr>
                <a:latin typeface="Arial"/>
              </a:rPr>
              <a:pPr/>
              <a:t>‹#›</a:t>
            </a:fld>
            <a:endParaRPr dirty="0">
              <a:latin typeface="Arial"/>
            </a:endParaRPr>
          </a:p>
        </p:txBody>
      </p:sp>
    </p:spTree>
    <p:extLst>
      <p:ext uri="{BB962C8B-B14F-4D97-AF65-F5344CB8AC3E}">
        <p14:creationId xmlns:p14="http://schemas.microsoft.com/office/powerpoint/2010/main" val="22188389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9780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20773" y="1108886"/>
            <a:ext cx="8532981" cy="3776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dirty="0" smtClean="0">
                <a:solidFill>
                  <a:srgbClr val="4C4C4C"/>
                </a:solidFill>
              </a:defRPr>
            </a:lvl1pPr>
            <a:lvl2pPr>
              <a:defRPr lang="en-US" dirty="0" smtClean="0">
                <a:solidFill>
                  <a:srgbClr val="4C4C4C"/>
                </a:solidFill>
              </a:defRPr>
            </a:lvl2pPr>
            <a:lvl3pPr>
              <a:defRPr lang="en-US" dirty="0" smtClean="0">
                <a:solidFill>
                  <a:srgbClr val="4C4C4C"/>
                </a:solidFill>
              </a:defRPr>
            </a:lvl3pPr>
            <a:lvl4pPr>
              <a:defRPr lang="en-US" dirty="0" smtClean="0">
                <a:solidFill>
                  <a:srgbClr val="4C4C4C"/>
                </a:solidFill>
              </a:defRPr>
            </a:lvl4pPr>
            <a:lvl5pPr>
              <a:defRPr lang="en-US" dirty="0">
                <a:solidFill>
                  <a:srgbClr val="4C4C4C"/>
                </a:solidFill>
              </a:defRPr>
            </a:lvl5pPr>
          </a:lstStyle>
          <a:p>
            <a:pPr lvl="0"/>
            <a:r>
              <a:rPr lang="en-US" dirty="0" smtClean="0"/>
              <a:t>Click to edit body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736291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12147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12907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0991" y="1727516"/>
            <a:ext cx="4307620" cy="1715400"/>
          </a:xfrm>
        </p:spPr>
        <p:txBody>
          <a:bodyPr>
            <a:normAutofit/>
          </a:bodyPr>
          <a:lstStyle>
            <a:lvl1pPr algn="ctr">
              <a:defRPr sz="3600" b="1">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316420877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Content - Sing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753775"/>
      </p:ext>
    </p:extLst>
  </p:cSld>
  <p:clrMapOvr>
    <a:masterClrMapping/>
  </p:clrMapOvr>
  <p:timing>
    <p:tnLst>
      <p:par>
        <p:cTn xmlns:p14="http://schemas.microsoft.com/office/powerpoint/2010/mai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5857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5"/>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sz="2400"/>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lvl1pPr>
          </a:lstStyle>
          <a:p>
            <a:r>
              <a:rPr lang="en-US" dirty="0" smtClean="0"/>
              <a:t>AOL LOGO HERE</a:t>
            </a:r>
            <a:endParaRPr lang="en-US" dirty="0"/>
          </a:p>
        </p:txBody>
      </p:sp>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7403" t="42711" r="-2727" b="14919"/>
          <a:stretch/>
        </p:blipFill>
        <p:spPr bwMode="auto">
          <a:xfrm>
            <a:off x="13" y="-1"/>
            <a:ext cx="9143999"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651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5"/>
            <a:ext cx="8292742" cy="2630861"/>
          </a:xfrm>
          <a:prstGeom prst="rect">
            <a:avLst/>
          </a:prstGeom>
        </p:spPr>
        <p:txBody>
          <a:bodyPr lIns="0" rIns="0" anchor="ctr">
            <a:normAutofit/>
          </a:bodyPr>
          <a:lstStyle>
            <a:lvl1pPr algn="ctr">
              <a:lnSpc>
                <a:spcPct val="65000"/>
              </a:lnSpc>
              <a:defRPr lang="en-US" sz="8000" b="0" strike="noStrike" kern="4800" cap="all" spc="-15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sz="2400">
                <a:solidFill>
                  <a:schemeClr val="bg1"/>
                </a:solidFill>
              </a:defRPr>
            </a:lvl1pPr>
          </a:lstStyle>
          <a:p>
            <a:r>
              <a:rPr lang="en-US" dirty="0" smtClean="0"/>
              <a:t>CLIENT OR PARTNER LOGO GOES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sz="2400">
                <a:solidFill>
                  <a:schemeClr val="bg1"/>
                </a:solidFill>
              </a:defRPr>
            </a:lvl1pPr>
          </a:lstStyle>
          <a:p>
            <a:r>
              <a:rPr lang="en-US" dirty="0" smtClean="0"/>
              <a:t>AOL LOGO HERE</a:t>
            </a:r>
            <a:endParaRPr lang="en-US" dirty="0"/>
          </a:p>
        </p:txBody>
      </p:sp>
      <p:pic>
        <p:nvPicPr>
          <p:cNvPr id="6"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3656" t="42876" r="-1615" b="13273"/>
          <a:stretch/>
        </p:blipFill>
        <p:spPr bwMode="auto">
          <a:xfrm flipH="1">
            <a:off x="1" y="-1"/>
            <a:ext cx="9143998"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732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6570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66"/>
            <a:ext cx="8292742" cy="2630861"/>
          </a:xfrm>
          <a:prstGeom prst="rect">
            <a:avLst/>
          </a:prstGeom>
        </p:spPr>
        <p:txBody>
          <a:bodyPr lIns="0" rIns="0" anchor="ctr">
            <a:normAutofit/>
          </a:bodyPr>
          <a:lstStyle>
            <a:lvl1pPr algn="ctr">
              <a:lnSpc>
                <a:spcPct val="65000"/>
              </a:lnSpc>
              <a:defRPr lang="en-US" sz="8000" b="0" strike="noStrike" kern="4800" cap="all" spc="0" baseline="0" dirty="0">
                <a:solidFill>
                  <a:schemeClr val="tx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29650888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userDrawn="1">
  <p:cSld name="1_BIG ANNOUNCEM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374966"/>
            <a:ext cx="8292742" cy="2630861"/>
          </a:xfrm>
          <a:prstGeom prst="rect">
            <a:avLst/>
          </a:prstGeom>
        </p:spPr>
        <p:txBody>
          <a:bodyPr lIns="0" rIns="0" anchor="ctr">
            <a:normAutofit/>
          </a:bodyPr>
          <a:lstStyle>
            <a:lvl1pPr algn="ctr">
              <a:lnSpc>
                <a:spcPct val="65000"/>
              </a:lnSpc>
              <a:defRPr lang="en-US" sz="8000" b="0" kern="4800" cap="all" spc="0"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21003452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4" y="1766402"/>
            <a:ext cx="6687879" cy="1610697"/>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descr="\\aolmtcvf11.office.aol.com\creative_services\projects\3374__Cannes-2015\Presentations\_template\_assets\ring-illustrations__medium.pn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9919" t="25184" r="-18152" b="25184"/>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4585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4" y="1766402"/>
            <a:ext cx="6687879" cy="1610697"/>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8298" t="35493" r="-6025" b="9537"/>
          <a:stretch/>
        </p:blipFill>
        <p:spPr bwMode="auto">
          <a:xfrm>
            <a:off x="1"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873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8" name="Text Placeholder 7"/>
          <p:cNvSpPr>
            <a:spLocks noGrp="1"/>
          </p:cNvSpPr>
          <p:nvPr>
            <p:ph type="body" sz="quarter" idx="12" hasCustomPrompt="1"/>
          </p:nvPr>
        </p:nvSpPr>
        <p:spPr>
          <a:xfrm>
            <a:off x="425304" y="1766402"/>
            <a:ext cx="6687879" cy="1610697"/>
          </a:xfrm>
          <a:prstGeom prst="rect">
            <a:avLst/>
          </a:prstGeom>
          <a:noFill/>
          <a:ln>
            <a:noFill/>
          </a:ln>
        </p:spPr>
        <p:txBody>
          <a:bodyPr wrap="square" lIns="0" tIns="502920" rIns="274320" bIns="228600" anchor="ctr">
            <a:spAutoFit/>
          </a:bodyPr>
          <a:lstStyle>
            <a:lvl1pPr marL="400050" indent="0" defTabSz="400050">
              <a:lnSpc>
                <a:spcPct val="65000"/>
              </a:lnSpc>
              <a:spcBef>
                <a:spcPts val="0"/>
              </a:spcBef>
              <a:buNone/>
              <a:defRPr lang="en-US" sz="8000" b="0" kern="6000" cap="all" spc="0" baseline="0" dirty="0" smtClean="0">
                <a:solidFill>
                  <a:schemeClr val="bg1"/>
                </a:solidFill>
                <a:latin typeface="+mj-lt"/>
                <a:ea typeface="Open Sans" panose="020B0606030504020204" pitchFamily="34"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2050"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11989" t="-1999" r="-1147" b="51846"/>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588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HEADLINE LEFT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0758886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HEADLINE CENTERED">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2483146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54013" y="1235243"/>
            <a:ext cx="8600647" cy="3164229"/>
          </a:xfrm>
          <a:prstGeom prst="rect">
            <a:avLst/>
          </a:prstGeom>
        </p:spPr>
        <p:txBody>
          <a:bodyPr/>
          <a:lstStyle>
            <a:lvl1pPr marL="0" indent="0">
              <a:buFont typeface="Wingdings" panose="05000000000000000000" pitchFamily="2" charset="2"/>
              <a:buNone/>
              <a:defRPr sz="1800"/>
            </a:lvl1pPr>
            <a:lvl2pPr marL="168275" indent="-168275">
              <a:buFont typeface="Wingdings" panose="05000000000000000000" pitchFamily="2" charset="2"/>
              <a:buChar char="§"/>
              <a:defRPr sz="1600"/>
            </a:lvl2pPr>
            <a:lvl3pPr marL="344488" indent="-168275">
              <a:buFont typeface="Wingdings" panose="05000000000000000000" pitchFamily="2" charset="2"/>
              <a:buChar char="§"/>
              <a:defRPr sz="1600"/>
            </a:lvl3pPr>
            <a:lvl4pPr marL="627063" indent="-228600">
              <a:buFont typeface="Wingdings" panose="05000000000000000000" pitchFamily="2" charset="2"/>
              <a:buChar cha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5524297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2800" b="1" baseline="0"/>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7"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659009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727614"/>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985974"/>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942823"/>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3201181"/>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Title 1"/>
          <p:cNvSpPr>
            <a:spLocks noGrp="1"/>
          </p:cNvSpPr>
          <p:nvPr>
            <p:ph type="title" hasCustomPrompt="1"/>
          </p:nvPr>
        </p:nvSpPr>
        <p:spPr>
          <a:xfrm>
            <a:off x="4483362" y="282180"/>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666585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47" y="134831"/>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1589544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11" name="Text Placeholder 11"/>
          <p:cNvSpPr>
            <a:spLocks noGrp="1"/>
          </p:cNvSpPr>
          <p:nvPr>
            <p:ph type="body" sz="quarter" idx="13" hasCustomPrompt="1"/>
          </p:nvPr>
        </p:nvSpPr>
        <p:spPr>
          <a:xfrm>
            <a:off x="228871" y="1738923"/>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5" name="Text Placeholder 13"/>
          <p:cNvSpPr>
            <a:spLocks noGrp="1"/>
          </p:cNvSpPr>
          <p:nvPr>
            <p:ph type="body" sz="quarter" idx="14" hasCustomPrompt="1"/>
          </p:nvPr>
        </p:nvSpPr>
        <p:spPr>
          <a:xfrm>
            <a:off x="228856" y="1997284"/>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7" name="Text Placeholder 11"/>
          <p:cNvSpPr>
            <a:spLocks noGrp="1"/>
          </p:cNvSpPr>
          <p:nvPr>
            <p:ph type="body" sz="quarter" idx="15" hasCustomPrompt="1"/>
          </p:nvPr>
        </p:nvSpPr>
        <p:spPr>
          <a:xfrm>
            <a:off x="228871" y="2954132"/>
            <a:ext cx="4316413"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8" name="Text Placeholder 13"/>
          <p:cNvSpPr>
            <a:spLocks noGrp="1"/>
          </p:cNvSpPr>
          <p:nvPr>
            <p:ph type="body" sz="quarter" idx="16" hasCustomPrompt="1"/>
          </p:nvPr>
        </p:nvSpPr>
        <p:spPr>
          <a:xfrm>
            <a:off x="228856" y="3212491"/>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0" name="Title 1"/>
          <p:cNvSpPr>
            <a:spLocks noGrp="1"/>
          </p:cNvSpPr>
          <p:nvPr>
            <p:ph type="title" hasCustomPrompt="1"/>
          </p:nvPr>
        </p:nvSpPr>
        <p:spPr>
          <a:xfrm>
            <a:off x="187884" y="282180"/>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36759155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3"/>
          <p:cNvSpPr>
            <a:spLocks noGrp="1"/>
          </p:cNvSpPr>
          <p:nvPr>
            <p:ph type="body" sz="quarter" idx="27" hasCustomPrompt="1"/>
          </p:nvPr>
        </p:nvSpPr>
        <p:spPr>
          <a:xfrm>
            <a:off x="301654" y="1353332"/>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3" name="Slide Number Placeholder 5"/>
          <p:cNvSpPr>
            <a:spLocks noGrp="1"/>
          </p:cNvSpPr>
          <p:nvPr>
            <p:ph type="sldNum" sz="quarter" idx="4"/>
          </p:nvPr>
        </p:nvSpPr>
        <p:spPr>
          <a:xfrm>
            <a:off x="81463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6" name="Text Placeholder 11"/>
          <p:cNvSpPr>
            <a:spLocks noGrp="1"/>
          </p:cNvSpPr>
          <p:nvPr>
            <p:ph type="body" sz="quarter" idx="28" hasCustomPrompt="1"/>
          </p:nvPr>
        </p:nvSpPr>
        <p:spPr>
          <a:xfrm>
            <a:off x="4696047" y="2618192"/>
            <a:ext cx="4138896" cy="258365"/>
          </a:xfrm>
          <a:prstGeom prst="rect">
            <a:avLst/>
          </a:prstGeom>
        </p:spPr>
        <p:txBody>
          <a:bodyPr>
            <a:noAutofit/>
          </a:bodyPr>
          <a:lstStyle>
            <a:lvl1pPr>
              <a:lnSpc>
                <a:spcPct val="70000"/>
              </a:lnSpc>
              <a:defRPr lang="en-US" sz="2000" b="1" kern="120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7" name="Text Placeholder 13"/>
          <p:cNvSpPr>
            <a:spLocks noGrp="1"/>
          </p:cNvSpPr>
          <p:nvPr>
            <p:ph type="body" sz="quarter" idx="29" hasCustomPrompt="1"/>
          </p:nvPr>
        </p:nvSpPr>
        <p:spPr>
          <a:xfrm>
            <a:off x="4696061" y="28765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panose="020B0604020202020204" pitchFamily="34" charset="0"/>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5" name="Title 1"/>
          <p:cNvSpPr>
            <a:spLocks noGrp="1"/>
          </p:cNvSpPr>
          <p:nvPr>
            <p:ph type="title" hasCustomPrompt="1"/>
          </p:nvPr>
        </p:nvSpPr>
        <p:spPr>
          <a:xfrm>
            <a:off x="187884" y="282180"/>
            <a:ext cx="4336118"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41880615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sz="2000"/>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355621"/>
            <a:ext cx="4316413" cy="258365"/>
          </a:xfrm>
          <a:prstGeom prst="rect">
            <a:avLst/>
          </a:prstGeom>
        </p:spPr>
        <p:txBody>
          <a:bodyPr lIns="0">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613987"/>
            <a:ext cx="4152185" cy="1155529"/>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1" name="Text Placeholder 11"/>
          <p:cNvSpPr>
            <a:spLocks noGrp="1"/>
          </p:cNvSpPr>
          <p:nvPr>
            <p:ph type="body" sz="quarter" idx="15" hasCustomPrompt="1"/>
          </p:nvPr>
        </p:nvSpPr>
        <p:spPr>
          <a:xfrm>
            <a:off x="4528003" y="3355621"/>
            <a:ext cx="4316413" cy="258365"/>
          </a:xfrm>
          <a:prstGeom prst="rect">
            <a:avLst/>
          </a:prstGeom>
        </p:spPr>
        <p:txBody>
          <a:bodyPr>
            <a:noAutofit/>
          </a:bodyPr>
          <a:lstStyle>
            <a:lvl1pPr>
              <a:lnSpc>
                <a:spcPct val="70000"/>
              </a:lnSpc>
              <a:defRPr lang="en-US" sz="2000" b="1" kern="1200" cap="all" baseline="0" dirty="0" smtClean="0">
                <a:solidFill>
                  <a:schemeClr val="accent1"/>
                </a:solidFill>
                <a:latin typeface="+mj-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613981"/>
            <a:ext cx="4245101" cy="115553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4" name="Title 1"/>
          <p:cNvSpPr>
            <a:spLocks noGrp="1"/>
          </p:cNvSpPr>
          <p:nvPr>
            <p:ph type="title" hasCustomPrompt="1"/>
          </p:nvPr>
        </p:nvSpPr>
        <p:spPr>
          <a:xfrm>
            <a:off x="254349" y="2780933"/>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9325999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1914"/>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10" name="Text Placeholder 11"/>
          <p:cNvSpPr>
            <a:spLocks noGrp="1"/>
          </p:cNvSpPr>
          <p:nvPr>
            <p:ph type="body" sz="quarter" idx="22" hasCustomPrompt="1"/>
          </p:nvPr>
        </p:nvSpPr>
        <p:spPr>
          <a:xfrm>
            <a:off x="230408"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4" name="Text Placeholder 22"/>
          <p:cNvSpPr>
            <a:spLocks noGrp="1"/>
          </p:cNvSpPr>
          <p:nvPr>
            <p:ph type="body" sz="quarter" idx="23" hasCustomPrompt="1"/>
          </p:nvPr>
        </p:nvSpPr>
        <p:spPr>
          <a:xfrm>
            <a:off x="230395" y="4179805"/>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6" name="Text Placeholder 11"/>
          <p:cNvSpPr>
            <a:spLocks noGrp="1"/>
          </p:cNvSpPr>
          <p:nvPr>
            <p:ph type="body" sz="quarter" idx="24" hasCustomPrompt="1"/>
          </p:nvPr>
        </p:nvSpPr>
        <p:spPr>
          <a:xfrm>
            <a:off x="17107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7" name="Text Placeholder 22"/>
          <p:cNvSpPr>
            <a:spLocks noGrp="1"/>
          </p:cNvSpPr>
          <p:nvPr>
            <p:ph type="body" sz="quarter" idx="25" hasCustomPrompt="1"/>
          </p:nvPr>
        </p:nvSpPr>
        <p:spPr>
          <a:xfrm>
            <a:off x="1710741" y="4179805"/>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8" name="Text Placeholder 11"/>
          <p:cNvSpPr>
            <a:spLocks noGrp="1"/>
          </p:cNvSpPr>
          <p:nvPr>
            <p:ph type="body" sz="quarter" idx="26" hasCustomPrompt="1"/>
          </p:nvPr>
        </p:nvSpPr>
        <p:spPr>
          <a:xfrm>
            <a:off x="31585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19" name="Text Placeholder 22"/>
          <p:cNvSpPr>
            <a:spLocks noGrp="1"/>
          </p:cNvSpPr>
          <p:nvPr>
            <p:ph type="body" sz="quarter" idx="27" hasCustomPrompt="1"/>
          </p:nvPr>
        </p:nvSpPr>
        <p:spPr>
          <a:xfrm>
            <a:off x="3158541" y="4179805"/>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0" name="Text Placeholder 11"/>
          <p:cNvSpPr>
            <a:spLocks noGrp="1"/>
          </p:cNvSpPr>
          <p:nvPr>
            <p:ph type="body" sz="quarter" idx="28" hasCustomPrompt="1"/>
          </p:nvPr>
        </p:nvSpPr>
        <p:spPr>
          <a:xfrm>
            <a:off x="4606354"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1" name="Text Placeholder 22"/>
          <p:cNvSpPr>
            <a:spLocks noGrp="1"/>
          </p:cNvSpPr>
          <p:nvPr>
            <p:ph type="body" sz="quarter" idx="29" hasCustomPrompt="1"/>
          </p:nvPr>
        </p:nvSpPr>
        <p:spPr>
          <a:xfrm>
            <a:off x="4606341" y="4179805"/>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2" name="Text Placeholder 11"/>
          <p:cNvSpPr>
            <a:spLocks noGrp="1"/>
          </p:cNvSpPr>
          <p:nvPr>
            <p:ph type="body" sz="quarter" idx="30" hasCustomPrompt="1"/>
          </p:nvPr>
        </p:nvSpPr>
        <p:spPr>
          <a:xfrm>
            <a:off x="60867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31" hasCustomPrompt="1"/>
          </p:nvPr>
        </p:nvSpPr>
        <p:spPr>
          <a:xfrm>
            <a:off x="6086687" y="4179805"/>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4" name="Text Placeholder 11"/>
          <p:cNvSpPr>
            <a:spLocks noGrp="1"/>
          </p:cNvSpPr>
          <p:nvPr>
            <p:ph type="body" sz="quarter" idx="32" hasCustomPrompt="1"/>
          </p:nvPr>
        </p:nvSpPr>
        <p:spPr>
          <a:xfrm>
            <a:off x="7534500" y="3737584"/>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25" name="Text Placeholder 22"/>
          <p:cNvSpPr>
            <a:spLocks noGrp="1"/>
          </p:cNvSpPr>
          <p:nvPr>
            <p:ph type="body" sz="quarter" idx="33" hasCustomPrompt="1"/>
          </p:nvPr>
        </p:nvSpPr>
        <p:spPr>
          <a:xfrm>
            <a:off x="7534487" y="4179805"/>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2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56" y="3040336"/>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41845407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LANDSCAPE+HDR+STAT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1919" y="235275"/>
            <a:ext cx="8608944" cy="2553816"/>
          </a:xfrm>
          <a:prstGeom prst="rect">
            <a:avLst/>
          </a:prstGeom>
        </p:spPr>
        <p:txBody>
          <a:bodyPr anchor="ctr"/>
          <a:lstStyle>
            <a:lvl1pPr algn="ctr">
              <a:defRPr sz="2000"/>
            </a:lvl1pPr>
          </a:lstStyle>
          <a:p>
            <a:r>
              <a:rPr lang="en-US" smtClean="0"/>
              <a:t>Drag picture to placeholder or click icon to add</a:t>
            </a:r>
            <a:endParaRPr lang="en-US"/>
          </a:p>
        </p:txBody>
      </p:sp>
      <p:sp>
        <p:nvSpPr>
          <p:cNvPr id="26" name="Text Placeholder 2"/>
          <p:cNvSpPr>
            <a:spLocks noGrp="1"/>
          </p:cNvSpPr>
          <p:nvPr>
            <p:ph type="body" sz="quarter" idx="34" hasCustomPrompt="1"/>
          </p:nvPr>
        </p:nvSpPr>
        <p:spPr>
          <a:xfrm>
            <a:off x="274576" y="3443604"/>
            <a:ext cx="8594848" cy="312514"/>
          </a:xfrm>
          <a:prstGeom prst="rect">
            <a:avLst/>
          </a:prstGeom>
        </p:spPr>
        <p:txBody>
          <a:bodyPr lIns="0" rIns="0">
            <a:noAutofit/>
          </a:bodyPr>
          <a:lstStyle>
            <a:lvl1pPr algn="ctr">
              <a:lnSpc>
                <a:spcPct val="90000"/>
              </a:lnSpc>
              <a:defRPr sz="1600" baseline="0">
                <a:solidFill>
                  <a:schemeClr val="tx1"/>
                </a:solidFill>
              </a:defRPr>
            </a:lvl1pPr>
          </a:lstStyle>
          <a:p>
            <a:pPr lvl="0"/>
            <a:r>
              <a:rPr lang="en-US" dirty="0" err="1" smtClean="0"/>
              <a:t>Subheader</a:t>
            </a:r>
            <a:r>
              <a:rPr lang="en-US" dirty="0" smtClean="0"/>
              <a:t> with one line of copy. </a:t>
            </a:r>
            <a:endParaRPr lang="en-US" dirty="0"/>
          </a:p>
        </p:txBody>
      </p:sp>
      <p:sp>
        <p:nvSpPr>
          <p:cNvPr id="2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27" name="Title 1"/>
          <p:cNvSpPr>
            <a:spLocks noGrp="1"/>
          </p:cNvSpPr>
          <p:nvPr>
            <p:ph type="title" hasCustomPrompt="1"/>
          </p:nvPr>
        </p:nvSpPr>
        <p:spPr>
          <a:xfrm>
            <a:off x="271856" y="3017186"/>
            <a:ext cx="8600313" cy="723545"/>
          </a:xfrm>
          <a:prstGeom prst="rect">
            <a:avLst/>
          </a:prstGeom>
        </p:spPr>
        <p:txBody>
          <a:bodyPr wrap="square" tIns="0" anchor="t">
            <a:noAutofit/>
          </a:bodyPr>
          <a:lstStyle>
            <a:lvl1pPr algn="ctr">
              <a:lnSpc>
                <a:spcPct val="70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0" name="Text Placeholder 11"/>
          <p:cNvSpPr>
            <a:spLocks noGrp="1"/>
          </p:cNvSpPr>
          <p:nvPr>
            <p:ph type="body" sz="quarter" idx="22" hasCustomPrompt="1"/>
          </p:nvPr>
        </p:nvSpPr>
        <p:spPr>
          <a:xfrm>
            <a:off x="230408"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1" name="Text Placeholder 22"/>
          <p:cNvSpPr>
            <a:spLocks noGrp="1"/>
          </p:cNvSpPr>
          <p:nvPr>
            <p:ph type="body" sz="quarter" idx="23" hasCustomPrompt="1"/>
          </p:nvPr>
        </p:nvSpPr>
        <p:spPr>
          <a:xfrm>
            <a:off x="230395"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2" name="Text Placeholder 11"/>
          <p:cNvSpPr>
            <a:spLocks noGrp="1"/>
          </p:cNvSpPr>
          <p:nvPr>
            <p:ph type="body" sz="quarter" idx="24" hasCustomPrompt="1"/>
          </p:nvPr>
        </p:nvSpPr>
        <p:spPr>
          <a:xfrm>
            <a:off x="17107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3" name="Text Placeholder 22"/>
          <p:cNvSpPr>
            <a:spLocks noGrp="1"/>
          </p:cNvSpPr>
          <p:nvPr>
            <p:ph type="body" sz="quarter" idx="25" hasCustomPrompt="1"/>
          </p:nvPr>
        </p:nvSpPr>
        <p:spPr>
          <a:xfrm>
            <a:off x="17107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4" name="Text Placeholder 11"/>
          <p:cNvSpPr>
            <a:spLocks noGrp="1"/>
          </p:cNvSpPr>
          <p:nvPr>
            <p:ph type="body" sz="quarter" idx="26" hasCustomPrompt="1"/>
          </p:nvPr>
        </p:nvSpPr>
        <p:spPr>
          <a:xfrm>
            <a:off x="31585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5" name="Text Placeholder 22"/>
          <p:cNvSpPr>
            <a:spLocks noGrp="1"/>
          </p:cNvSpPr>
          <p:nvPr>
            <p:ph type="body" sz="quarter" idx="27" hasCustomPrompt="1"/>
          </p:nvPr>
        </p:nvSpPr>
        <p:spPr>
          <a:xfrm>
            <a:off x="31585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11"/>
          <p:cNvSpPr>
            <a:spLocks noGrp="1"/>
          </p:cNvSpPr>
          <p:nvPr>
            <p:ph type="body" sz="quarter" idx="28" hasCustomPrompt="1"/>
          </p:nvPr>
        </p:nvSpPr>
        <p:spPr>
          <a:xfrm>
            <a:off x="4606354"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7" name="Text Placeholder 22"/>
          <p:cNvSpPr>
            <a:spLocks noGrp="1"/>
          </p:cNvSpPr>
          <p:nvPr>
            <p:ph type="body" sz="quarter" idx="29" hasCustomPrompt="1"/>
          </p:nvPr>
        </p:nvSpPr>
        <p:spPr>
          <a:xfrm>
            <a:off x="4606341"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11"/>
          <p:cNvSpPr>
            <a:spLocks noGrp="1"/>
          </p:cNvSpPr>
          <p:nvPr>
            <p:ph type="body" sz="quarter" idx="30" hasCustomPrompt="1"/>
          </p:nvPr>
        </p:nvSpPr>
        <p:spPr>
          <a:xfrm>
            <a:off x="60867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39" name="Text Placeholder 22"/>
          <p:cNvSpPr>
            <a:spLocks noGrp="1"/>
          </p:cNvSpPr>
          <p:nvPr>
            <p:ph type="body" sz="quarter" idx="31" hasCustomPrompt="1"/>
          </p:nvPr>
        </p:nvSpPr>
        <p:spPr>
          <a:xfrm>
            <a:off x="60866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0" name="Text Placeholder 11"/>
          <p:cNvSpPr>
            <a:spLocks noGrp="1"/>
          </p:cNvSpPr>
          <p:nvPr>
            <p:ph type="body" sz="quarter" idx="32" hasCustomPrompt="1"/>
          </p:nvPr>
        </p:nvSpPr>
        <p:spPr>
          <a:xfrm>
            <a:off x="7534500" y="3867362"/>
            <a:ext cx="1403998" cy="514122"/>
          </a:xfrm>
          <a:prstGeom prst="rect">
            <a:avLst/>
          </a:prstGeom>
        </p:spPr>
        <p:txBody>
          <a:bodyPr anchor="b">
            <a:noAutofit/>
          </a:bodyPr>
          <a:lstStyle>
            <a:lvl1pPr marL="0" indent="0" algn="ctr" defTabSz="457200" rtl="0" eaLnBrk="1" latinLnBrk="0" hangingPunct="1">
              <a:lnSpc>
                <a:spcPct val="70000"/>
              </a:lnSpc>
              <a:buNone/>
              <a:defRPr lang="en-US" sz="4000" b="0" kern="1200" cap="all" spc="0" baseline="0" dirty="0">
                <a:solidFill>
                  <a:schemeClr val="accent1"/>
                </a:solidFill>
                <a:latin typeface="+mj-lt"/>
                <a:ea typeface="+mn-ea"/>
                <a:cs typeface="Arial"/>
              </a:defRPr>
            </a:lvl1pPr>
          </a:lstStyle>
          <a:p>
            <a:pPr lvl="0"/>
            <a:r>
              <a:rPr lang="en-US" dirty="0" smtClean="0"/>
              <a:t>STAT</a:t>
            </a:r>
          </a:p>
        </p:txBody>
      </p:sp>
      <p:sp>
        <p:nvSpPr>
          <p:cNvPr id="41" name="Text Placeholder 22"/>
          <p:cNvSpPr>
            <a:spLocks noGrp="1"/>
          </p:cNvSpPr>
          <p:nvPr>
            <p:ph type="body" sz="quarter" idx="33" hasCustomPrompt="1"/>
          </p:nvPr>
        </p:nvSpPr>
        <p:spPr>
          <a:xfrm>
            <a:off x="7534487" y="4251706"/>
            <a:ext cx="1404024" cy="259556"/>
          </a:xfrm>
          <a:prstGeom prst="rect">
            <a:avLst/>
          </a:prstGeom>
        </p:spPr>
        <p:txBody>
          <a:bodyPr>
            <a:noAutofit/>
          </a:bodyPr>
          <a:lstStyle>
            <a:lvl1pPr marL="0" indent="0" algn="ctr">
              <a:lnSpc>
                <a:spcPct val="80000"/>
              </a:lnSpc>
              <a:spcBef>
                <a:spcPts val="0"/>
              </a:spcBef>
              <a:buNone/>
              <a:defRPr kumimoji="0" lang="en-US" sz="11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Tree>
    <p:extLst>
      <p:ext uri="{BB962C8B-B14F-4D97-AF65-F5344CB8AC3E}">
        <p14:creationId xmlns:p14="http://schemas.microsoft.com/office/powerpoint/2010/main" val="29459304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7"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5"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2938080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cap="all" baseline="0">
                <a:solidFill>
                  <a:schemeClr val="accent1"/>
                </a:solidFill>
                <a:latin typeface="+mj-lt"/>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1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3563672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5"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9"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4804599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7" name="Text Placeholder 2"/>
          <p:cNvSpPr>
            <a:spLocks noGrp="1"/>
          </p:cNvSpPr>
          <p:nvPr>
            <p:ph type="body" sz="quarter" idx="31" hasCustomPrompt="1"/>
          </p:nvPr>
        </p:nvSpPr>
        <p:spPr>
          <a:xfrm>
            <a:off x="393192" y="791896"/>
            <a:ext cx="8393398" cy="427652"/>
          </a:xfrm>
          <a:prstGeom prst="rect">
            <a:avLst/>
          </a:prstGeom>
        </p:spPr>
        <p:txBody>
          <a:bodyPr lIns="0" rIns="0">
            <a:noAutofit/>
          </a:bodyPr>
          <a:lstStyle>
            <a:lvl1pPr algn="l">
              <a:lnSpc>
                <a:spcPct val="80000"/>
              </a:lnSpc>
              <a:defRPr sz="18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8"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23048575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91319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207478"/>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207478"/>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507585"/>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531337"/>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531337"/>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531337"/>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2312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2312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231230"/>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93694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93694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93694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576831"/>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4" name="Text Placeholder 46"/>
          <p:cNvSpPr>
            <a:spLocks noGrp="1"/>
          </p:cNvSpPr>
          <p:nvPr>
            <p:ph type="body" sz="quarter" idx="29" hasCustomPrompt="1"/>
          </p:nvPr>
        </p:nvSpPr>
        <p:spPr>
          <a:xfrm>
            <a:off x="393192" y="2276724"/>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0" cap="all" baseline="0">
                <a:solidFill>
                  <a:schemeClr val="accent1"/>
                </a:solidFill>
                <a:latin typeface="+mj-lt"/>
              </a:defRPr>
            </a:lvl1pPr>
          </a:lstStyle>
          <a:p>
            <a:pPr lvl="0"/>
            <a:r>
              <a:rPr lang="en-US" dirty="0" smtClean="0"/>
              <a:t>LABEL HERE</a:t>
            </a:r>
            <a:endParaRPr lang="en-US" dirty="0"/>
          </a:p>
        </p:txBody>
      </p:sp>
      <p:sp>
        <p:nvSpPr>
          <p:cNvPr id="63" name="Text Placeholder 46"/>
          <p:cNvSpPr>
            <a:spLocks noGrp="1"/>
          </p:cNvSpPr>
          <p:nvPr>
            <p:ph type="body" sz="quarter" idx="28" hasCustomPrompt="1"/>
          </p:nvPr>
        </p:nvSpPr>
        <p:spPr>
          <a:xfrm>
            <a:off x="393192" y="989394"/>
            <a:ext cx="2280260" cy="239554"/>
          </a:xfrm>
          <a:prstGeom prst="rect">
            <a:avLst/>
          </a:prstGeom>
        </p:spPr>
        <p:txBody>
          <a:bodyPr wrap="square" lIns="0" rIns="0" anchor="t">
            <a:noAutofit/>
          </a:bodyPr>
          <a:lstStyle>
            <a:lvl1pPr marL="0" indent="0" algn="l">
              <a:lnSpc>
                <a:spcPct val="80000"/>
              </a:lnSpc>
              <a:spcBef>
                <a:spcPts val="0"/>
              </a:spcBef>
              <a:buNone/>
              <a:defRPr sz="2000" b="0" cap="all" baseline="0">
                <a:solidFill>
                  <a:schemeClr val="accent1"/>
                </a:solidFill>
                <a:latin typeface="+mj-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200" y="1308558"/>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599724"/>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3869731"/>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
        <p:nvSpPr>
          <p:cNvPr id="36"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Tree>
    <p:extLst>
      <p:ext uri="{BB962C8B-B14F-4D97-AF65-F5344CB8AC3E}">
        <p14:creationId xmlns:p14="http://schemas.microsoft.com/office/powerpoint/2010/main" val="19240106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5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47"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47"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35" y="282177"/>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lang="en-US" smtClean="0"/>
              <a:pPr/>
              <a:t>‹#›</a:t>
            </a:fld>
            <a:endParaRPr lang="en-US"/>
          </a:p>
        </p:txBody>
      </p:sp>
      <p:sp>
        <p:nvSpPr>
          <p:cNvPr id="11" name="Text Placeholder 13"/>
          <p:cNvSpPr>
            <a:spLocks noGrp="1"/>
          </p:cNvSpPr>
          <p:nvPr>
            <p:ph type="body" sz="quarter" idx="26" hasCustomPrompt="1"/>
          </p:nvPr>
        </p:nvSpPr>
        <p:spPr>
          <a:xfrm>
            <a:off x="211577" y="4236020"/>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39" y="981232"/>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15375977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7388497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0" cap="all" baseline="0"/>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b="0" cap="all" baseline="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3200" b="0" cap="all" baseline="0">
                <a:solidFill>
                  <a:schemeClr val="accent1"/>
                </a:solidFill>
                <a:latin typeface="+mj-lt"/>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0" cap="all" baseline="0"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8873761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endParaRPr lang="en-US" dirty="0"/>
          </a:p>
        </p:txBody>
      </p:sp>
      <p:sp>
        <p:nvSpPr>
          <p:cNvPr id="18" name="Title 1"/>
          <p:cNvSpPr>
            <a:spLocks noGrp="1"/>
          </p:cNvSpPr>
          <p:nvPr>
            <p:ph type="title" hasCustomPrompt="1"/>
          </p:nvPr>
        </p:nvSpPr>
        <p:spPr>
          <a:xfrm>
            <a:off x="393206"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1" name="Text Placeholder 2"/>
          <p:cNvSpPr>
            <a:spLocks noGrp="1"/>
          </p:cNvSpPr>
          <p:nvPr>
            <p:ph type="body" sz="quarter" idx="31" hasCustomPrompt="1"/>
          </p:nvPr>
        </p:nvSpPr>
        <p:spPr>
          <a:xfrm>
            <a:off x="393195" y="610354"/>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7"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8973025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468750"/>
            <a:ext cx="2555978"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468750"/>
            <a:ext cx="2663932"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468750"/>
            <a:ext cx="2609244" cy="178294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822358"/>
            <a:ext cx="2626846" cy="318582"/>
          </a:xfrm>
          <a:prstGeom prst="rect">
            <a:avLst/>
          </a:prstGeom>
        </p:spPr>
        <p:txBody>
          <a:bodyPr lIns="0" rIns="0">
            <a:noAutofit/>
          </a:bodyPr>
          <a:lstStyle>
            <a:lvl1pPr marL="0" indent="0" algn="l">
              <a:buNone/>
              <a:defRPr sz="1100" b="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822358"/>
            <a:ext cx="2683191" cy="318582"/>
          </a:xfrm>
          <a:prstGeom prst="rect">
            <a:avLst/>
          </a:prstGeom>
        </p:spPr>
        <p:txBody>
          <a:bodyPr lIns="0" rIns="0">
            <a:noAutofit/>
          </a:bodyPr>
          <a:lstStyle>
            <a:lvl1pPr marL="0" indent="0" algn="l">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822358"/>
            <a:ext cx="2581397" cy="318582"/>
          </a:xfrm>
          <a:prstGeom prst="rect">
            <a:avLst/>
          </a:prstGeom>
        </p:spPr>
        <p:txBody>
          <a:bodyPr wrap="square" lIns="0" rIns="0">
            <a:noAutofit/>
          </a:bodyPr>
          <a:lstStyle>
            <a:lvl1pPr marL="0" indent="0" algn="l">
              <a:buNone/>
              <a:defRPr sz="1100" b="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432558"/>
            <a:ext cx="2609244"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419139"/>
            <a:ext cx="2683191" cy="513506"/>
          </a:xfrm>
          <a:prstGeom prst="rect">
            <a:avLst/>
          </a:prstGeom>
        </p:spPr>
        <p:txBody>
          <a:bodyPr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432558"/>
            <a:ext cx="2594767" cy="513506"/>
          </a:xfrm>
          <a:prstGeom prst="rect">
            <a:avLst/>
          </a:prstGeom>
        </p:spPr>
        <p:txBody>
          <a:bodyPr wrap="square" lIns="0" rIns="0" anchor="ctr">
            <a:noAutofit/>
          </a:bodyPr>
          <a:lstStyle>
            <a:lvl1pPr marL="0" indent="0" algn="l">
              <a:spcBef>
                <a:spcPts val="0"/>
              </a:spcBef>
              <a:buNone/>
              <a:defRPr sz="2800" b="0" cap="all" baseline="0">
                <a:solidFill>
                  <a:schemeClr val="accent1"/>
                </a:solidFill>
                <a:latin typeface="+mj-lt"/>
              </a:defRPr>
            </a:lvl1pPr>
          </a:lstStyle>
          <a:p>
            <a:pPr lvl="0"/>
            <a:r>
              <a:rPr lang="en-US" dirty="0" smtClean="0"/>
              <a:t>LABEL</a:t>
            </a:r>
            <a:endParaRPr lang="en-US" dirty="0"/>
          </a:p>
        </p:txBody>
      </p:sp>
      <p:cxnSp>
        <p:nvCxnSpPr>
          <p:cNvPr id="34" name="Straight Connector 33"/>
          <p:cNvCxnSpPr/>
          <p:nvPr/>
        </p:nvCxnSpPr>
        <p:spPr>
          <a:xfrm>
            <a:off x="3107617" y="1894818"/>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886374"/>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393206"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7" name="Text Placeholder 2"/>
          <p:cNvSpPr>
            <a:spLocks noGrp="1"/>
          </p:cNvSpPr>
          <p:nvPr>
            <p:ph type="body" sz="quarter" idx="31" hasCustomPrompt="1"/>
          </p:nvPr>
        </p:nvSpPr>
        <p:spPr>
          <a:xfrm>
            <a:off x="393195" y="715861"/>
            <a:ext cx="8601075" cy="427652"/>
          </a:xfrm>
          <a:prstGeom prst="rect">
            <a:avLst/>
          </a:prstGeom>
        </p:spPr>
        <p:txBody>
          <a:bodyPr wrap="square" lIns="0" rIns="0">
            <a:noAutofit/>
          </a:bodyPr>
          <a:lstStyle>
            <a:lvl1pPr>
              <a:lnSpc>
                <a:spcPct val="80000"/>
              </a:lnSpc>
              <a:defRPr sz="1600" baseline="0">
                <a:solidFill>
                  <a:schemeClr val="tx1"/>
                </a:solidFill>
                <a:latin typeface="+mn-lt"/>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8"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32691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917713"/>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127188"/>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346389"/>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917713"/>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127188"/>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346389"/>
            <a:ext cx="1332572" cy="464825"/>
          </a:xfrm>
          <a:prstGeom prst="rect">
            <a:avLst/>
          </a:prstGeom>
        </p:spPr>
        <p:txBody>
          <a:bodyPr lIns="0" tIns="0" rIns="0" bIns="45720" anchor="t">
            <a:noAutofit/>
          </a:bodyPr>
          <a:lstStyle>
            <a:lvl1pPr marL="0" indent="0" algn="l">
              <a:lnSpc>
                <a:spcPct val="80000"/>
              </a:lnSpc>
              <a:buNone/>
              <a:defRPr sz="900" b="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cap="all" baseline="0">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b">
            <a:noAutofit/>
          </a:bodyPr>
          <a:lstStyle>
            <a:lvl1pPr marL="0" indent="0" algn="l">
              <a:spcBef>
                <a:spcPts val="0"/>
              </a:spcBef>
              <a:buNone/>
              <a:defRPr sz="2000" b="0" cap="all" baseline="0">
                <a:solidFill>
                  <a:schemeClr val="accent1"/>
                </a:solidFill>
                <a:latin typeface="+mj-lt"/>
              </a:defRPr>
            </a:lvl1pPr>
          </a:lstStyle>
          <a:p>
            <a:pPr lvl="0"/>
            <a:r>
              <a:rPr lang="en-US" dirty="0" smtClean="0"/>
              <a:t>LABEL</a:t>
            </a:r>
            <a:endParaRPr lang="en-US" dirty="0"/>
          </a:p>
        </p:txBody>
      </p:sp>
      <p:sp>
        <p:nvSpPr>
          <p:cNvPr id="35" name="Title 1"/>
          <p:cNvSpPr>
            <a:spLocks noGrp="1"/>
          </p:cNvSpPr>
          <p:nvPr>
            <p:ph type="title" hasCustomPrompt="1"/>
          </p:nvPr>
        </p:nvSpPr>
        <p:spPr>
          <a:xfrm>
            <a:off x="393206" y="220102"/>
            <a:ext cx="8600313" cy="389586"/>
          </a:xfrm>
          <a:prstGeom prst="rect">
            <a:avLst/>
          </a:prstGeom>
        </p:spPr>
        <p:txBody>
          <a:bodyPr wrap="square" lIns="0" tIns="0" rIns="0" anchor="t">
            <a:noAutofit/>
          </a:bodyPr>
          <a:lstStyle>
            <a:lvl1pPr>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3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1300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17" y="2816935"/>
            <a:ext cx="1782149" cy="1217480"/>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34" y="3418269"/>
            <a:ext cx="1957755" cy="576226"/>
          </a:xfrm>
          <a:prstGeom prst="rect">
            <a:avLst/>
          </a:prstGeom>
        </p:spPr>
        <p:txBody>
          <a:bodyPr>
            <a:noAutofit/>
          </a:bodyPr>
          <a:lstStyle>
            <a:lvl1pPr marL="0" indent="0" algn="l">
              <a:buNone/>
              <a:defRPr lang="en-US" sz="1000" b="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994501"/>
            <a:ext cx="2011943" cy="493483"/>
          </a:xfrm>
          <a:prstGeom prst="rect">
            <a:avLst/>
          </a:prstGeom>
        </p:spPr>
        <p:txBody>
          <a:bodyPr lIns="0" rIns="0">
            <a:noAutofit/>
          </a:bodyPr>
          <a:lstStyle>
            <a:lvl1pPr marL="0" indent="0" algn="l">
              <a:buNone/>
              <a:defRPr sz="1000" b="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34" y="3109747"/>
            <a:ext cx="1957755"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683502"/>
            <a:ext cx="2011944" cy="406247"/>
          </a:xfrm>
          <a:prstGeom prst="rect">
            <a:avLst/>
          </a:prstGeom>
        </p:spPr>
        <p:txBody>
          <a:bodyPr lIns="0" rIns="0"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0"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91401" y="1965627"/>
            <a:ext cx="1381691" cy="1953161"/>
          </a:xfrm>
          <a:prstGeom prst="rect">
            <a:avLst/>
          </a:prstGeom>
        </p:spPr>
        <p:txBody>
          <a:bodyPr>
            <a:noAutofit/>
          </a:bodyPr>
          <a:lstStyle>
            <a:lvl1pPr marL="0" indent="0" algn="l">
              <a:buNone/>
              <a:defRPr sz="1000" b="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91401" y="1648685"/>
            <a:ext cx="1381691" cy="406247"/>
          </a:xfrm>
          <a:prstGeom prst="rect">
            <a:avLst/>
          </a:prstGeom>
        </p:spPr>
        <p:txBody>
          <a:bodyPr anchor="b">
            <a:noAutofit/>
          </a:bodyPr>
          <a:lstStyle>
            <a:lvl1pPr marL="0" indent="0" algn="l">
              <a:lnSpc>
                <a:spcPct val="80000"/>
              </a:lnSpc>
              <a:spcBef>
                <a:spcPts val="0"/>
              </a:spcBef>
              <a:buNone/>
              <a:defRPr sz="1400" b="0" cap="all" baseline="0">
                <a:solidFill>
                  <a:schemeClr val="accent1"/>
                </a:solidFill>
                <a:latin typeface="+mj-lt"/>
              </a:defRPr>
            </a:lvl1pPr>
          </a:lstStyle>
          <a:p>
            <a:pPr lvl="0"/>
            <a:r>
              <a:rPr lang="en-US" dirty="0" smtClean="0"/>
              <a:t>LABEL</a:t>
            </a:r>
            <a:endParaRPr lang="en-US" dirty="0"/>
          </a:p>
        </p:txBody>
      </p:sp>
      <p:sp>
        <p:nvSpPr>
          <p:cNvPr id="6" name="Freeform 5"/>
          <p:cNvSpPr/>
          <p:nvPr userDrawn="1"/>
        </p:nvSpPr>
        <p:spPr>
          <a:xfrm>
            <a:off x="2104752" y="1822027"/>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0" name="Freeform 29"/>
          <p:cNvSpPr/>
          <p:nvPr userDrawn="1"/>
        </p:nvSpPr>
        <p:spPr>
          <a:xfrm>
            <a:off x="4424089" y="1320589"/>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31" name="Freeform 30"/>
          <p:cNvSpPr/>
          <p:nvPr userDrawn="1"/>
        </p:nvSpPr>
        <p:spPr>
          <a:xfrm>
            <a:off x="6743427" y="819150"/>
            <a:ext cx="486048" cy="2971800"/>
          </a:xfrm>
          <a:custGeom>
            <a:avLst/>
            <a:gdLst>
              <a:gd name="connsiteX0" fmla="*/ 0 w 714102"/>
              <a:gd name="connsiteY0" fmla="*/ 0 h 2971800"/>
              <a:gd name="connsiteX1" fmla="*/ 476250 w 714102"/>
              <a:gd name="connsiteY1" fmla="*/ 809625 h 2971800"/>
              <a:gd name="connsiteX2" fmla="*/ 704850 w 714102"/>
              <a:gd name="connsiteY2" fmla="*/ 1847850 h 2971800"/>
              <a:gd name="connsiteX3" fmla="*/ 647700 w 714102"/>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714102" h="2971800">
                <a:moveTo>
                  <a:pt x="0" y="0"/>
                </a:moveTo>
                <a:cubicBezTo>
                  <a:pt x="179387" y="250825"/>
                  <a:pt x="358775" y="501650"/>
                  <a:pt x="476250" y="809625"/>
                </a:cubicBezTo>
                <a:cubicBezTo>
                  <a:pt x="593725" y="1117600"/>
                  <a:pt x="676275" y="1487488"/>
                  <a:pt x="704850" y="1847850"/>
                </a:cubicBezTo>
                <a:cubicBezTo>
                  <a:pt x="733425" y="2208212"/>
                  <a:pt x="690562" y="2590006"/>
                  <a:pt x="647700" y="2971800"/>
                </a:cubicBezTo>
              </a:path>
            </a:pathLst>
          </a:cu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Open Sans"/>
            </a:endParaRPr>
          </a:p>
        </p:txBody>
      </p:sp>
      <p:sp>
        <p:nvSpPr>
          <p:cNvPr id="21" name="Text Placeholder 2"/>
          <p:cNvSpPr>
            <a:spLocks noGrp="1"/>
          </p:cNvSpPr>
          <p:nvPr>
            <p:ph type="body" sz="quarter" idx="31" hasCustomPrompt="1"/>
          </p:nvPr>
        </p:nvSpPr>
        <p:spPr>
          <a:xfrm>
            <a:off x="393192" y="709744"/>
            <a:ext cx="8393398" cy="427652"/>
          </a:xfrm>
          <a:prstGeom prst="rect">
            <a:avLst/>
          </a:prstGeom>
        </p:spPr>
        <p:txBody>
          <a:bodyPr lIns="0" rIns="0">
            <a:noAutofit/>
          </a:bodyPr>
          <a:lstStyle>
            <a:lvl1pPr algn="l">
              <a:lnSpc>
                <a:spcPct val="90000"/>
              </a:lnSpc>
              <a:defRPr sz="1600" baseline="0">
                <a:solidFill>
                  <a:schemeClr val="tx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26" name="Title 1"/>
          <p:cNvSpPr>
            <a:spLocks noGrp="1"/>
          </p:cNvSpPr>
          <p:nvPr>
            <p:ph type="title" hasCustomPrompt="1"/>
          </p:nvPr>
        </p:nvSpPr>
        <p:spPr>
          <a:xfrm>
            <a:off x="263141"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22"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40725890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8" name="Oval 17"/>
          <p:cNvSpPr/>
          <p:nvPr userDrawn="1"/>
        </p:nvSpPr>
        <p:spPr>
          <a:xfrm>
            <a:off x="2454349" y="2581053"/>
            <a:ext cx="702630" cy="702630"/>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grpSp>
        <p:nvGrpSpPr>
          <p:cNvPr id="31" name="Group 30"/>
          <p:cNvGrpSpPr/>
          <p:nvPr userDrawn="1"/>
        </p:nvGrpSpPr>
        <p:grpSpPr>
          <a:xfrm>
            <a:off x="0" y="0"/>
            <a:ext cx="9144000" cy="5143500"/>
            <a:chOff x="0" y="0"/>
            <a:chExt cx="9144000" cy="5143500"/>
          </a:xfrm>
        </p:grpSpPr>
        <p:cxnSp>
          <p:nvCxnSpPr>
            <p:cNvPr id="6" name="Straight Connector 5"/>
            <p:cNvCxnSpPr>
              <a:stCxn id="18" idx="0"/>
            </p:cNvCxnSpPr>
            <p:nvPr userDrawn="1"/>
          </p:nvCxnSpPr>
          <p:spPr>
            <a:xfrm flipV="1">
              <a:off x="2805664" y="0"/>
              <a:ext cx="894466" cy="2581053"/>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18" idx="6"/>
            </p:cNvCxnSpPr>
            <p:nvPr userDrawn="1"/>
          </p:nvCxnSpPr>
          <p:spPr>
            <a:xfrm flipV="1">
              <a:off x="3156979" y="1627224"/>
              <a:ext cx="5987021" cy="1305144"/>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8" idx="5"/>
            </p:cNvCxnSpPr>
            <p:nvPr userDrawn="1"/>
          </p:nvCxnSpPr>
          <p:spPr>
            <a:xfrm>
              <a:off x="3054081" y="3180785"/>
              <a:ext cx="5005398" cy="1962715"/>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18" idx="2"/>
            </p:cNvCxnSpPr>
            <p:nvPr userDrawn="1"/>
          </p:nvCxnSpPr>
          <p:spPr>
            <a:xfrm>
              <a:off x="0" y="2932368"/>
              <a:ext cx="2454349" cy="0"/>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8" idx="4"/>
            </p:cNvCxnSpPr>
            <p:nvPr userDrawn="1"/>
          </p:nvCxnSpPr>
          <p:spPr>
            <a:xfrm flipV="1">
              <a:off x="2805664" y="3283683"/>
              <a:ext cx="0" cy="1859817"/>
            </a:xfrm>
            <a:prstGeom prst="line">
              <a:avLst/>
            </a:prstGeom>
            <a:ln w="12700" cmpd="sng">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4" name="Oval 3"/>
          <p:cNvSpPr/>
          <p:nvPr userDrawn="1"/>
        </p:nvSpPr>
        <p:spPr>
          <a:xfrm>
            <a:off x="1709179" y="1835886"/>
            <a:ext cx="2192970" cy="2192968"/>
          </a:xfrm>
          <a:prstGeom prst="ellipse">
            <a:avLst/>
          </a:prstGeom>
          <a:solidFill>
            <a:schemeClr val="bg1"/>
          </a:solid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endParaRPr lang="en-US" sz="1200" dirty="0" smtClean="0">
              <a:solidFill>
                <a:srgbClr val="FFFFFF"/>
              </a:solidFill>
              <a:latin typeface="Open Sans"/>
              <a:cs typeface="Arial"/>
            </a:endParaRPr>
          </a:p>
        </p:txBody>
      </p:sp>
      <p:sp>
        <p:nvSpPr>
          <p:cNvPr id="32" name="Text Placeholder 46"/>
          <p:cNvSpPr>
            <a:spLocks noGrp="1"/>
          </p:cNvSpPr>
          <p:nvPr>
            <p:ph type="body" sz="quarter" idx="28" hasCustomPrompt="1"/>
          </p:nvPr>
        </p:nvSpPr>
        <p:spPr>
          <a:xfrm>
            <a:off x="201806"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201806" y="368365"/>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4" name="Text Placeholder 46"/>
          <p:cNvSpPr>
            <a:spLocks noGrp="1"/>
          </p:cNvSpPr>
          <p:nvPr>
            <p:ph type="body" sz="quarter" idx="33" hasCustomPrompt="1"/>
          </p:nvPr>
        </p:nvSpPr>
        <p:spPr>
          <a:xfrm>
            <a:off x="3156979" y="4028853"/>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5" name="Text Placeholder 46"/>
          <p:cNvSpPr>
            <a:spLocks noGrp="1"/>
          </p:cNvSpPr>
          <p:nvPr>
            <p:ph type="body" sz="quarter" idx="34" hasCustomPrompt="1"/>
          </p:nvPr>
        </p:nvSpPr>
        <p:spPr>
          <a:xfrm>
            <a:off x="3156979" y="4228609"/>
            <a:ext cx="2280260"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6" name="Text Placeholder 46"/>
          <p:cNvSpPr>
            <a:spLocks noGrp="1"/>
          </p:cNvSpPr>
          <p:nvPr>
            <p:ph type="body" sz="quarter" idx="35" hasCustomPrompt="1"/>
          </p:nvPr>
        </p:nvSpPr>
        <p:spPr>
          <a:xfrm>
            <a:off x="5029200" y="2623632"/>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7" name="Text Placeholder 46"/>
          <p:cNvSpPr>
            <a:spLocks noGrp="1"/>
          </p:cNvSpPr>
          <p:nvPr>
            <p:ph type="body" sz="quarter" idx="36" hasCustomPrompt="1"/>
          </p:nvPr>
        </p:nvSpPr>
        <p:spPr>
          <a:xfrm>
            <a:off x="5029207" y="2823385"/>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38" name="Text Placeholder 46"/>
          <p:cNvSpPr>
            <a:spLocks noGrp="1"/>
          </p:cNvSpPr>
          <p:nvPr>
            <p:ph type="body" sz="quarter" idx="37" hasCustomPrompt="1"/>
          </p:nvPr>
        </p:nvSpPr>
        <p:spPr>
          <a:xfrm>
            <a:off x="152414" y="3213354"/>
            <a:ext cx="1556779"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39" name="Text Placeholder 46"/>
          <p:cNvSpPr>
            <a:spLocks noGrp="1"/>
          </p:cNvSpPr>
          <p:nvPr>
            <p:ph type="body" sz="quarter" idx="38" hasCustomPrompt="1"/>
          </p:nvPr>
        </p:nvSpPr>
        <p:spPr>
          <a:xfrm>
            <a:off x="152414" y="3413110"/>
            <a:ext cx="1556779"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2" name="Text Placeholder 46"/>
          <p:cNvSpPr>
            <a:spLocks noGrp="1"/>
          </p:cNvSpPr>
          <p:nvPr>
            <p:ph type="body" sz="quarter" idx="39" hasCustomPrompt="1"/>
          </p:nvPr>
        </p:nvSpPr>
        <p:spPr>
          <a:xfrm>
            <a:off x="3902150" y="168609"/>
            <a:ext cx="2280260" cy="239554"/>
          </a:xfrm>
          <a:prstGeom prst="rect">
            <a:avLst/>
          </a:prstGeom>
        </p:spPr>
        <p:txBody>
          <a:bodyPr lIns="0" rIns="0" anchor="t">
            <a:noAutofit/>
          </a:bodyPr>
          <a:lstStyle>
            <a:lvl1pPr marL="0" indent="0" algn="l">
              <a:lnSpc>
                <a:spcPct val="80000"/>
              </a:lnSpc>
              <a:spcBef>
                <a:spcPts val="0"/>
              </a:spcBef>
              <a:buNone/>
              <a:defRPr sz="1400" b="1" cap="all" baseline="0">
                <a:solidFill>
                  <a:schemeClr val="accent1"/>
                </a:solidFill>
                <a:latin typeface="+mn-lt"/>
              </a:defRPr>
            </a:lvl1pPr>
          </a:lstStyle>
          <a:p>
            <a:pPr lvl="0"/>
            <a:r>
              <a:rPr lang="en-US" dirty="0" smtClean="0"/>
              <a:t>LABEL HERE</a:t>
            </a:r>
            <a:endParaRPr lang="en-US" dirty="0"/>
          </a:p>
        </p:txBody>
      </p:sp>
      <p:sp>
        <p:nvSpPr>
          <p:cNvPr id="43" name="Text Placeholder 46"/>
          <p:cNvSpPr>
            <a:spLocks noGrp="1"/>
          </p:cNvSpPr>
          <p:nvPr>
            <p:ph type="body" sz="quarter" idx="40" hasCustomPrompt="1"/>
          </p:nvPr>
        </p:nvSpPr>
        <p:spPr>
          <a:xfrm>
            <a:off x="3902163" y="368364"/>
            <a:ext cx="3440081" cy="674724"/>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Morbi</a:t>
            </a:r>
            <a:r>
              <a:rPr lang="en-US" dirty="0" smtClean="0"/>
              <a:t> </a:t>
            </a:r>
            <a:r>
              <a:rPr lang="en-US" dirty="0" err="1" smtClean="0"/>
              <a:t>feugiat</a:t>
            </a:r>
            <a:r>
              <a:rPr lang="en-US" dirty="0" smtClean="0"/>
              <a:t> tempus.</a:t>
            </a:r>
            <a:endParaRPr lang="en-US" dirty="0"/>
          </a:p>
        </p:txBody>
      </p:sp>
      <p:sp>
        <p:nvSpPr>
          <p:cNvPr id="44" name="Title 1"/>
          <p:cNvSpPr>
            <a:spLocks noGrp="1"/>
          </p:cNvSpPr>
          <p:nvPr>
            <p:ph type="title" hasCustomPrompt="1"/>
          </p:nvPr>
        </p:nvSpPr>
        <p:spPr>
          <a:xfrm>
            <a:off x="1767658" y="3283690"/>
            <a:ext cx="2076012" cy="723545"/>
          </a:xfrm>
          <a:prstGeom prst="rect">
            <a:avLst/>
          </a:prstGeom>
        </p:spPr>
        <p:txBody>
          <a:bodyPr wrap="square" tIns="0" anchor="t">
            <a:noAutofit/>
          </a:bodyPr>
          <a:lstStyle>
            <a:lvl1pPr algn="ctr">
              <a:lnSpc>
                <a:spcPct val="75000"/>
              </a:lnSpc>
              <a:defRPr lang="en-US" sz="2400" b="1" kern="4800" cap="all" spc="-50" baseline="0" dirty="0">
                <a:solidFill>
                  <a:schemeClr val="accent1"/>
                </a:solidFill>
                <a:latin typeface="+mj-lt"/>
                <a:ea typeface="+mn-ea"/>
                <a:cs typeface="Arial"/>
              </a:defRPr>
            </a:lvl1pPr>
          </a:lstStyle>
          <a:p>
            <a:r>
              <a:rPr lang="en-US" dirty="0" smtClean="0"/>
              <a:t>YOUR HEADLINE GOES HERE</a:t>
            </a:r>
            <a:endParaRPr lang="en-US" dirty="0"/>
          </a:p>
        </p:txBody>
      </p:sp>
      <p:sp>
        <p:nvSpPr>
          <p:cNvPr id="2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628770661"/>
      </p:ext>
    </p:extLst>
  </p:cSld>
  <p:clrMapOvr>
    <a:masterClrMapping/>
  </p:clrMapOvr>
  <p:transition xmlns:p14="http://schemas.microsoft.com/office/powerpoint/2010/main">
    <p:fade/>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63453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56225"/>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73324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6221123" y="301887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4056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11759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4" name="Picture Placeholder 9"/>
          <p:cNvSpPr>
            <a:spLocks noGrp="1"/>
          </p:cNvSpPr>
          <p:nvPr>
            <p:ph type="pic" sz="quarter" idx="13" hasCustomPrompt="1"/>
          </p:nvPr>
        </p:nvSpPr>
        <p:spPr>
          <a:xfrm>
            <a:off x="379374"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7600342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6250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687499"/>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63261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379374" y="1525581"/>
            <a:ext cx="5323593" cy="2589019"/>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300935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2071843"/>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4016962"/>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75609" y="981233"/>
            <a:ext cx="8479040" cy="436959"/>
          </a:xfrm>
          <a:prstGeom prst="rect">
            <a:avLst/>
          </a:prstGeom>
        </p:spPr>
        <p:txBody>
          <a:bodyPr wrap="square"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3" name="Text Placeholder 13"/>
          <p:cNvSpPr>
            <a:spLocks noGrp="1"/>
          </p:cNvSpPr>
          <p:nvPr>
            <p:ph type="body" sz="quarter" idx="26" hasCustomPrompt="1"/>
          </p:nvPr>
        </p:nvSpPr>
        <p:spPr>
          <a:xfrm>
            <a:off x="393200" y="4296133"/>
            <a:ext cx="8393729" cy="708119"/>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r>
              <a:rPr lang="en-US" dirty="0" err="1" smtClean="0"/>
              <a:t>Duis</a:t>
            </a:r>
            <a:r>
              <a:rPr lang="en-US" dirty="0" smtClean="0"/>
              <a:t> </a:t>
            </a:r>
            <a:r>
              <a:rPr lang="en-US" dirty="0" err="1" smtClean="0"/>
              <a:t>nec</a:t>
            </a:r>
            <a:r>
              <a:rPr lang="en-US" dirty="0" smtClean="0"/>
              <a:t> </a:t>
            </a:r>
            <a:r>
              <a:rPr lang="en-US" dirty="0" err="1" smtClean="0"/>
              <a:t>nisl</a:t>
            </a:r>
            <a:r>
              <a:rPr lang="en-US" dirty="0" smtClean="0"/>
              <a:t> </a:t>
            </a:r>
            <a:r>
              <a:rPr lang="en-US" dirty="0" err="1" smtClean="0"/>
              <a:t>mollis</a:t>
            </a:r>
            <a:r>
              <a:rPr lang="en-US" dirty="0" smtClean="0"/>
              <a:t>, </a:t>
            </a:r>
            <a:r>
              <a:rPr lang="en-US" dirty="0" err="1" smtClean="0"/>
              <a:t>tincidunt</a:t>
            </a:r>
            <a:r>
              <a:rPr lang="en-US" dirty="0" smtClean="0"/>
              <a:t> ex at, </a:t>
            </a:r>
            <a:r>
              <a:rPr lang="en-US" dirty="0" err="1" smtClean="0"/>
              <a:t>mattis</a:t>
            </a:r>
            <a:r>
              <a:rPr lang="en-US" dirty="0" smtClean="0"/>
              <a:t> </a:t>
            </a:r>
            <a:r>
              <a:rPr lang="en-US" dirty="0" err="1" smtClean="0"/>
              <a:t>odio</a:t>
            </a:r>
            <a:r>
              <a:rPr lang="en-US" dirty="0" smtClean="0"/>
              <a:t>. </a:t>
            </a:r>
            <a:r>
              <a:rPr lang="en-US" dirty="0" err="1" smtClean="0"/>
              <a:t>Nulla</a:t>
            </a:r>
            <a:r>
              <a:rPr lang="en-US" dirty="0" smtClean="0"/>
              <a:t> </a:t>
            </a:r>
            <a:r>
              <a:rPr lang="en-US" dirty="0" err="1" smtClean="0"/>
              <a:t>rhoncus</a:t>
            </a:r>
            <a:r>
              <a:rPr lang="en-US" dirty="0" smtClean="0"/>
              <a:t> sit </a:t>
            </a:r>
            <a:r>
              <a:rPr lang="en-US" dirty="0" err="1" smtClean="0"/>
              <a:t>amet</a:t>
            </a:r>
            <a:r>
              <a:rPr lang="en-US" dirty="0" smtClean="0"/>
              <a:t> </a:t>
            </a:r>
            <a:r>
              <a:rPr lang="en-US" dirty="0" err="1" smtClean="0"/>
              <a:t>erat</a:t>
            </a:r>
            <a:r>
              <a:rPr lang="en-US" dirty="0" smtClean="0"/>
              <a:t> </a:t>
            </a:r>
            <a:r>
              <a:rPr lang="en-US" dirty="0" err="1" smtClean="0"/>
              <a:t>vestibulum</a:t>
            </a:r>
            <a:r>
              <a:rPr lang="en-US" dirty="0" smtClean="0"/>
              <a:t> </a:t>
            </a:r>
            <a:r>
              <a:rPr lang="en-US" dirty="0" err="1" smtClean="0"/>
              <a:t>hendrerit</a:t>
            </a:r>
            <a:r>
              <a:rPr lang="en-US" dirty="0" smtClean="0"/>
              <a:t>. </a:t>
            </a:r>
            <a:endParaRPr lang="en-US" dirty="0"/>
          </a:p>
        </p:txBody>
      </p:sp>
      <p:sp>
        <p:nvSpPr>
          <p:cNvPr id="14"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6"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24791517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717208"/>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3" y="1638900"/>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3" y="3815923"/>
            <a:ext cx="2379619"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23" name="Text Placeholder 22"/>
          <p:cNvSpPr>
            <a:spLocks noGrp="1"/>
          </p:cNvSpPr>
          <p:nvPr>
            <p:ph type="body" sz="quarter" idx="17" hasCustomPrompt="1"/>
          </p:nvPr>
        </p:nvSpPr>
        <p:spPr>
          <a:xfrm>
            <a:off x="373216" y="3101553"/>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2023246"/>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420026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3" name="Picture Placeholder 9"/>
          <p:cNvSpPr>
            <a:spLocks noGrp="1"/>
          </p:cNvSpPr>
          <p:nvPr>
            <p:ph type="pic" sz="quarter" idx="13" hasCustomPrompt="1"/>
          </p:nvPr>
        </p:nvSpPr>
        <p:spPr>
          <a:xfrm>
            <a:off x="3041170" y="1384775"/>
            <a:ext cx="5323593" cy="3447151"/>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a:t>
            </a:r>
            <a:br>
              <a:rPr lang="en-US" dirty="0" smtClean="0"/>
            </a:br>
            <a:r>
              <a:rPr lang="en-US" dirty="0" smtClean="0"/>
              <a:t>OR CHART</a:t>
            </a:r>
          </a:p>
        </p:txBody>
      </p:sp>
      <p:sp>
        <p:nvSpPr>
          <p:cNvPr id="11"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5"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38550516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6CD2E5-F14D-4AB4-AABF-F1EC59ABA42A}" type="slidenum">
              <a:rPr lang="en-US" smtClean="0"/>
              <a:pPr/>
              <a:t>‹#›</a:t>
            </a:fld>
            <a:endParaRPr lang="en-US"/>
          </a:p>
        </p:txBody>
      </p:sp>
      <p:sp>
        <p:nvSpPr>
          <p:cNvPr id="4" name="Rectangle 3"/>
          <p:cNvSpPr/>
          <p:nvPr userDrawn="1"/>
        </p:nvSpPr>
        <p:spPr>
          <a:xfrm>
            <a:off x="1283614" y="1030779"/>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chemeClr val="tx1"/>
                </a:solidFill>
              </a:rPr>
              <a:t>Nulla</a:t>
            </a:r>
            <a:r>
              <a:rPr lang="en-US" sz="5400" spc="-150" dirty="0" smtClean="0">
                <a:solidFill>
                  <a:schemeClr val="tx1"/>
                </a:solidFill>
              </a:rPr>
              <a:t> </a:t>
            </a:r>
            <a:r>
              <a:rPr lang="en-US" sz="5400" spc="-150" dirty="0" err="1" smtClean="0">
                <a:solidFill>
                  <a:schemeClr val="tx1"/>
                </a:solidFill>
              </a:rPr>
              <a:t>facilisi</a:t>
            </a:r>
            <a:r>
              <a:rPr lang="en-US" sz="5400" spc="-150" dirty="0" smtClean="0">
                <a:solidFill>
                  <a:schemeClr val="tx1"/>
                </a:solidFill>
              </a:rPr>
              <a:t>. In </a:t>
            </a:r>
            <a:r>
              <a:rPr lang="en-US" sz="5400" spc="-150" dirty="0" err="1" smtClean="0">
                <a:solidFill>
                  <a:schemeClr val="tx1"/>
                </a:solidFill>
              </a:rPr>
              <a:t>vel</a:t>
            </a:r>
            <a:r>
              <a:rPr lang="en-US" sz="5400" spc="-150" dirty="0" smtClean="0">
                <a:solidFill>
                  <a:schemeClr val="tx1"/>
                </a:solidFill>
              </a:rPr>
              <a:t> sem. </a:t>
            </a:r>
            <a:r>
              <a:rPr lang="en-US" sz="5400" spc="-150" dirty="0" err="1" smtClean="0">
                <a:solidFill>
                  <a:schemeClr val="tx1"/>
                </a:solidFill>
              </a:rPr>
              <a:t>Morbi</a:t>
            </a:r>
            <a:r>
              <a:rPr lang="en-US" sz="5400" spc="-150" dirty="0" smtClean="0">
                <a:solidFill>
                  <a:schemeClr val="tx1"/>
                </a:solidFill>
              </a:rPr>
              <a:t> id </a:t>
            </a:r>
            <a:r>
              <a:rPr lang="en-US" sz="5400" spc="-150" dirty="0" err="1" smtClean="0">
                <a:solidFill>
                  <a:schemeClr val="tx1"/>
                </a:solidFill>
              </a:rPr>
              <a:t>urna</a:t>
            </a:r>
            <a:r>
              <a:rPr lang="en-US" sz="5400" spc="-150" dirty="0" smtClean="0">
                <a:solidFill>
                  <a:schemeClr val="tx1"/>
                </a:solidFill>
              </a:rPr>
              <a:t> in </a:t>
            </a:r>
            <a:r>
              <a:rPr lang="en-US" sz="5400" spc="-150" dirty="0" err="1" smtClean="0">
                <a:solidFill>
                  <a:schemeClr val="tx1"/>
                </a:solidFill>
              </a:rPr>
              <a:t>diam</a:t>
            </a:r>
            <a:r>
              <a:rPr lang="en-US" sz="5400" spc="-150" dirty="0" smtClean="0">
                <a:solidFill>
                  <a:schemeClr val="tx1"/>
                </a:solidFill>
              </a:rPr>
              <a:t> </a:t>
            </a:r>
            <a:r>
              <a:rPr lang="en-US" sz="5400" spc="-150" dirty="0" err="1" smtClean="0">
                <a:solidFill>
                  <a:schemeClr val="tx1"/>
                </a:solidFill>
              </a:rPr>
              <a:t>dignissim</a:t>
            </a:r>
            <a:r>
              <a:rPr lang="en-US" sz="5400" spc="-150" dirty="0" smtClean="0">
                <a:solidFill>
                  <a:schemeClr val="tx1"/>
                </a:solidFill>
              </a:rPr>
              <a:t> </a:t>
            </a:r>
            <a:r>
              <a:rPr lang="en-US" sz="5400" spc="-150" dirty="0" err="1" smtClean="0">
                <a:solidFill>
                  <a:schemeClr val="tx1"/>
                </a:solidFill>
              </a:rPr>
              <a:t>feugiat</a:t>
            </a:r>
            <a:r>
              <a:rPr lang="en-US" sz="5400" spc="-150" dirty="0" smtClean="0">
                <a:solidFill>
                  <a:schemeClr val="tx1"/>
                </a:solidFill>
              </a:rPr>
              <a:t>. </a:t>
            </a:r>
            <a:r>
              <a:rPr lang="en-US" sz="5400" spc="-150" dirty="0" err="1" smtClean="0">
                <a:solidFill>
                  <a:schemeClr val="accent1"/>
                </a:solidFill>
              </a:rPr>
              <a:t>Proin</a:t>
            </a:r>
            <a:r>
              <a:rPr lang="en-US" sz="5400" spc="-150" dirty="0" smtClean="0">
                <a:solidFill>
                  <a:schemeClr val="accent1"/>
                </a:solidFill>
              </a:rPr>
              <a:t> </a:t>
            </a:r>
            <a:r>
              <a:rPr lang="en-US" sz="5400" spc="-150" dirty="0" err="1" smtClean="0">
                <a:solidFill>
                  <a:schemeClr val="accent1"/>
                </a:solidFill>
              </a:rPr>
              <a:t>molestie</a:t>
            </a:r>
            <a:r>
              <a:rPr lang="en-US" sz="5400" spc="-150" dirty="0" smtClean="0">
                <a:solidFill>
                  <a:schemeClr val="accent1"/>
                </a:solidFill>
              </a:rPr>
              <a:t> </a:t>
            </a:r>
            <a:r>
              <a:rPr lang="en-US" sz="5400" spc="-150" dirty="0" err="1" smtClean="0">
                <a:solidFill>
                  <a:schemeClr val="accent1"/>
                </a:solidFill>
              </a:rPr>
              <a:t>tortor</a:t>
            </a:r>
            <a:r>
              <a:rPr lang="en-US" sz="5400" spc="-150" dirty="0" smtClean="0">
                <a:solidFill>
                  <a:schemeClr val="accent1"/>
                </a:solidFill>
              </a:rPr>
              <a:t> </a:t>
            </a:r>
            <a:r>
              <a:rPr lang="en-US" sz="5400" spc="-150" dirty="0" err="1" smtClean="0">
                <a:solidFill>
                  <a:schemeClr val="accent1"/>
                </a:solidFill>
              </a:rPr>
              <a:t>eu</a:t>
            </a:r>
            <a:r>
              <a:rPr lang="en-US" sz="5400" spc="-150" dirty="0" smtClean="0">
                <a:solidFill>
                  <a:schemeClr val="accent1"/>
                </a:solidFill>
              </a:rPr>
              <a:t> </a:t>
            </a:r>
            <a:r>
              <a:rPr lang="en-US" sz="5400" spc="-150" dirty="0" err="1" smtClean="0">
                <a:solidFill>
                  <a:schemeClr val="accent1"/>
                </a:solidFill>
              </a:rPr>
              <a:t>velit</a:t>
            </a:r>
            <a:r>
              <a:rPr lang="en-US" sz="5400" spc="-150" dirty="0" smtClean="0">
                <a:solidFill>
                  <a:schemeClr val="accent1"/>
                </a:solidFill>
              </a:rPr>
              <a:t>. </a:t>
            </a:r>
            <a:endParaRPr lang="en-US" sz="5400" spc="-150" dirty="0" smtClean="0">
              <a:solidFill>
                <a:schemeClr val="tx1"/>
              </a:solidFill>
            </a:endParaRPr>
          </a:p>
        </p:txBody>
      </p:sp>
      <p:sp>
        <p:nvSpPr>
          <p:cNvPr id="5" name="Rectangle 4"/>
          <p:cNvSpPr/>
          <p:nvPr userDrawn="1"/>
        </p:nvSpPr>
        <p:spPr>
          <a:xfrm>
            <a:off x="1283615" y="789533"/>
            <a:ext cx="723275" cy="1569660"/>
          </a:xfrm>
          <a:prstGeom prst="rect">
            <a:avLst/>
          </a:prstGeom>
        </p:spPr>
        <p:txBody>
          <a:bodyPr wrap="none">
            <a:spAutoFit/>
          </a:bodyPr>
          <a:lstStyle/>
          <a:p>
            <a:pPr marL="0" algn="l" defTabSz="457200" rtl="0" eaLnBrk="1" latinLnBrk="0" hangingPunct="1"/>
            <a:r>
              <a:rPr lang="en-US" sz="9600" b="1" kern="4000" spc="-600" dirty="0">
                <a:solidFill>
                  <a:schemeClr val="tx1">
                    <a:alpha val="20000"/>
                  </a:schemeClr>
                </a:solidFill>
                <a:latin typeface="Arial"/>
                <a:ea typeface="+mn-ea"/>
                <a:cs typeface="Arial"/>
              </a:rPr>
              <a:t>“</a:t>
            </a:r>
          </a:p>
        </p:txBody>
      </p:sp>
      <p:sp>
        <p:nvSpPr>
          <p:cNvPr id="6" name="Rectangle 5"/>
          <p:cNvSpPr/>
          <p:nvPr userDrawn="1"/>
        </p:nvSpPr>
        <p:spPr>
          <a:xfrm>
            <a:off x="6508164" y="2746802"/>
            <a:ext cx="723275" cy="1569660"/>
          </a:xfrm>
          <a:prstGeom prst="rect">
            <a:avLst/>
          </a:prstGeom>
        </p:spPr>
        <p:txBody>
          <a:bodyPr wrap="none">
            <a:spAutoFit/>
          </a:bodyPr>
          <a:lstStyle/>
          <a:p>
            <a:r>
              <a:rPr lang="en-US" sz="9600" b="1" kern="4000" spc="-600" dirty="0">
                <a:solidFill>
                  <a:schemeClr val="tx1">
                    <a:alpha val="20000"/>
                  </a:schemeClr>
                </a:solidFill>
                <a:latin typeface="Arial"/>
                <a:cs typeface="Arial"/>
              </a:rPr>
              <a:t>”</a:t>
            </a:r>
            <a:endParaRPr lang="en-US" sz="3600" dirty="0">
              <a:solidFill>
                <a:schemeClr val="tx1">
                  <a:alpha val="20000"/>
                </a:schemeClr>
              </a:solidFill>
            </a:endParaRPr>
          </a:p>
        </p:txBody>
      </p:sp>
      <p:sp>
        <p:nvSpPr>
          <p:cNvPr id="7" name="Rectangle 6"/>
          <p:cNvSpPr/>
          <p:nvPr userDrawn="1"/>
        </p:nvSpPr>
        <p:spPr>
          <a:xfrm>
            <a:off x="4036902" y="3722533"/>
            <a:ext cx="1162648" cy="415498"/>
          </a:xfrm>
          <a:prstGeom prst="rect">
            <a:avLst/>
          </a:prstGeom>
        </p:spPr>
        <p:txBody>
          <a:bodyPr wrap="none">
            <a:spAutoFit/>
          </a:bodyPr>
          <a:lstStyle/>
          <a:p>
            <a:pPr lvl="0" algn="ctr">
              <a:lnSpc>
                <a:spcPct val="70000"/>
              </a:lnSpc>
            </a:pPr>
            <a:r>
              <a:rPr lang="en-US" sz="2800" b="1" kern="4800" dirty="0" smtClean="0">
                <a:solidFill>
                  <a:schemeClr val="accent1"/>
                </a:solidFill>
                <a:cs typeface="Arial"/>
              </a:rPr>
              <a:t>Name</a:t>
            </a:r>
            <a:endParaRPr lang="en-US" sz="2800" b="1" kern="4800" dirty="0">
              <a:solidFill>
                <a:schemeClr val="accent1"/>
              </a:solidFill>
              <a:cs typeface="Arial"/>
            </a:endParaRPr>
          </a:p>
        </p:txBody>
      </p:sp>
    </p:spTree>
    <p:extLst>
      <p:ext uri="{BB962C8B-B14F-4D97-AF65-F5344CB8AC3E}">
        <p14:creationId xmlns:p14="http://schemas.microsoft.com/office/powerpoint/2010/main" val="2782202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lang="en-US" smtClean="0"/>
              <a:pPr/>
              <a:t>‹#›</a:t>
            </a:fld>
            <a:endParaRPr lang="en-US"/>
          </a:p>
        </p:txBody>
      </p:sp>
      <p:sp>
        <p:nvSpPr>
          <p:cNvPr id="11" name="Title 1"/>
          <p:cNvSpPr>
            <a:spLocks noGrp="1"/>
          </p:cNvSpPr>
          <p:nvPr>
            <p:ph type="title" hasCustomPrompt="1"/>
          </p:nvPr>
        </p:nvSpPr>
        <p:spPr>
          <a:xfrm>
            <a:off x="393193" y="274320"/>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6" y="891540"/>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496482436"/>
      </p:ext>
    </p:extLst>
  </p:cSld>
  <p:clrMapOvr>
    <a:masterClrMapping/>
  </p:clrMapOvr>
  <p:timing>
    <p:tnLst>
      <p:par>
        <p:cTn xmlns:p14="http://schemas.microsoft.com/office/powerpoint/2010/mai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57738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639874"/>
            <a:ext cx="2217427"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584993"/>
            <a:ext cx="2217758" cy="514122"/>
          </a:xfrm>
          <a:prstGeom prst="rect">
            <a:avLst/>
          </a:prstGeom>
        </p:spPr>
        <p:txBody>
          <a:bodyPr anchor="b">
            <a:noAutofit/>
          </a:bodyPr>
          <a:lstStyle>
            <a:lvl1pPr marL="0" indent="0" algn="ctr" defTabSz="457200" rtl="0" eaLnBrk="1" latinLnBrk="0" hangingPunct="1">
              <a:lnSpc>
                <a:spcPct val="70000"/>
              </a:lnSpc>
              <a:buNone/>
              <a:defRPr lang="en-US" sz="5400" b="0" kern="1200" cap="all" spc="-150" baseline="0" dirty="0">
                <a:solidFill>
                  <a:schemeClr val="accent1"/>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4000" b="0" kern="4800" spc="-150"/>
            </a:lvl1pPr>
          </a:lstStyle>
          <a:p>
            <a:r>
              <a:rPr lang="en-US" dirty="0" smtClean="0"/>
              <a:t>DEVICE SCREENSHOT,</a:t>
            </a:r>
          </a:p>
          <a:p>
            <a:r>
              <a:rPr lang="en-US" dirty="0" smtClean="0"/>
              <a:t>IMAGE OR CHART</a:t>
            </a:r>
          </a:p>
        </p:txBody>
      </p:sp>
      <p:sp>
        <p:nvSpPr>
          <p:cNvPr id="23" name="Text Placeholder 22"/>
          <p:cNvSpPr>
            <a:spLocks noGrp="1"/>
          </p:cNvSpPr>
          <p:nvPr>
            <p:ph type="body" sz="quarter" idx="17" hasCustomPrompt="1"/>
          </p:nvPr>
        </p:nvSpPr>
        <p:spPr>
          <a:xfrm>
            <a:off x="378741" y="29617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20242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9693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380614"/>
            <a:ext cx="8393729" cy="592101"/>
          </a:xfrm>
          <a:prstGeom prst="rect">
            <a:avLst/>
          </a:prstGeom>
        </p:spPr>
        <p:txBody>
          <a:bodyPr lIns="0" rIns="0" numCol="1"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b="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Praesent</a:t>
            </a:r>
            <a:r>
              <a:rPr lang="en-US" dirty="0" smtClean="0"/>
              <a:t> </a:t>
            </a:r>
            <a:r>
              <a:rPr lang="en-US" dirty="0" err="1" smtClean="0"/>
              <a:t>fringilla</a:t>
            </a:r>
            <a:r>
              <a:rPr lang="en-US" dirty="0" smtClean="0"/>
              <a:t> id </a:t>
            </a:r>
            <a:r>
              <a:rPr lang="en-US" dirty="0" err="1" smtClean="0"/>
              <a:t>nunc</a:t>
            </a:r>
            <a:r>
              <a:rPr lang="en-US" dirty="0" smtClean="0"/>
              <a:t> </a:t>
            </a:r>
            <a:r>
              <a:rPr lang="en-US" dirty="0" err="1" smtClean="0"/>
              <a:t>ut</a:t>
            </a:r>
            <a:r>
              <a:rPr lang="en-US" dirty="0" smtClean="0"/>
              <a:t> </a:t>
            </a:r>
            <a:r>
              <a:rPr lang="en-US" dirty="0" err="1" smtClean="0"/>
              <a:t>condimentum</a:t>
            </a:r>
            <a:r>
              <a:rPr lang="en-US" dirty="0" smtClean="0"/>
              <a:t>. </a:t>
            </a:r>
            <a:r>
              <a:rPr lang="en-US" dirty="0" err="1" smtClean="0"/>
              <a:t>Phasellus</a:t>
            </a:r>
            <a:r>
              <a:rPr lang="en-US" dirty="0" smtClean="0"/>
              <a:t> </a:t>
            </a:r>
            <a:r>
              <a:rPr lang="en-US" dirty="0" err="1" smtClean="0"/>
              <a:t>nec</a:t>
            </a:r>
            <a:r>
              <a:rPr lang="en-US" dirty="0" smtClean="0"/>
              <a:t> </a:t>
            </a:r>
            <a:r>
              <a:rPr lang="en-US" dirty="0" err="1" smtClean="0"/>
              <a:t>ullamcorper</a:t>
            </a:r>
            <a:r>
              <a:rPr lang="en-US" dirty="0" smtClean="0"/>
              <a:t> lorem. In </a:t>
            </a:r>
            <a:r>
              <a:rPr lang="en-US" dirty="0" err="1" smtClean="0"/>
              <a:t>quis</a:t>
            </a:r>
            <a:r>
              <a:rPr lang="en-US" dirty="0" smtClean="0"/>
              <a:t> </a:t>
            </a:r>
            <a:r>
              <a:rPr lang="en-US" dirty="0" err="1" smtClean="0"/>
              <a:t>tincidunt</a:t>
            </a:r>
            <a:r>
              <a:rPr lang="en-US" dirty="0" smtClean="0"/>
              <a:t> est. </a:t>
            </a:r>
            <a:r>
              <a:rPr lang="en-US" dirty="0" err="1" smtClean="0"/>
              <a:t>Nunc</a:t>
            </a:r>
            <a:r>
              <a:rPr lang="en-US" dirty="0" smtClean="0"/>
              <a:t> </a:t>
            </a:r>
            <a:r>
              <a:rPr lang="en-US" dirty="0" err="1" smtClean="0"/>
              <a:t>nec</a:t>
            </a:r>
            <a:r>
              <a:rPr lang="en-US" dirty="0" smtClean="0"/>
              <a:t> </a:t>
            </a:r>
            <a:r>
              <a:rPr lang="en-US" dirty="0" err="1" smtClean="0"/>
              <a:t>placerat</a:t>
            </a:r>
            <a:r>
              <a:rPr lang="en-US" dirty="0" smtClean="0"/>
              <a:t> </a:t>
            </a:r>
            <a:r>
              <a:rPr lang="en-US" dirty="0" err="1" smtClean="0"/>
              <a:t>orci</a:t>
            </a:r>
            <a:r>
              <a:rPr lang="en-US" dirty="0" smtClean="0"/>
              <a:t>, gravida </a:t>
            </a:r>
            <a:r>
              <a:rPr lang="en-US" dirty="0" err="1" smtClean="0"/>
              <a:t>auctor</a:t>
            </a:r>
            <a:r>
              <a:rPr lang="en-US" dirty="0" smtClean="0"/>
              <a:t> ex. </a:t>
            </a:r>
            <a:endParaRPr lang="en-US" dirty="0"/>
          </a:p>
        </p:txBody>
      </p:sp>
      <p:sp>
        <p:nvSpPr>
          <p:cNvPr id="4" name="Text Placeholder 3"/>
          <p:cNvSpPr>
            <a:spLocks noGrp="1"/>
          </p:cNvSpPr>
          <p:nvPr>
            <p:ph type="body" sz="quarter" idx="27" hasCustomPrompt="1"/>
          </p:nvPr>
        </p:nvSpPr>
        <p:spPr>
          <a:xfrm>
            <a:off x="386042" y="762752"/>
            <a:ext cx="8734425" cy="436959"/>
          </a:xfrm>
          <a:prstGeom prst="rect">
            <a:avLst/>
          </a:prstGeom>
        </p:spPr>
        <p:txBody>
          <a:bodyPr lIns="0" rIns="0">
            <a:noAutofit/>
          </a:bodyPr>
          <a:lstStyle>
            <a:lvl1pPr>
              <a:lnSpc>
                <a:spcPct val="80000"/>
              </a:lnSpc>
              <a:defRPr sz="1600" b="0" baseline="0"/>
            </a:lvl1pPr>
            <a:lvl2pPr>
              <a:defRPr sz="2000"/>
            </a:lvl2pPr>
            <a:lvl3pPr>
              <a:defRPr sz="2000"/>
            </a:lvl3pPr>
            <a:lvl4pPr>
              <a:defRPr sz="2000"/>
            </a:lvl4pPr>
            <a:lvl5pPr>
              <a:defRPr sz="2000"/>
            </a:lvl5pPr>
          </a:lstStyle>
          <a:p>
            <a:pPr lvl="0"/>
            <a:r>
              <a:rPr lang="en-US" dirty="0" smtClean="0"/>
              <a:t>This is your subhead – only if you need it – less is more</a:t>
            </a:r>
            <a:endParaRPr lang="en-US" dirty="0"/>
          </a:p>
        </p:txBody>
      </p:sp>
      <p:sp>
        <p:nvSpPr>
          <p:cNvPr id="15"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0" kern="4800" cap="all" spc="-50" baseline="0" dirty="0">
                <a:solidFill>
                  <a:schemeClr val="tx1"/>
                </a:solidFill>
                <a:latin typeface="+mj-lt"/>
                <a:ea typeface="+mn-ea"/>
                <a:cs typeface="Arial"/>
              </a:defRPr>
            </a:lvl1pPr>
          </a:lstStyle>
          <a:p>
            <a:r>
              <a:rPr lang="en-US" dirty="0" smtClean="0"/>
              <a:t>YOUR HEADLINE GOES HERE</a:t>
            </a:r>
            <a:endParaRPr lang="en-US" dirty="0"/>
          </a:p>
        </p:txBody>
      </p:sp>
      <p:sp>
        <p:nvSpPr>
          <p:cNvPr id="14"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18128144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14" y="220132"/>
            <a:ext cx="4529445" cy="903324"/>
          </a:xfrm>
          <a:prstGeom prst="rect">
            <a:avLst/>
          </a:prstGeom>
          <a:solidFill>
            <a:schemeClr val="tx1"/>
          </a:solidFill>
        </p:spPr>
        <p:txBody>
          <a:bodyPr wrap="square" lIns="365760" tIns="201168" rIns="182880" bIns="45720" anchor="ctr">
            <a:spAutoFit/>
          </a:bodyPr>
          <a:lstStyle>
            <a:lvl1pPr>
              <a:lnSpc>
                <a:spcPct val="65000"/>
              </a:lnSpc>
              <a:defRPr lang="en-US" sz="6000" b="1" kern="3000" cap="all" spc="-150" baseline="0" dirty="0">
                <a:solidFill>
                  <a:schemeClr val="bg1"/>
                </a:solidFill>
                <a:latin typeface="+mj-lt"/>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cap="all" spc="-150" baseline="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cap="all" baseline="0" smtClean="0">
                <a:solidFill>
                  <a:srgbClr val="6C6C6C"/>
                </a:solidFill>
              </a:defRPr>
            </a:lvl1pPr>
          </a:lstStyle>
          <a:p>
            <a:fld id="{546CD2E5-F14D-4AB4-AABF-F1EC59ABA42A}" type="slidenum">
              <a:rPr>
                <a:latin typeface="Open Sans"/>
              </a:rPr>
              <a:pPr/>
              <a:t>‹#›</a:t>
            </a:fld>
            <a:endParaRPr>
              <a:latin typeface="Open Sans"/>
            </a:endParaRPr>
          </a:p>
        </p:txBody>
      </p:sp>
    </p:spTree>
    <p:extLst>
      <p:ext uri="{BB962C8B-B14F-4D97-AF65-F5344CB8AC3E}">
        <p14:creationId xmlns:p14="http://schemas.microsoft.com/office/powerpoint/2010/main" val="5795158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741"/>
            <a:ext cx="7772400" cy="147093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8600"/>
            <a:ext cx="6400800" cy="1753683"/>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60276"/>
            <a:ext cx="2133600" cy="365351"/>
          </a:xfrm>
          <a:prstGeom prst="rect">
            <a:avLst/>
          </a:prstGeom>
        </p:spPr>
        <p:txBody>
          <a:bodyPr/>
          <a:lstStyle/>
          <a:p>
            <a:fld id="{1D8BD707-D9CF-40AE-B4C6-C98DA3205C09}" type="datetimeFigureOut">
              <a:rPr lang="en-US" smtClean="0">
                <a:solidFill>
                  <a:srgbClr val="333F48"/>
                </a:solidFill>
                <a:latin typeface="Open Sans"/>
              </a:rPr>
              <a:pPr/>
              <a:t>21/01/16</a:t>
            </a:fld>
            <a:endParaRPr lang="en-US">
              <a:solidFill>
                <a:srgbClr val="333F48"/>
              </a:solidFill>
              <a:latin typeface="Open Sans"/>
            </a:endParaRPr>
          </a:p>
        </p:txBody>
      </p:sp>
      <p:sp>
        <p:nvSpPr>
          <p:cNvPr id="5" name="Footer Placeholder 4"/>
          <p:cNvSpPr>
            <a:spLocks noGrp="1"/>
          </p:cNvSpPr>
          <p:nvPr>
            <p:ph type="ftr" sz="quarter" idx="11"/>
          </p:nvPr>
        </p:nvSpPr>
        <p:spPr>
          <a:xfrm>
            <a:off x="3124200" y="6360276"/>
            <a:ext cx="2895600" cy="365351"/>
          </a:xfrm>
          <a:prstGeom prst="rect">
            <a:avLst/>
          </a:prstGeom>
        </p:spPr>
        <p:txBody>
          <a:bodyPr/>
          <a:lstStyle/>
          <a:p>
            <a:endParaRPr lang="en-US">
              <a:solidFill>
                <a:srgbClr val="333F48"/>
              </a:solidFill>
              <a:latin typeface="Open Sans"/>
            </a:endParaRPr>
          </a:p>
        </p:txBody>
      </p:sp>
      <p:sp>
        <p:nvSpPr>
          <p:cNvPr id="6" name="Slide Number Placeholder 5"/>
          <p:cNvSpPr>
            <a:spLocks noGrp="1"/>
          </p:cNvSpPr>
          <p:nvPr>
            <p:ph type="sldNum" sz="quarter" idx="12"/>
          </p:nvPr>
        </p:nvSpPr>
        <p:spPr/>
        <p:txBody>
          <a:bodyPr/>
          <a:lstStyle/>
          <a:p>
            <a:fld id="{B6F15528-21DE-4FAA-801E-634DDDAF4B2B}" type="slidenum">
              <a:rPr>
                <a:latin typeface="Open Sans"/>
              </a:rPr>
              <a:pPr/>
              <a:t>‹#›</a:t>
            </a:fld>
            <a:endParaRPr>
              <a:latin typeface="Open Sans"/>
            </a:endParaRPr>
          </a:p>
        </p:txBody>
      </p:sp>
    </p:spTree>
    <p:extLst>
      <p:ext uri="{BB962C8B-B14F-4D97-AF65-F5344CB8AC3E}">
        <p14:creationId xmlns:p14="http://schemas.microsoft.com/office/powerpoint/2010/main" val="106652674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spTree>
    <p:extLst>
      <p:ext uri="{BB962C8B-B14F-4D97-AF65-F5344CB8AC3E}">
        <p14:creationId xmlns:p14="http://schemas.microsoft.com/office/powerpoint/2010/main" val="36873238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7"/>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9805105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5"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spTree>
    <p:extLst>
      <p:ext uri="{BB962C8B-B14F-4D97-AF65-F5344CB8AC3E}">
        <p14:creationId xmlns:p14="http://schemas.microsoft.com/office/powerpoint/2010/main" val="34052324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6984026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5" name="Text Placeholder 4"/>
          <p:cNvSpPr>
            <a:spLocks noGrp="1"/>
          </p:cNvSpPr>
          <p:nvPr>
            <p:ph type="body" sz="quarter" idx="10"/>
          </p:nvPr>
        </p:nvSpPr>
        <p:spPr>
          <a:xfrm>
            <a:off x="254014" y="1113241"/>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41062403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763384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2210541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86"/>
            <a:ext cx="8229600" cy="994767"/>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12757470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smtClean="0">
                <a:solidFill>
                  <a:srgbClr val="FFFFFF"/>
                </a:solidFill>
                <a:latin typeface="Arial"/>
              </a:rPr>
              <a:pPr/>
              <a:t>‹#›</a:t>
            </a:fld>
            <a:endParaRPr>
              <a:solidFill>
                <a:srgbClr val="FFFFFF"/>
              </a:solidFill>
              <a:latin typeface="Arial"/>
            </a:endParaRPr>
          </a:p>
        </p:txBody>
      </p:sp>
      <p:sp>
        <p:nvSpPr>
          <p:cNvPr id="4" name="Rectangle 3"/>
          <p:cNvSpPr/>
          <p:nvPr/>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5" name="Rectangle 4"/>
          <p:cNvSpPr/>
          <p:nvPr/>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6" name="Rectangle 5"/>
          <p:cNvSpPr/>
          <p:nvPr/>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7" name="Rectangle 6"/>
          <p:cNvSpPr/>
          <p:nvPr/>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
        <p:nvSpPr>
          <p:cNvPr id="8" name="Rectangle 7"/>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9" name="Rectangle 8"/>
          <p:cNvSpPr/>
          <p:nvPr userDrawn="1"/>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10" name="Rectangle 9"/>
          <p:cNvSpPr/>
          <p:nvPr userDrawn="1"/>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11" name="Rectangle 10"/>
          <p:cNvSpPr/>
          <p:nvPr userDrawn="1"/>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Tree>
    <p:extLst>
      <p:ext uri="{BB962C8B-B14F-4D97-AF65-F5344CB8AC3E}">
        <p14:creationId xmlns:p14="http://schemas.microsoft.com/office/powerpoint/2010/main" val="20513031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7693445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8646674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94686"/>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21971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21971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7807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9945782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9662679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4037013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8983005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12504218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5571660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5966951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HEADLINE CENTERED">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71844" y="282178"/>
            <a:ext cx="8600312" cy="723545"/>
          </a:xfrm>
          <a:prstGeom prst="rect">
            <a:avLst/>
          </a:prstGeom>
          <a:noFill/>
          <a:ln>
            <a:noFill/>
          </a:ln>
        </p:spPr>
        <p:txBody>
          <a:bodyPr lIns="68578" tIns="68578" rIns="68578" bIns="68578" anchor="t" anchorCtr="0"/>
          <a:lstStyle>
            <a:lvl1pPr lvl="0" algn="ctr" rtl="0">
              <a:lnSpc>
                <a:spcPct val="75000"/>
              </a:lnSpc>
              <a:spcBef>
                <a:spcPts val="0"/>
              </a:spcBef>
              <a:defRPr sz="4000" b="1" cap="none">
                <a:solidFill>
                  <a:schemeClr val="lt1"/>
                </a:solidFill>
                <a:latin typeface="Arial"/>
                <a:ea typeface="Arial"/>
                <a:cs typeface="Arial"/>
                <a:sym typeface="Aria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 name="Shape 16"/>
          <p:cNvSpPr txBox="1">
            <a:spLocks noGrp="1"/>
          </p:cNvSpPr>
          <p:nvPr>
            <p:ph type="sldNum" idx="12"/>
          </p:nvPr>
        </p:nvSpPr>
        <p:spPr>
          <a:xfrm>
            <a:off x="8253900" y="4853444"/>
            <a:ext cx="322959" cy="273844"/>
          </a:xfrm>
          <a:prstGeom prst="rect">
            <a:avLst/>
          </a:prstGeom>
          <a:noFill/>
          <a:ln>
            <a:noFill/>
          </a:ln>
        </p:spPr>
        <p:txBody>
          <a:bodyPr lIns="91306" tIns="45644" rIns="91306" bIns="45644" anchor="ctr" anchorCtr="0">
            <a:noAutofit/>
          </a:bodyPr>
          <a:lstStyle/>
          <a:p>
            <a:pPr algn="r">
              <a:buSzPct val="25000"/>
            </a:pPr>
            <a:fld id="{00000000-1234-1234-1234-123412341234}" type="slidenum">
              <a:rPr lang="en-US" sz="800" smtClean="0">
                <a:solidFill>
                  <a:srgbClr val="FFFFFF"/>
                </a:solidFill>
                <a:latin typeface="Arial"/>
                <a:ea typeface="Arial"/>
                <a:cs typeface="Arial"/>
                <a:sym typeface="Arial"/>
              </a:rPr>
              <a:pPr algn="r">
                <a:buSzPct val="25000"/>
              </a:pPr>
              <a:t>‹#›</a:t>
            </a:fld>
            <a:endParaRPr lang="en-US" sz="800">
              <a:solidFill>
                <a:srgbClr val="FFFFFF"/>
              </a:solidFill>
              <a:latin typeface="Arial"/>
              <a:ea typeface="Arial"/>
              <a:cs typeface="Arial"/>
              <a:sym typeface="Arial"/>
            </a:endParaRPr>
          </a:p>
        </p:txBody>
      </p:sp>
    </p:spTree>
    <p:extLst>
      <p:ext uri="{BB962C8B-B14F-4D97-AF65-F5344CB8AC3E}">
        <p14:creationId xmlns:p14="http://schemas.microsoft.com/office/powerpoint/2010/main" val="3512927759"/>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7641523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26208393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1601138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6" name="Arc 15"/>
          <p:cNvSpPr/>
          <p:nvPr/>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6" name="Arc 2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30577503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580022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5819637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3924938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1330869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4109506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550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EE629D56-C145-254C-8B49-07E059C7235D}" type="datetimeFigureOut">
              <a:rPr lang="en-US" smtClean="0">
                <a:solidFill>
                  <a:srgbClr val="000405"/>
                </a:solidFill>
                <a:latin typeface="Calibri"/>
              </a:rPr>
              <a:pPr/>
              <a:t>21/01/16</a:t>
            </a:fld>
            <a:endParaRPr lang="en-US">
              <a:solidFill>
                <a:srgbClr val="000405"/>
              </a:solidFill>
              <a:latin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solidFill>
                <a:srgbClr val="000405"/>
              </a:solidFill>
              <a:latin typeface="Calibri"/>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733B5BF-7F77-1E4A-9291-A73BAB7404E2}" type="slidenum">
              <a:rPr lang="en-US" smtClean="0">
                <a:solidFill>
                  <a:srgbClr val="000405"/>
                </a:solidFill>
                <a:latin typeface="Calibri"/>
              </a:rPr>
              <a:pPr/>
              <a:t>‹#›</a:t>
            </a:fld>
            <a:endParaRPr lang="en-US">
              <a:solidFill>
                <a:srgbClr val="000405"/>
              </a:solidFill>
              <a:latin typeface="Calibri"/>
            </a:endParaRPr>
          </a:p>
        </p:txBody>
      </p:sp>
    </p:spTree>
    <p:extLst>
      <p:ext uri="{BB962C8B-B14F-4D97-AF65-F5344CB8AC3E}">
        <p14:creationId xmlns:p14="http://schemas.microsoft.com/office/powerpoint/2010/main" val="152638588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4471443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a:solidFill>
                  <a:srgbClr val="FFFFFF"/>
                </a:solidFill>
                <a:latin typeface="Arial"/>
              </a:rPr>
              <a:pPr/>
              <a:t>‹#›</a:t>
            </a:fld>
            <a:endParaRPr>
              <a:solidFill>
                <a:srgbClr val="FFFFFF"/>
              </a:solidFill>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20221026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9" y="891542"/>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2739188805"/>
      </p:ext>
    </p:extLst>
  </p:cSld>
  <p:clrMapOvr>
    <a:masterClrMapping/>
  </p:clrMapOvr>
  <p:timing>
    <p:tnLst>
      <p:par>
        <p:cTn xmlns:p14="http://schemas.microsoft.com/office/powerpoint/2010/mai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solidFill>
                  <a:schemeClr val="bg1"/>
                </a:solidFill>
              </a:defRPr>
            </a:lvl1pPr>
          </a:lstStyle>
          <a:p>
            <a:r>
              <a:rPr lang="en-US" dirty="0" smtClean="0"/>
              <a:t>AOL LOGO HERE</a:t>
            </a:r>
            <a:endParaRPr lang="en-US" dirty="0"/>
          </a:p>
        </p:txBody>
      </p:sp>
      <p:pic>
        <p:nvPicPr>
          <p:cNvPr id="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862895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userDrawn="1">
  <p:cSld name="BIG ANNOUNC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1256327"/>
            <a:ext cx="8292742" cy="2630861"/>
          </a:xfrm>
          <a:prstGeom prst="rect">
            <a:avLst/>
          </a:prstGeom>
        </p:spPr>
        <p:txBody>
          <a:bodyPr lIns="0" rIns="0" anchor="ctr">
            <a:normAutofit/>
          </a:bodyPr>
          <a:lstStyle>
            <a:lvl1pPr algn="ctr">
              <a:lnSpc>
                <a:spcPct val="65000"/>
              </a:lnSpc>
              <a:defRPr lang="en-US" sz="8000" b="1" kern="4800" spc="-600"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1725831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5"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bg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40633103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7881581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1_HEADLIN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5" name="Text Placeholder 4"/>
          <p:cNvSpPr>
            <a:spLocks noGrp="1"/>
          </p:cNvSpPr>
          <p:nvPr>
            <p:ph type="body" sz="quarter" idx="10"/>
          </p:nvPr>
        </p:nvSpPr>
        <p:spPr>
          <a:xfrm>
            <a:off x="254014" y="1113241"/>
            <a:ext cx="8600647" cy="3286237"/>
          </a:xfrm>
          <a:prstGeom prst="rect">
            <a:avLst/>
          </a:prstGeom>
        </p:spPr>
        <p:txBody>
          <a:bodyPr/>
          <a:lstStyle>
            <a:lvl1pPr marL="0" indent="0">
              <a:buFont typeface="Wingdings" panose="05000000000000000000" pitchFamily="2" charset="2"/>
              <a:buNone/>
              <a:defRPr sz="2400">
                <a:solidFill>
                  <a:schemeClr val="bg1"/>
                </a:solidFill>
              </a:defRPr>
            </a:lvl1pPr>
            <a:lvl2pPr marL="285750" indent="-285750">
              <a:buFont typeface="Wingdings" panose="05000000000000000000" pitchFamily="2" charset="2"/>
              <a:buChar char="§"/>
              <a:defRPr sz="2000">
                <a:solidFill>
                  <a:schemeClr val="bg1"/>
                </a:solidFill>
              </a:defRPr>
            </a:lvl2pPr>
            <a:lvl3pPr marL="633413" indent="-228600">
              <a:buFont typeface="Wingdings" panose="05000000000000000000" pitchFamily="2" charset="2"/>
              <a:buChar char="§"/>
              <a:defRPr sz="2000">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3492867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solidFill>
                  <a:schemeClr val="bg1"/>
                </a:solidFill>
              </a:defRPr>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7658000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solidFill>
                  <a:schemeClr val="bg1"/>
                </a:solidFill>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3570435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9304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546CD2E5-F14D-4AB4-AABF-F1EC59ABA42A}" type="slidenum">
              <a:rPr smtClean="0">
                <a:solidFill>
                  <a:srgbClr val="FFFFFF"/>
                </a:solidFill>
                <a:latin typeface="Arial"/>
              </a:rPr>
              <a:pPr/>
              <a:t>‹#›</a:t>
            </a:fld>
            <a:endParaRPr>
              <a:solidFill>
                <a:srgbClr val="FFFFFF"/>
              </a:solidFill>
              <a:latin typeface="Arial"/>
            </a:endParaRPr>
          </a:p>
        </p:txBody>
      </p:sp>
      <p:sp>
        <p:nvSpPr>
          <p:cNvPr id="4" name="Rectangle 3"/>
          <p:cNvSpPr/>
          <p:nvPr/>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5" name="Rectangle 4"/>
          <p:cNvSpPr/>
          <p:nvPr/>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6" name="Rectangle 5"/>
          <p:cNvSpPr/>
          <p:nvPr/>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7" name="Rectangle 6"/>
          <p:cNvSpPr/>
          <p:nvPr/>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
        <p:nvSpPr>
          <p:cNvPr id="8" name="Rectangle 7"/>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FFFFFF"/>
                </a:solidFill>
                <a:latin typeface="Arial"/>
              </a:rPr>
              <a:t>Nulla</a:t>
            </a:r>
            <a:r>
              <a:rPr lang="en-US" sz="5400" spc="-150" dirty="0" smtClean="0">
                <a:solidFill>
                  <a:srgbClr val="FFFFFF"/>
                </a:solidFill>
                <a:latin typeface="Arial"/>
              </a:rPr>
              <a:t> </a:t>
            </a:r>
            <a:r>
              <a:rPr lang="en-US" sz="5400" spc="-150" dirty="0" err="1" smtClean="0">
                <a:solidFill>
                  <a:srgbClr val="FFFFFF"/>
                </a:solidFill>
                <a:latin typeface="Arial"/>
              </a:rPr>
              <a:t>facilisi</a:t>
            </a:r>
            <a:r>
              <a:rPr lang="en-US" sz="5400" spc="-150" dirty="0" smtClean="0">
                <a:solidFill>
                  <a:srgbClr val="FFFFFF"/>
                </a:solidFill>
                <a:latin typeface="Arial"/>
              </a:rPr>
              <a:t>. In </a:t>
            </a:r>
            <a:r>
              <a:rPr lang="en-US" sz="5400" spc="-150" dirty="0" err="1" smtClean="0">
                <a:solidFill>
                  <a:srgbClr val="FFFFFF"/>
                </a:solidFill>
                <a:latin typeface="Arial"/>
              </a:rPr>
              <a:t>vel</a:t>
            </a:r>
            <a:r>
              <a:rPr lang="en-US" sz="5400" spc="-150" dirty="0" smtClean="0">
                <a:solidFill>
                  <a:srgbClr val="FFFFFF"/>
                </a:solidFill>
                <a:latin typeface="Arial"/>
              </a:rPr>
              <a:t> sem. </a:t>
            </a:r>
            <a:r>
              <a:rPr lang="en-US" sz="5400" spc="-150" dirty="0" err="1" smtClean="0">
                <a:solidFill>
                  <a:srgbClr val="FFFFFF"/>
                </a:solidFill>
                <a:latin typeface="Arial"/>
              </a:rPr>
              <a:t>Morbi</a:t>
            </a:r>
            <a:r>
              <a:rPr lang="en-US" sz="5400" spc="-150" dirty="0" smtClean="0">
                <a:solidFill>
                  <a:srgbClr val="FFFFFF"/>
                </a:solidFill>
                <a:latin typeface="Arial"/>
              </a:rPr>
              <a:t> id </a:t>
            </a:r>
            <a:r>
              <a:rPr lang="en-US" sz="5400" spc="-150" dirty="0" err="1" smtClean="0">
                <a:solidFill>
                  <a:srgbClr val="FFFFFF"/>
                </a:solidFill>
                <a:latin typeface="Arial"/>
              </a:rPr>
              <a:t>urna</a:t>
            </a:r>
            <a:r>
              <a:rPr lang="en-US" sz="5400" spc="-150" dirty="0" smtClean="0">
                <a:solidFill>
                  <a:srgbClr val="FFFFFF"/>
                </a:solidFill>
                <a:latin typeface="Arial"/>
              </a:rPr>
              <a:t> in </a:t>
            </a:r>
            <a:r>
              <a:rPr lang="en-US" sz="5400" spc="-150" dirty="0" err="1" smtClean="0">
                <a:solidFill>
                  <a:srgbClr val="FFFFFF"/>
                </a:solidFill>
                <a:latin typeface="Arial"/>
              </a:rPr>
              <a:t>diam</a:t>
            </a:r>
            <a:r>
              <a:rPr lang="en-US" sz="5400" spc="-150" dirty="0" smtClean="0">
                <a:solidFill>
                  <a:srgbClr val="FFFFFF"/>
                </a:solidFill>
                <a:latin typeface="Arial"/>
              </a:rPr>
              <a:t> </a:t>
            </a:r>
            <a:r>
              <a:rPr lang="en-US" sz="5400" spc="-150" dirty="0" err="1" smtClean="0">
                <a:solidFill>
                  <a:srgbClr val="FFFFFF"/>
                </a:solidFill>
                <a:latin typeface="Arial"/>
              </a:rPr>
              <a:t>dignissim</a:t>
            </a:r>
            <a:r>
              <a:rPr lang="en-US" sz="5400" spc="-150" dirty="0" smtClean="0">
                <a:solidFill>
                  <a:srgbClr val="FFFFFF"/>
                </a:solidFill>
                <a:latin typeface="Arial"/>
              </a:rPr>
              <a:t> </a:t>
            </a:r>
            <a:r>
              <a:rPr lang="en-US" sz="5400" spc="-150" dirty="0" err="1" smtClean="0">
                <a:solidFill>
                  <a:srgbClr val="FFFFFF"/>
                </a:solidFill>
                <a:latin typeface="Arial"/>
              </a:rPr>
              <a:t>feugiat</a:t>
            </a:r>
            <a:r>
              <a:rPr lang="en-US" sz="5400" spc="-150" dirty="0" smtClean="0">
                <a:solidFill>
                  <a:srgbClr val="FFFFFF"/>
                </a:solidFill>
                <a:latin typeface="Arial"/>
              </a:rPr>
              <a:t>. </a:t>
            </a:r>
            <a:r>
              <a:rPr lang="en-US" sz="5400" spc="-150" dirty="0" err="1" smtClean="0">
                <a:solidFill>
                  <a:srgbClr val="FFFFFF"/>
                </a:solidFill>
                <a:latin typeface="Arial"/>
              </a:rPr>
              <a:t>Proin</a:t>
            </a:r>
            <a:r>
              <a:rPr lang="en-US" sz="5400" spc="-150" dirty="0" smtClean="0">
                <a:solidFill>
                  <a:srgbClr val="FFFFFF"/>
                </a:solidFill>
                <a:latin typeface="Arial"/>
              </a:rPr>
              <a:t> </a:t>
            </a:r>
            <a:r>
              <a:rPr lang="en-US" sz="5400" spc="-150" dirty="0" err="1" smtClean="0">
                <a:solidFill>
                  <a:srgbClr val="FFFFFF"/>
                </a:solidFill>
                <a:latin typeface="Arial"/>
              </a:rPr>
              <a:t>molestie</a:t>
            </a:r>
            <a:r>
              <a:rPr lang="en-US" sz="5400" spc="-150" dirty="0" smtClean="0">
                <a:solidFill>
                  <a:srgbClr val="FFFFFF"/>
                </a:solidFill>
                <a:latin typeface="Arial"/>
              </a:rPr>
              <a:t> </a:t>
            </a:r>
            <a:r>
              <a:rPr lang="en-US" sz="5400" spc="-150" dirty="0" err="1" smtClean="0">
                <a:solidFill>
                  <a:srgbClr val="FFFFFF"/>
                </a:solidFill>
                <a:latin typeface="Arial"/>
              </a:rPr>
              <a:t>tortor</a:t>
            </a:r>
            <a:r>
              <a:rPr lang="en-US" sz="5400" spc="-150" dirty="0" smtClean="0">
                <a:solidFill>
                  <a:srgbClr val="FFFFFF"/>
                </a:solidFill>
                <a:latin typeface="Arial"/>
              </a:rPr>
              <a:t> </a:t>
            </a:r>
            <a:r>
              <a:rPr lang="en-US" sz="5400" spc="-150" dirty="0" err="1" smtClean="0">
                <a:solidFill>
                  <a:srgbClr val="FFFFFF"/>
                </a:solidFill>
                <a:latin typeface="Arial"/>
              </a:rPr>
              <a:t>eu</a:t>
            </a:r>
            <a:r>
              <a:rPr lang="en-US" sz="5400" spc="-150" dirty="0" smtClean="0">
                <a:solidFill>
                  <a:srgbClr val="FFFFFF"/>
                </a:solidFill>
                <a:latin typeface="Arial"/>
              </a:rPr>
              <a:t> </a:t>
            </a:r>
            <a:r>
              <a:rPr lang="en-US" sz="5400" spc="-150" dirty="0" err="1" smtClean="0">
                <a:solidFill>
                  <a:srgbClr val="FFFFFF"/>
                </a:solidFill>
                <a:latin typeface="Arial"/>
              </a:rPr>
              <a:t>velit</a:t>
            </a:r>
            <a:r>
              <a:rPr lang="en-US" sz="5400" spc="-150" dirty="0" smtClean="0">
                <a:solidFill>
                  <a:srgbClr val="FFFFFF"/>
                </a:solidFill>
                <a:latin typeface="Arial"/>
              </a:rPr>
              <a:t>. </a:t>
            </a:r>
          </a:p>
        </p:txBody>
      </p:sp>
      <p:sp>
        <p:nvSpPr>
          <p:cNvPr id="9" name="Rectangle 8"/>
          <p:cNvSpPr/>
          <p:nvPr userDrawn="1"/>
        </p:nvSpPr>
        <p:spPr>
          <a:xfrm>
            <a:off x="1283617" y="789533"/>
            <a:ext cx="723275" cy="1569660"/>
          </a:xfrm>
          <a:prstGeom prst="rect">
            <a:avLst/>
          </a:prstGeom>
        </p:spPr>
        <p:txBody>
          <a:bodyPr wrap="none">
            <a:spAutoFit/>
          </a:bodyPr>
          <a:lstStyle/>
          <a:p>
            <a:r>
              <a:rPr lang="en-US" sz="9600" b="1" kern="4000" spc="-600" dirty="0">
                <a:solidFill>
                  <a:srgbClr val="FFFFFF"/>
                </a:solidFill>
                <a:latin typeface="Arial"/>
                <a:cs typeface="Arial"/>
              </a:rPr>
              <a:t>“</a:t>
            </a:r>
          </a:p>
        </p:txBody>
      </p:sp>
      <p:sp>
        <p:nvSpPr>
          <p:cNvPr id="10" name="Rectangle 9"/>
          <p:cNvSpPr/>
          <p:nvPr userDrawn="1"/>
        </p:nvSpPr>
        <p:spPr>
          <a:xfrm>
            <a:off x="6508169" y="2746802"/>
            <a:ext cx="723275" cy="1569660"/>
          </a:xfrm>
          <a:prstGeom prst="rect">
            <a:avLst/>
          </a:prstGeom>
        </p:spPr>
        <p:txBody>
          <a:bodyPr wrap="none">
            <a:spAutoFit/>
          </a:bodyPr>
          <a:lstStyle/>
          <a:p>
            <a:r>
              <a:rPr lang="en-US" sz="9600" b="1" kern="4000" spc="-600" dirty="0">
                <a:solidFill>
                  <a:srgbClr val="FFFFFF"/>
                </a:solidFill>
                <a:latin typeface="Arial"/>
                <a:cs typeface="Arial"/>
              </a:rPr>
              <a:t>”</a:t>
            </a:r>
            <a:endParaRPr lang="en-US" sz="3600" dirty="0">
              <a:solidFill>
                <a:srgbClr val="FFFFFF"/>
              </a:solidFill>
              <a:latin typeface="Arial"/>
            </a:endParaRPr>
          </a:p>
        </p:txBody>
      </p:sp>
      <p:sp>
        <p:nvSpPr>
          <p:cNvPr id="11" name="Rectangle 10"/>
          <p:cNvSpPr/>
          <p:nvPr userDrawn="1"/>
        </p:nvSpPr>
        <p:spPr>
          <a:xfrm>
            <a:off x="4036902" y="3722532"/>
            <a:ext cx="1162648" cy="415498"/>
          </a:xfrm>
          <a:prstGeom prst="rect">
            <a:avLst/>
          </a:prstGeom>
        </p:spPr>
        <p:txBody>
          <a:bodyPr wrap="none">
            <a:spAutoFit/>
          </a:bodyPr>
          <a:lstStyle/>
          <a:p>
            <a:pPr algn="ctr">
              <a:lnSpc>
                <a:spcPct val="70000"/>
              </a:lnSpc>
            </a:pPr>
            <a:r>
              <a:rPr lang="en-US" sz="2800" b="1" kern="4800" dirty="0" smtClean="0">
                <a:solidFill>
                  <a:srgbClr val="FFFFFF"/>
                </a:solidFill>
                <a:latin typeface="Arial"/>
                <a:cs typeface="Arial"/>
              </a:rPr>
              <a:t>Name</a:t>
            </a:r>
            <a:endParaRPr lang="en-US" sz="2800" b="1" kern="4800" dirty="0">
              <a:solidFill>
                <a:srgbClr val="FFFFFF"/>
              </a:solidFill>
              <a:latin typeface="Arial"/>
              <a:cs typeface="Arial"/>
            </a:endParaRPr>
          </a:p>
        </p:txBody>
      </p:sp>
    </p:spTree>
    <p:extLst>
      <p:ext uri="{BB962C8B-B14F-4D97-AF65-F5344CB8AC3E}">
        <p14:creationId xmlns:p14="http://schemas.microsoft.com/office/powerpoint/2010/main" val="8855222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9217375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400" baseline="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bg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151380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94686"/>
            <a:ext cx="8554961" cy="647337"/>
          </a:xfrm>
          <a:prstGeom prst="rect">
            <a:avLst/>
          </a:prstGeom>
        </p:spPr>
        <p:txBody>
          <a:bodyPr lIns="0" rIns="0">
            <a:noAutofit/>
          </a:bodyPr>
          <a:lstStyle>
            <a:lvl1pPr>
              <a:lnSpc>
                <a:spcPct val="70000"/>
              </a:lnSpc>
              <a:defRPr lang="en-US" sz="6600" b="1" kern="4800" spc="-600" dirty="0">
                <a:solidFill>
                  <a:schemeClr val="bg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21971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7807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21971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7807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8855189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solidFill>
                  <a:schemeClr val="bg1"/>
                </a:solidFill>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81048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7862613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29102346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24570924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preserve="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1799675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preserve="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8697775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3" y="306607"/>
            <a:ext cx="8292742" cy="2630861"/>
          </a:xfrm>
          <a:prstGeom prst="rect">
            <a:avLst/>
          </a:prstGeom>
        </p:spPr>
        <p:txBody>
          <a:bodyPr lIns="0" tIns="40758" rIns="0" bIns="40758" anchor="ctr">
            <a:normAutofit/>
          </a:bodyPr>
          <a:lstStyle>
            <a:lvl1pPr algn="ctr">
              <a:lnSpc>
                <a:spcPct val="65000"/>
              </a:lnSpc>
              <a:defRPr lang="en-US" sz="7100" b="0" kern="4800" spc="-156"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800" y="3043807"/>
            <a:ext cx="3800475" cy="1220444"/>
          </a:xfrm>
          <a:prstGeom prst="rect">
            <a:avLst/>
          </a:prstGeom>
        </p:spPr>
        <p:txBody>
          <a:bodyPr lIns="81519" tIns="40758" rIns="81519" bIns="40758"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lIns="81519" tIns="40758" rIns="81519" bIns="40758" anchor="ctr"/>
          <a:lstStyle>
            <a:lvl1pPr marL="0" indent="0">
              <a:lnSpc>
                <a:spcPct val="70000"/>
              </a:lnSpc>
              <a:buNone/>
              <a:defRPr>
                <a:solidFill>
                  <a:schemeClr val="bg1"/>
                </a:solidFill>
              </a:defRPr>
            </a:lvl1pPr>
          </a:lstStyle>
          <a:p>
            <a:r>
              <a:rPr lang="en-US" dirty="0" smtClean="0"/>
              <a:t>AOL LOGO HERE</a:t>
            </a:r>
            <a:endParaRPr lang="en-US" dirty="0"/>
          </a:p>
        </p:txBody>
      </p:sp>
    </p:spTree>
    <p:extLst>
      <p:ext uri="{BB962C8B-B14F-4D97-AF65-F5344CB8AC3E}">
        <p14:creationId xmlns:p14="http://schemas.microsoft.com/office/powerpoint/2010/main" val="39879173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preserve="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5956080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preserve="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38335377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preserve="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1"/>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45"/>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46"/>
            <a:ext cx="1332572" cy="464825"/>
          </a:xfrm>
          <a:prstGeom prst="rect">
            <a:avLst/>
          </a:prstGeom>
        </p:spPr>
        <p:txBody>
          <a:bodyPr lIns="0" tIns="0" rIns="0" bIns="45720" anchor="t">
            <a:noAutofit/>
          </a:bodyPr>
          <a:lstStyle>
            <a:lvl1pPr marL="0" indent="0" algn="l">
              <a:lnSpc>
                <a:spcPct val="80000"/>
              </a:lnSpc>
              <a:buNone/>
              <a:defRPr sz="110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accent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8106666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preserve="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bg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bg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6" name="Arc 15"/>
          <p:cNvSpPr/>
          <p:nvPr/>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7" name="Arc 16"/>
          <p:cNvSpPr/>
          <p:nvPr/>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21" name="Arc 20"/>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6" name="Arc 2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sp>
        <p:nvSpPr>
          <p:cNvPr id="27" name="Arc 2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FF"/>
              </a:solidFill>
              <a:latin typeface="Arial"/>
            </a:endParaRPr>
          </a:p>
        </p:txBody>
      </p:sp>
      <p:pic>
        <p:nvPicPr>
          <p:cNvPr id="28" name="Picture 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418466" y="4942543"/>
            <a:ext cx="1396923" cy="114614"/>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12700" cap="rnd">
                <a:solidFill>
                  <a:schemeClr val="tx1">
                    <a:alpha val="39999"/>
                  </a:schemeClr>
                </a:solidFill>
                <a:round/>
                <a:headEnd/>
                <a:tailEnd/>
              </a14:hiddenLine>
            </a:ext>
          </a:extLst>
        </p:spPr>
      </p:pic>
    </p:spTree>
    <p:extLst>
      <p:ext uri="{BB962C8B-B14F-4D97-AF65-F5344CB8AC3E}">
        <p14:creationId xmlns:p14="http://schemas.microsoft.com/office/powerpoint/2010/main" val="11215054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2310537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7825788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7232871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30390311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0"/>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solidFill>
                  <a:schemeClr val="bg1"/>
                </a:solidFill>
              </a:defRPr>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25498530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8203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COV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3" y="848210"/>
            <a:ext cx="8292742" cy="2630861"/>
          </a:xfrm>
          <a:prstGeom prst="rect">
            <a:avLst/>
          </a:prstGeom>
        </p:spPr>
        <p:txBody>
          <a:bodyPr lIns="0" tIns="40720" rIns="0" bIns="40720" anchor="ctr">
            <a:normAutofit/>
          </a:bodyPr>
          <a:lstStyle>
            <a:lvl1pPr algn="ctr">
              <a:lnSpc>
                <a:spcPct val="65000"/>
              </a:lnSpc>
              <a:defRPr lang="en-US" sz="7200" b="0" kern="4800" spc="-302" baseline="0" dirty="0">
                <a:solidFill>
                  <a:schemeClr val="bg1"/>
                </a:solidFill>
                <a:latin typeface="+mj-lt"/>
                <a:ea typeface="+mj-ea"/>
                <a:cs typeface="+mj-cs"/>
              </a:defRPr>
            </a:lvl1pPr>
          </a:lstStyle>
          <a:p>
            <a:r>
              <a:rPr lang="en-US" dirty="0" smtClean="0"/>
              <a:t>HEADLINE CAN BE </a:t>
            </a:r>
            <a:br>
              <a:rPr lang="en-US" dirty="0" smtClean="0"/>
            </a:br>
            <a:r>
              <a:rPr lang="en-US" dirty="0" smtClean="0"/>
              <a:t>UP TO THREE</a:t>
            </a:r>
            <a:br>
              <a:rPr lang="en-US" dirty="0" smtClean="0"/>
            </a:br>
            <a:r>
              <a:rPr lang="en-US" dirty="0" smtClean="0"/>
              <a:t>LINES, COOL?</a:t>
            </a:r>
            <a:endParaRPr lang="en-US" dirty="0"/>
          </a:p>
        </p:txBody>
      </p:sp>
    </p:spTree>
    <p:extLst>
      <p:ext uri="{BB962C8B-B14F-4D97-AF65-F5344CB8AC3E}">
        <p14:creationId xmlns:p14="http://schemas.microsoft.com/office/powerpoint/2010/main" val="42692377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bg1"/>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spTree>
    <p:extLst>
      <p:ext uri="{BB962C8B-B14F-4D97-AF65-F5344CB8AC3E}">
        <p14:creationId xmlns:p14="http://schemas.microsoft.com/office/powerpoint/2010/main" val="17852795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bg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B243C284-FC67-C340-882A-87FB3BE41B32}" type="slidenum">
              <a:rPr>
                <a:solidFill>
                  <a:srgbClr val="FFFFFF"/>
                </a:solidFill>
                <a:latin typeface="Arial"/>
              </a:rPr>
              <a:pPr/>
              <a:t>‹#›</a:t>
            </a:fld>
            <a:endParaRPr>
              <a:solidFill>
                <a:srgbClr val="FFFFFF"/>
              </a:solidFill>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bg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solidFill>
                  <a:schemeClr val="bg1"/>
                </a:solidFill>
              </a:defRPr>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16476397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cSld name="3_IMAG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Text Placeholder 3"/>
          <p:cNvSpPr>
            <a:spLocks noGrp="1"/>
          </p:cNvSpPr>
          <p:nvPr>
            <p:ph type="body" sz="quarter" idx="27" hasCustomPrompt="1"/>
          </p:nvPr>
        </p:nvSpPr>
        <p:spPr>
          <a:xfrm>
            <a:off x="382559" y="891542"/>
            <a:ext cx="8734425" cy="436959"/>
          </a:xfrm>
          <a:prstGeom prst="rect">
            <a:avLst/>
          </a:prstGeom>
        </p:spPr>
        <p:txBody>
          <a:bodyPr lIns="0" rIns="0">
            <a:noAutofit/>
          </a:bodyPr>
          <a:lstStyle>
            <a:lvl1pPr>
              <a:lnSpc>
                <a:spcPct val="9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172526142"/>
      </p:ext>
    </p:extLst>
  </p:cSld>
  <p:clrMapOvr>
    <a:masterClrMapping/>
  </p:clrMapOvr>
  <p:timing>
    <p:tnLst>
      <p:par>
        <p:cTn xmlns:p14="http://schemas.microsoft.com/office/powerpoint/2010/mai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8" name="Picture 7" descr="be_on_division_white.png"/>
          <p:cNvPicPr>
            <a:picLocks noChangeAspect="1"/>
          </p:cNvPicPr>
          <p:nvPr userDrawn="1"/>
        </p:nvPicPr>
        <p:blipFill>
          <a:blip r:embed="rId2" cstate="print">
            <a:lum bright="-50000"/>
          </a:blip>
          <a:stretch>
            <a:fillRect/>
          </a:stretch>
        </p:blipFill>
        <p:spPr>
          <a:xfrm>
            <a:off x="7313614" y="4663692"/>
            <a:ext cx="1578867" cy="338329"/>
          </a:xfrm>
          <a:prstGeom prst="rect">
            <a:avLst/>
          </a:prstGeom>
        </p:spPr>
      </p:pic>
      <p:sp>
        <p:nvSpPr>
          <p:cNvPr id="12" name="Text Placeholder 11"/>
          <p:cNvSpPr>
            <a:spLocks noGrp="1"/>
          </p:cNvSpPr>
          <p:nvPr>
            <p:ph type="body" sz="quarter" idx="10" hasCustomPrompt="1"/>
          </p:nvPr>
        </p:nvSpPr>
        <p:spPr>
          <a:xfrm>
            <a:off x="251520" y="141685"/>
            <a:ext cx="8351838" cy="539855"/>
          </a:xfrm>
          <a:prstGeom prst="rect">
            <a:avLst/>
          </a:prstGeom>
        </p:spPr>
        <p:txBody>
          <a:bodyPr/>
          <a:lstStyle>
            <a:lvl1pPr>
              <a:buNone/>
              <a:defRPr baseline="0"/>
            </a:lvl1pPr>
          </a:lstStyle>
          <a:p>
            <a:pPr lvl="0"/>
            <a:r>
              <a:rPr lang="en-US" dirty="0" smtClean="0"/>
              <a:t>I’m a page title! My size is 32</a:t>
            </a:r>
          </a:p>
        </p:txBody>
      </p:sp>
    </p:spTree>
    <p:extLst>
      <p:ext uri="{BB962C8B-B14F-4D97-AF65-F5344CB8AC3E}">
        <p14:creationId xmlns:p14="http://schemas.microsoft.com/office/powerpoint/2010/main" val="258067315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2" y="306386"/>
            <a:ext cx="8292742" cy="2630861"/>
          </a:xfrm>
          <a:prstGeom prst="rect">
            <a:avLst/>
          </a:prstGeom>
        </p:spPr>
        <p:txBody>
          <a:bodyPr lIns="0" rIns="0" anchor="ctr">
            <a:normAutofit/>
          </a:bodyPr>
          <a:lstStyle>
            <a:lvl1pPr algn="ctr">
              <a:lnSpc>
                <a:spcPct val="65000"/>
              </a:lnSpc>
              <a:defRPr lang="en-US" sz="8000" b="1" kern="4800" spc="-600" baseline="0" dirty="0">
                <a:solidFill>
                  <a:schemeClr val="tx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87" y="3043807"/>
            <a:ext cx="3800475" cy="1220444"/>
          </a:xfrm>
          <a:prstGeom prst="rect">
            <a:avLst/>
          </a:prstGeom>
        </p:spPr>
        <p:txBody>
          <a:bodyPr anchor="ctr"/>
          <a:lstStyle>
            <a:lvl1pPr marL="0" indent="0" algn="r">
              <a:lnSpc>
                <a:spcPct val="70000"/>
              </a:lnSpc>
              <a:buFont typeface="+mj-lt"/>
              <a:buNone/>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anchor="ctr"/>
          <a:lstStyle>
            <a:lvl1pPr marL="0" indent="0">
              <a:lnSpc>
                <a:spcPct val="70000"/>
              </a:lnSpc>
              <a:buNone/>
              <a:defRPr/>
            </a:lvl1pPr>
          </a:lstStyle>
          <a:p>
            <a:r>
              <a:rPr lang="en-US" dirty="0" smtClean="0"/>
              <a:t>AOL LOGO HERE</a:t>
            </a:r>
            <a:endParaRPr lang="en-US" dirty="0"/>
          </a:p>
        </p:txBody>
      </p:sp>
    </p:spTree>
    <p:extLst>
      <p:ext uri="{BB962C8B-B14F-4D97-AF65-F5344CB8AC3E}">
        <p14:creationId xmlns:p14="http://schemas.microsoft.com/office/powerpoint/2010/main" val="7514519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5" y="1679199"/>
            <a:ext cx="8732121" cy="1785104"/>
          </a:xfrm>
          <a:prstGeom prst="rect">
            <a:avLst/>
          </a:prstGeom>
          <a:solidFill>
            <a:schemeClr val="bg2">
              <a:alpha val="27000"/>
            </a:schemeClr>
          </a:solidFill>
          <a:ln>
            <a:noFill/>
          </a:ln>
        </p:spPr>
        <p:txBody>
          <a:bodyPr wrap="square" lIns="0" tIns="502920" bIns="228600" anchor="ctr">
            <a:spAutoFit/>
          </a:bodyPr>
          <a:lstStyle>
            <a:lvl1pPr marL="400050" indent="0" defTabSz="400050">
              <a:lnSpc>
                <a:spcPct val="65000"/>
              </a:lnSpc>
              <a:spcBef>
                <a:spcPts val="0"/>
              </a:spcBef>
              <a:buNone/>
              <a:defRPr lang="en-US" sz="9600" b="1" kern="6000" spc="-800" baseline="0" dirty="0" smtClean="0">
                <a:solidFill>
                  <a:schemeClr val="tx1"/>
                </a:solidFill>
                <a:latin typeface="Arial"/>
                <a:ea typeface="DIN Next Rounded LT Pro Light" charset="0"/>
                <a:cs typeface="Arial"/>
              </a:defRPr>
            </a:lvl1pPr>
            <a:lvl2pPr>
              <a:defRPr lang="en-US" sz="11500" b="1" kern="6000" spc="-800" baseline="0" dirty="0" smtClean="0">
                <a:solidFill>
                  <a:schemeClr val="tx1"/>
                </a:solidFill>
                <a:latin typeface="Arial"/>
                <a:ea typeface="DIN Next Rounded LT Pro Light" charset="0"/>
                <a:cs typeface="Arial"/>
              </a:defRPr>
            </a:lvl2pPr>
            <a:lvl3pPr>
              <a:defRPr lang="en-US" sz="11500" b="1" kern="6000" spc="-800" baseline="0" dirty="0" smtClean="0">
                <a:solidFill>
                  <a:schemeClr val="tx1"/>
                </a:solidFill>
                <a:latin typeface="Arial"/>
                <a:ea typeface="DIN Next Rounded LT Pro Light" charset="0"/>
                <a:cs typeface="Arial"/>
              </a:defRPr>
            </a:lvl3pPr>
            <a:lvl4pPr>
              <a:defRPr lang="en-US" sz="11500" b="1" kern="6000" spc="-800" baseline="0" dirty="0" smtClean="0">
                <a:solidFill>
                  <a:schemeClr val="tx1"/>
                </a:solidFill>
                <a:latin typeface="Arial"/>
                <a:ea typeface="DIN Next Rounded LT Pro Light" charset="0"/>
                <a:cs typeface="Arial"/>
              </a:defRPr>
            </a:lvl4pPr>
            <a:lvl5pPr>
              <a:defRPr lang="en-US" sz="11500" b="1" kern="6000" spc="-800"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pic>
        <p:nvPicPr>
          <p:cNvPr id="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1180129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8638993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348" y="1151666"/>
            <a:ext cx="8600313" cy="3773957"/>
          </a:xfrm>
          <a:prstGeom prst="rect">
            <a:avLst/>
          </a:prstGeom>
        </p:spPr>
        <p:txBody>
          <a:bodyPr anchor="ctr">
            <a:noAutofit/>
          </a:bodyPr>
          <a:lstStyle>
            <a:lvl1pPr marL="0" indent="0" algn="ctr">
              <a:lnSpc>
                <a:spcPct val="70000"/>
              </a:lnSpc>
              <a:buNone/>
              <a:defRPr sz="8000" b="1" baseline="0"/>
            </a:lvl1pPr>
          </a:lstStyle>
          <a:p>
            <a:pPr lvl="0"/>
            <a:r>
              <a:rPr lang="en-US" dirty="0" smtClean="0"/>
              <a:t>DEVICE SCREENSHOT IMAGE, CHART</a:t>
            </a:r>
            <a:endParaRPr lang="en-US" dirty="0"/>
          </a:p>
        </p:txBody>
      </p:sp>
      <p:sp>
        <p:nvSpPr>
          <p:cNvPr id="6"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5971861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531" y="1361997"/>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62035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531" y="221380"/>
            <a:ext cx="4316413" cy="1140619"/>
          </a:xfrm>
          <a:prstGeom prst="rect">
            <a:avLst/>
          </a:prstGeom>
        </p:spPr>
        <p:txBody>
          <a:bodyPr>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1475" y="245818"/>
            <a:ext cx="3906838" cy="4626626"/>
          </a:xfrm>
          <a:prstGeom prst="rect">
            <a:avLst/>
          </a:prstGeom>
        </p:spPr>
        <p:txBody>
          <a:bodyPr anchor="ctr">
            <a:noAutofit/>
          </a:bodyPr>
          <a:lstStyle>
            <a:lvl1pPr algn="ctr">
              <a:defRPr/>
            </a:lvl1pPr>
          </a:lstStyle>
          <a:p>
            <a:r>
              <a:rPr lang="en-US" smtClean="0"/>
              <a:t>Drag picture to placeholder or click icon to add</a:t>
            </a:r>
            <a:endParaRPr lang="en-US"/>
          </a:p>
        </p:txBody>
      </p:sp>
      <p:sp>
        <p:nvSpPr>
          <p:cNvPr id="15" name="Text Placeholder 11"/>
          <p:cNvSpPr>
            <a:spLocks noGrp="1"/>
          </p:cNvSpPr>
          <p:nvPr>
            <p:ph type="body" sz="quarter" idx="15" hasCustomPrompt="1"/>
          </p:nvPr>
        </p:nvSpPr>
        <p:spPr>
          <a:xfrm>
            <a:off x="4518531" y="2577208"/>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2835568"/>
            <a:ext cx="4316412"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2987781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6CD2E5-F14D-4AB4-AABF-F1EC59ABA42A}" type="slidenum">
              <a:rPr>
                <a:latin typeface="Arial"/>
              </a:rPr>
              <a:pPr/>
              <a:t>‹#›</a:t>
            </a:fld>
            <a:endParaRPr>
              <a:latin typeface="Arial"/>
            </a:endParaRPr>
          </a:p>
        </p:txBody>
      </p:sp>
      <p:sp>
        <p:nvSpPr>
          <p:cNvPr id="4" name="Rectangle 3"/>
          <p:cNvSpPr/>
          <p:nvPr userDrawn="1"/>
        </p:nvSpPr>
        <p:spPr>
          <a:xfrm>
            <a:off x="1283614" y="1030786"/>
            <a:ext cx="6669214" cy="25624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ct val="80000"/>
              </a:lnSpc>
            </a:pPr>
            <a:r>
              <a:rPr lang="en-US" sz="5400" spc="-150" dirty="0" err="1" smtClean="0">
                <a:solidFill>
                  <a:srgbClr val="333333"/>
                </a:solidFill>
                <a:latin typeface="Arial"/>
              </a:rPr>
              <a:t>Nulla</a:t>
            </a:r>
            <a:r>
              <a:rPr lang="en-US" sz="5400" spc="-150" dirty="0" smtClean="0">
                <a:solidFill>
                  <a:srgbClr val="333333"/>
                </a:solidFill>
                <a:latin typeface="Arial"/>
              </a:rPr>
              <a:t> </a:t>
            </a:r>
            <a:r>
              <a:rPr lang="en-US" sz="5400" spc="-150" dirty="0" err="1" smtClean="0">
                <a:solidFill>
                  <a:srgbClr val="333333"/>
                </a:solidFill>
                <a:latin typeface="Arial"/>
              </a:rPr>
              <a:t>facilisi</a:t>
            </a:r>
            <a:r>
              <a:rPr lang="en-US" sz="5400" spc="-150" dirty="0" smtClean="0">
                <a:solidFill>
                  <a:srgbClr val="333333"/>
                </a:solidFill>
                <a:latin typeface="Arial"/>
              </a:rPr>
              <a:t>. In </a:t>
            </a:r>
            <a:r>
              <a:rPr lang="en-US" sz="5400" spc="-150" dirty="0" err="1" smtClean="0">
                <a:solidFill>
                  <a:srgbClr val="333333"/>
                </a:solidFill>
                <a:latin typeface="Arial"/>
              </a:rPr>
              <a:t>vel</a:t>
            </a:r>
            <a:r>
              <a:rPr lang="en-US" sz="5400" spc="-150" dirty="0" smtClean="0">
                <a:solidFill>
                  <a:srgbClr val="333333"/>
                </a:solidFill>
                <a:latin typeface="Arial"/>
              </a:rPr>
              <a:t> sem. </a:t>
            </a:r>
            <a:r>
              <a:rPr lang="en-US" sz="5400" spc="-150" dirty="0" err="1" smtClean="0">
                <a:solidFill>
                  <a:srgbClr val="333333"/>
                </a:solidFill>
                <a:latin typeface="Arial"/>
              </a:rPr>
              <a:t>Morbi</a:t>
            </a:r>
            <a:r>
              <a:rPr lang="en-US" sz="5400" spc="-150" dirty="0" smtClean="0">
                <a:solidFill>
                  <a:srgbClr val="333333"/>
                </a:solidFill>
                <a:latin typeface="Arial"/>
              </a:rPr>
              <a:t> id </a:t>
            </a:r>
            <a:r>
              <a:rPr lang="en-US" sz="5400" spc="-150" dirty="0" err="1" smtClean="0">
                <a:solidFill>
                  <a:srgbClr val="333333"/>
                </a:solidFill>
                <a:latin typeface="Arial"/>
              </a:rPr>
              <a:t>urna</a:t>
            </a:r>
            <a:r>
              <a:rPr lang="en-US" sz="5400" spc="-150" dirty="0" smtClean="0">
                <a:solidFill>
                  <a:srgbClr val="333333"/>
                </a:solidFill>
                <a:latin typeface="Arial"/>
              </a:rPr>
              <a:t> in </a:t>
            </a:r>
            <a:r>
              <a:rPr lang="en-US" sz="5400" spc="-150" dirty="0" err="1" smtClean="0">
                <a:solidFill>
                  <a:srgbClr val="333333"/>
                </a:solidFill>
                <a:latin typeface="Arial"/>
              </a:rPr>
              <a:t>diam</a:t>
            </a:r>
            <a:r>
              <a:rPr lang="en-US" sz="5400" spc="-150" dirty="0" smtClean="0">
                <a:solidFill>
                  <a:srgbClr val="333333"/>
                </a:solidFill>
                <a:latin typeface="Arial"/>
              </a:rPr>
              <a:t> </a:t>
            </a:r>
            <a:r>
              <a:rPr lang="en-US" sz="5400" spc="-150" dirty="0" err="1" smtClean="0">
                <a:solidFill>
                  <a:srgbClr val="333333"/>
                </a:solidFill>
                <a:latin typeface="Arial"/>
              </a:rPr>
              <a:t>dignissim</a:t>
            </a:r>
            <a:r>
              <a:rPr lang="en-US" sz="5400" spc="-150" dirty="0" smtClean="0">
                <a:solidFill>
                  <a:srgbClr val="333333"/>
                </a:solidFill>
                <a:latin typeface="Arial"/>
              </a:rPr>
              <a:t> </a:t>
            </a:r>
            <a:r>
              <a:rPr lang="en-US" sz="5400" spc="-150" dirty="0" err="1" smtClean="0">
                <a:solidFill>
                  <a:srgbClr val="333333"/>
                </a:solidFill>
                <a:latin typeface="Arial"/>
              </a:rPr>
              <a:t>feugiat</a:t>
            </a:r>
            <a:r>
              <a:rPr lang="en-US" sz="5400" spc="-150" dirty="0" smtClean="0">
                <a:solidFill>
                  <a:srgbClr val="333333"/>
                </a:solidFill>
                <a:latin typeface="Arial"/>
              </a:rPr>
              <a:t>. </a:t>
            </a:r>
            <a:r>
              <a:rPr lang="en-US" sz="5400" spc="-150" dirty="0" err="1" smtClean="0">
                <a:solidFill>
                  <a:srgbClr val="00AEEF"/>
                </a:solidFill>
                <a:latin typeface="Arial"/>
              </a:rPr>
              <a:t>Proin</a:t>
            </a:r>
            <a:r>
              <a:rPr lang="en-US" sz="5400" spc="-150" dirty="0" smtClean="0">
                <a:solidFill>
                  <a:srgbClr val="00AEEF"/>
                </a:solidFill>
                <a:latin typeface="Arial"/>
              </a:rPr>
              <a:t> </a:t>
            </a:r>
            <a:r>
              <a:rPr lang="en-US" sz="5400" spc="-150" dirty="0" err="1" smtClean="0">
                <a:solidFill>
                  <a:srgbClr val="00AEEF"/>
                </a:solidFill>
                <a:latin typeface="Arial"/>
              </a:rPr>
              <a:t>molestie</a:t>
            </a:r>
            <a:r>
              <a:rPr lang="en-US" sz="5400" spc="-150" dirty="0" smtClean="0">
                <a:solidFill>
                  <a:srgbClr val="00AEEF"/>
                </a:solidFill>
                <a:latin typeface="Arial"/>
              </a:rPr>
              <a:t> </a:t>
            </a:r>
            <a:r>
              <a:rPr lang="en-US" sz="5400" spc="-150" dirty="0" err="1" smtClean="0">
                <a:solidFill>
                  <a:srgbClr val="00AEEF"/>
                </a:solidFill>
                <a:latin typeface="Arial"/>
              </a:rPr>
              <a:t>tortor</a:t>
            </a:r>
            <a:r>
              <a:rPr lang="en-US" sz="5400" spc="-150" dirty="0" smtClean="0">
                <a:solidFill>
                  <a:srgbClr val="00AEEF"/>
                </a:solidFill>
                <a:latin typeface="Arial"/>
              </a:rPr>
              <a:t> </a:t>
            </a:r>
            <a:r>
              <a:rPr lang="en-US" sz="5400" spc="-150" dirty="0" err="1" smtClean="0">
                <a:solidFill>
                  <a:srgbClr val="00AEEF"/>
                </a:solidFill>
                <a:latin typeface="Arial"/>
              </a:rPr>
              <a:t>eu</a:t>
            </a:r>
            <a:r>
              <a:rPr lang="en-US" sz="5400" spc="-150" dirty="0" smtClean="0">
                <a:solidFill>
                  <a:srgbClr val="00AEEF"/>
                </a:solidFill>
                <a:latin typeface="Arial"/>
              </a:rPr>
              <a:t> </a:t>
            </a:r>
            <a:r>
              <a:rPr lang="en-US" sz="5400" spc="-150" dirty="0" err="1" smtClean="0">
                <a:solidFill>
                  <a:srgbClr val="00AEEF"/>
                </a:solidFill>
                <a:latin typeface="Arial"/>
              </a:rPr>
              <a:t>velit</a:t>
            </a:r>
            <a:r>
              <a:rPr lang="en-US" sz="5400" spc="-150" dirty="0" smtClean="0">
                <a:solidFill>
                  <a:srgbClr val="00AEEF"/>
                </a:solidFill>
                <a:latin typeface="Arial"/>
              </a:rPr>
              <a:t>. </a:t>
            </a:r>
            <a:endParaRPr lang="en-US" sz="5400" spc="-150" dirty="0" smtClean="0">
              <a:solidFill>
                <a:srgbClr val="333333"/>
              </a:solidFill>
              <a:latin typeface="Arial"/>
            </a:endParaRPr>
          </a:p>
        </p:txBody>
      </p:sp>
      <p:sp>
        <p:nvSpPr>
          <p:cNvPr id="5" name="Rectangle 4"/>
          <p:cNvSpPr/>
          <p:nvPr userDrawn="1"/>
        </p:nvSpPr>
        <p:spPr>
          <a:xfrm>
            <a:off x="1283617" y="789533"/>
            <a:ext cx="723275" cy="1569660"/>
          </a:xfrm>
          <a:prstGeom prst="rect">
            <a:avLst/>
          </a:prstGeom>
        </p:spPr>
        <p:txBody>
          <a:bodyPr wrap="none">
            <a:spAutoFit/>
          </a:bodyPr>
          <a:lstStyle/>
          <a:p>
            <a:r>
              <a:rPr lang="en-US" sz="9600" b="1" kern="4000" spc="-600" dirty="0">
                <a:solidFill>
                  <a:srgbClr val="333333">
                    <a:alpha val="20000"/>
                  </a:srgbClr>
                </a:solidFill>
                <a:latin typeface="Arial"/>
                <a:cs typeface="Arial"/>
              </a:rPr>
              <a:t>“</a:t>
            </a:r>
          </a:p>
        </p:txBody>
      </p:sp>
      <p:sp>
        <p:nvSpPr>
          <p:cNvPr id="6" name="Rectangle 5"/>
          <p:cNvSpPr/>
          <p:nvPr userDrawn="1"/>
        </p:nvSpPr>
        <p:spPr>
          <a:xfrm>
            <a:off x="6508169" y="2746802"/>
            <a:ext cx="723275" cy="1569660"/>
          </a:xfrm>
          <a:prstGeom prst="rect">
            <a:avLst/>
          </a:prstGeom>
        </p:spPr>
        <p:txBody>
          <a:bodyPr wrap="none">
            <a:spAutoFit/>
          </a:bodyPr>
          <a:lstStyle/>
          <a:p>
            <a:r>
              <a:rPr lang="en-US" sz="9600" b="1" kern="4000" spc="-600" dirty="0">
                <a:solidFill>
                  <a:srgbClr val="333333">
                    <a:alpha val="20000"/>
                  </a:srgbClr>
                </a:solidFill>
                <a:latin typeface="Arial"/>
                <a:cs typeface="Arial"/>
              </a:rPr>
              <a:t>”</a:t>
            </a:r>
            <a:endParaRPr lang="en-US" sz="3600" dirty="0">
              <a:solidFill>
                <a:srgbClr val="333333">
                  <a:alpha val="20000"/>
                </a:srgbClr>
              </a:solidFill>
              <a:latin typeface="Arial"/>
            </a:endParaRPr>
          </a:p>
        </p:txBody>
      </p:sp>
      <p:sp>
        <p:nvSpPr>
          <p:cNvPr id="7" name="Rectangle 6"/>
          <p:cNvSpPr/>
          <p:nvPr userDrawn="1"/>
        </p:nvSpPr>
        <p:spPr>
          <a:xfrm>
            <a:off x="4036902" y="3722533"/>
            <a:ext cx="1162648" cy="415498"/>
          </a:xfrm>
          <a:prstGeom prst="rect">
            <a:avLst/>
          </a:prstGeom>
        </p:spPr>
        <p:txBody>
          <a:bodyPr wrap="none">
            <a:spAutoFit/>
          </a:bodyPr>
          <a:lstStyle/>
          <a:p>
            <a:pPr algn="ctr">
              <a:lnSpc>
                <a:spcPct val="70000"/>
              </a:lnSpc>
            </a:pPr>
            <a:r>
              <a:rPr lang="en-US" sz="2800" b="1" kern="4800" dirty="0" smtClean="0">
                <a:solidFill>
                  <a:srgbClr val="00AEEF"/>
                </a:solidFill>
                <a:latin typeface="Arial"/>
                <a:cs typeface="Arial"/>
              </a:rPr>
              <a:t>Name</a:t>
            </a:r>
            <a:endParaRPr lang="en-US" sz="2800" b="1" kern="4800" dirty="0">
              <a:solidFill>
                <a:srgbClr val="00AEEF"/>
              </a:solidFill>
              <a:latin typeface="Arial"/>
              <a:cs typeface="Arial"/>
            </a:endParaRPr>
          </a:p>
        </p:txBody>
      </p:sp>
    </p:spTree>
    <p:extLst>
      <p:ext uri="{BB962C8B-B14F-4D97-AF65-F5344CB8AC3E}">
        <p14:creationId xmlns:p14="http://schemas.microsoft.com/office/powerpoint/2010/main" val="19230679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40" y="1681414"/>
            <a:ext cx="8732121" cy="1781232"/>
          </a:xfrm>
          <a:prstGeom prst="rect">
            <a:avLst/>
          </a:prstGeom>
          <a:solidFill>
            <a:schemeClr val="bg2">
              <a:alpha val="27000"/>
            </a:schemeClr>
          </a:solidFill>
          <a:ln>
            <a:noFill/>
          </a:ln>
        </p:spPr>
        <p:txBody>
          <a:bodyPr wrap="square" lIns="0" tIns="448330" rIns="81519" bIns="203790" anchor="ctr">
            <a:spAutoFit/>
          </a:bodyPr>
          <a:lstStyle>
            <a:lvl1pPr marL="356625" indent="0" defTabSz="356625">
              <a:lnSpc>
                <a:spcPct val="65000"/>
              </a:lnSpc>
              <a:spcBef>
                <a:spcPts val="0"/>
              </a:spcBef>
              <a:buNone/>
              <a:defRPr lang="en-US" sz="10300" b="0" kern="6000" spc="-156" baseline="0" dirty="0" smtClean="0">
                <a:solidFill>
                  <a:schemeClr val="bg1"/>
                </a:solidFill>
                <a:latin typeface="+mj-lt"/>
                <a:ea typeface="Arial" panose="020B0604020202020204" pitchFamily="34" charset="0"/>
                <a:cs typeface="Arial"/>
              </a:defRPr>
            </a:lvl1pPr>
            <a:lvl2pPr>
              <a:defRPr lang="en-US" sz="10300" b="1" kern="6000" spc="-714" baseline="0" dirty="0" smtClean="0">
                <a:solidFill>
                  <a:schemeClr val="tx1"/>
                </a:solidFill>
                <a:latin typeface="Arial"/>
                <a:ea typeface="DIN Next Rounded LT Pro Light" charset="0"/>
                <a:cs typeface="Arial"/>
              </a:defRPr>
            </a:lvl2pPr>
            <a:lvl3pPr>
              <a:defRPr lang="en-US" sz="10300" b="1" kern="6000" spc="-714" baseline="0" dirty="0" smtClean="0">
                <a:solidFill>
                  <a:schemeClr val="tx1"/>
                </a:solidFill>
                <a:latin typeface="Arial"/>
                <a:ea typeface="DIN Next Rounded LT Pro Light" charset="0"/>
                <a:cs typeface="Arial"/>
              </a:defRPr>
            </a:lvl3pPr>
            <a:lvl4pPr>
              <a:defRPr lang="en-US" sz="10300" b="1" kern="6000" spc="-714" baseline="0" dirty="0" smtClean="0">
                <a:solidFill>
                  <a:schemeClr val="tx1"/>
                </a:solidFill>
                <a:latin typeface="Arial"/>
                <a:ea typeface="DIN Next Rounded LT Pro Light" charset="0"/>
                <a:cs typeface="Arial"/>
              </a:defRPr>
            </a:lvl4pPr>
            <a:lvl5pPr>
              <a:defRPr lang="en-US" sz="10300" b="1" kern="6000" spc="-714" baseline="0" dirty="0" smtClean="0">
                <a:solidFill>
                  <a:schemeClr val="tx1"/>
                </a:solidFill>
                <a:latin typeface="Arial"/>
                <a:ea typeface="DIN Next Rounded LT Pro Light" charset="0"/>
                <a:cs typeface="Arial"/>
              </a:defRPr>
            </a:lvl5pPr>
          </a:lstStyle>
          <a:p>
            <a:pPr lvl="0"/>
            <a:r>
              <a:rPr lang="en-US" dirty="0" smtClean="0"/>
              <a:t>SECTION</a:t>
            </a:r>
            <a:endParaRPr lang="en-US" dirty="0"/>
          </a:p>
        </p:txBody>
      </p:sp>
    </p:spTree>
    <p:extLst>
      <p:ext uri="{BB962C8B-B14F-4D97-AF65-F5344CB8AC3E}">
        <p14:creationId xmlns:p14="http://schemas.microsoft.com/office/powerpoint/2010/main" val="12536732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207" y="1365886"/>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6"/>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8"/>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207" y="256452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524652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90"/>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61" y="483751"/>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207" y="274327"/>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35"/>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61" y="1682395"/>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7"/>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3683856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5" y="2619326"/>
            <a:ext cx="8554961" cy="647337"/>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207" y="3144352"/>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9" y="340271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03" y="3144352"/>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01" y="3402718"/>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42757072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4" name="Picture Placeholder 7"/>
          <p:cNvSpPr>
            <a:spLocks noGrp="1"/>
          </p:cNvSpPr>
          <p:nvPr>
            <p:ph type="pic" sz="quarter" idx="11"/>
          </p:nvPr>
        </p:nvSpPr>
        <p:spPr>
          <a:xfrm>
            <a:off x="393207" y="1413251"/>
            <a:ext cx="4069079" cy="2479775"/>
          </a:xfrm>
          <a:prstGeom prst="rect">
            <a:avLst/>
          </a:prstGeom>
        </p:spPr>
        <p:txBody>
          <a:bodyPr anchor="ctr"/>
          <a:lstStyle>
            <a:lvl1pPr algn="ctr">
              <a:defRPr/>
            </a:lvl1pPr>
          </a:lstStyle>
          <a:p>
            <a:r>
              <a:rPr lang="en-US" smtClean="0"/>
              <a:t>Drag picture to placeholder or click icon to add</a:t>
            </a:r>
            <a:endParaRPr lang="en-US" dirty="0"/>
          </a:p>
        </p:txBody>
      </p:sp>
      <p:sp>
        <p:nvSpPr>
          <p:cNvPr id="5" name="Picture Placeholder 7"/>
          <p:cNvSpPr>
            <a:spLocks noGrp="1"/>
          </p:cNvSpPr>
          <p:nvPr>
            <p:ph type="pic" sz="quarter" idx="12"/>
          </p:nvPr>
        </p:nvSpPr>
        <p:spPr>
          <a:xfrm>
            <a:off x="4704026" y="1413251"/>
            <a:ext cx="4069079" cy="2479775"/>
          </a:xfrm>
          <a:prstGeom prst="rect">
            <a:avLst/>
          </a:prstGeom>
        </p:spPr>
        <p:txBody>
          <a:bodyPr anchor="ctr"/>
          <a:lstStyle>
            <a:lvl1pPr algn="ctr">
              <a:defRPr/>
            </a:lvl1pPr>
          </a:lstStyle>
          <a:p>
            <a:r>
              <a:rPr lang="en-US" smtClean="0"/>
              <a:t>Drag picture to placeholder or click icon to add</a:t>
            </a:r>
            <a:endParaRPr lang="en-US"/>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104748"/>
            <a:ext cx="4141872" cy="767696"/>
          </a:xfrm>
          <a:prstGeom prst="rect">
            <a:avLst/>
          </a:prstGeom>
        </p:spPr>
        <p:txBody>
          <a:bodyPr lIns="0" rIns="0">
            <a:noAutofit/>
          </a:bodyPr>
          <a:lstStyle>
            <a:lvl1pPr marL="0" indent="0" algn="l">
              <a:lnSpc>
                <a:spcPct val="80000"/>
              </a:lnSpc>
              <a:buNone/>
              <a:defRPr sz="1100" baseline="0">
                <a:solidFill>
                  <a:schemeClr val="tx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387" y="4104748"/>
            <a:ext cx="4175255" cy="767696"/>
          </a:xfrm>
          <a:prstGeom prst="rect">
            <a:avLst/>
          </a:prstGeom>
        </p:spPr>
        <p:txBody>
          <a:bodyPr lIns="0" rIns="0">
            <a:noAutofit/>
          </a:bodyPr>
          <a:lstStyle>
            <a:lvl1pPr marL="0" indent="0" algn="l">
              <a:lnSpc>
                <a:spcPct val="80000"/>
              </a:lnSpc>
              <a:buNone/>
              <a:defRPr sz="1100">
                <a:solidFill>
                  <a:schemeClr val="tx1"/>
                </a:solidFill>
              </a:defRPr>
            </a:lvl1pPr>
          </a:lstStyle>
          <a:p>
            <a:pPr lvl="0"/>
            <a:r>
              <a:rPr lang="en-US" dirty="0" smtClean="0"/>
              <a:t>Description here – one column. If there is a lot of text, adjust top of text box up and reduce the size of the image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9933718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HDR + SUB + 2COL -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ct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ts val="0"/>
              </a:spcBef>
              <a:spcAft>
                <a:spcPts val="0"/>
              </a:spcAft>
              <a:buClrTx/>
              <a:buSzPct val="80000"/>
              <a:buFont typeface="Arial"/>
              <a:buNone/>
              <a:tabLst/>
              <a:defRPr lang="en-US" sz="11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Tree>
    <p:extLst>
      <p:ext uri="{BB962C8B-B14F-4D97-AF65-F5344CB8AC3E}">
        <p14:creationId xmlns:p14="http://schemas.microsoft.com/office/powerpoint/2010/main" val="19575220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4327"/>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2" name="Text Placeholder 13"/>
          <p:cNvSpPr>
            <a:spLocks noGrp="1"/>
          </p:cNvSpPr>
          <p:nvPr>
            <p:ph type="body" sz="quarter" idx="26" hasCustomPrompt="1"/>
          </p:nvPr>
        </p:nvSpPr>
        <p:spPr>
          <a:xfrm>
            <a:off x="393192" y="4257460"/>
            <a:ext cx="8414328" cy="651245"/>
          </a:xfrm>
          <a:prstGeom prst="rect">
            <a:avLst/>
          </a:prstGeom>
        </p:spPr>
        <p:txBody>
          <a:bodyPr wrap="square" lIns="0" rIns="0" numCol="2"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2"/>
          <p:cNvSpPr>
            <a:spLocks noGrp="1"/>
          </p:cNvSpPr>
          <p:nvPr>
            <p:ph type="body" sz="quarter" idx="32"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Tree>
    <p:extLst>
      <p:ext uri="{BB962C8B-B14F-4D97-AF65-F5344CB8AC3E}">
        <p14:creationId xmlns:p14="http://schemas.microsoft.com/office/powerpoint/2010/main" val="5464285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207" y="272659"/>
            <a:ext cx="8393397"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a:t>
            </a:r>
            <a:br>
              <a:rPr lang="en-US" dirty="0" smtClean="0"/>
            </a:br>
            <a:r>
              <a:rPr lang="en-US" dirty="0" smtClean="0"/>
              <a:t>TITLE STYLE</a:t>
            </a:r>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1" name="Text Placeholder 2"/>
          <p:cNvSpPr>
            <a:spLocks noGrp="1"/>
          </p:cNvSpPr>
          <p:nvPr>
            <p:ph type="body" sz="quarter" idx="31" hasCustomPrompt="1"/>
          </p:nvPr>
        </p:nvSpPr>
        <p:spPr>
          <a:xfrm>
            <a:off x="393192" y="923569"/>
            <a:ext cx="8393398" cy="427652"/>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Text Placeholder 13"/>
          <p:cNvSpPr>
            <a:spLocks noGrp="1"/>
          </p:cNvSpPr>
          <p:nvPr>
            <p:ph type="body" sz="quarter" idx="26" hasCustomPrompt="1"/>
          </p:nvPr>
        </p:nvSpPr>
        <p:spPr>
          <a:xfrm>
            <a:off x="393192" y="4157663"/>
            <a:ext cx="8414328" cy="751035"/>
          </a:xfrm>
          <a:prstGeom prst="rect">
            <a:avLst/>
          </a:prstGeom>
        </p:spPr>
        <p:txBody>
          <a:bodyPr wrap="square" lIns="0" rIns="0" numCol="3" spcCol="182880">
            <a:noAutofit/>
          </a:bodyPr>
          <a:lstStyle>
            <a:lvl1pPr marL="0" marR="0" indent="0" algn="l" defTabSz="457200" rtl="0" eaLnBrk="1" fontAlgn="auto" latinLnBrk="0" hangingPunct="1">
              <a:lnSpc>
                <a:spcPct val="8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THIS HEADER SHOULD BE BOLD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Tree>
    <p:extLst>
      <p:ext uri="{BB962C8B-B14F-4D97-AF65-F5344CB8AC3E}">
        <p14:creationId xmlns:p14="http://schemas.microsoft.com/office/powerpoint/2010/main" val="977430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365"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472856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342845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2134175"/>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rIns="0" anchor="t">
            <a:noAutofit/>
          </a:bodyPr>
          <a:lstStyle>
            <a:lvl1pPr marL="0" marR="0" indent="0" algn="l" defTabSz="457200" rtl="0" eaLnBrk="1" fontAlgn="auto" latinLnBrk="0" hangingPunct="1">
              <a:lnSpc>
                <a:spcPct val="80000"/>
              </a:lnSpc>
              <a:spcBef>
                <a:spcPts val="0"/>
              </a:spcBef>
              <a:spcAft>
                <a:spcPts val="0"/>
              </a:spcAft>
              <a:buClrTx/>
              <a:buSzTx/>
              <a:buFont typeface="Arial"/>
              <a:buNone/>
              <a:tabLst/>
              <a:defRPr sz="2000" b="1">
                <a:solidFill>
                  <a:schemeClr val="accent1"/>
                </a:solidFill>
              </a:defRPr>
            </a:lvl1pPr>
          </a:lstStyle>
          <a:p>
            <a:pPr marL="0" marR="0" lvl="0" indent="0" algn="l" defTabSz="457200" rtl="0" eaLnBrk="1" fontAlgn="auto" latinLnBrk="0" hangingPunct="1">
              <a:lnSpc>
                <a:spcPct val="80000"/>
              </a:lnSpc>
              <a:spcBef>
                <a:spcPts val="0"/>
              </a:spcBef>
              <a:spcAft>
                <a:spcPts val="0"/>
              </a:spcAft>
              <a:buClrTx/>
              <a:buSzTx/>
              <a:buFont typeface="Arial"/>
              <a:buNone/>
              <a:tabLst/>
              <a:defRPr/>
            </a:pPr>
            <a:r>
              <a:rPr lang="en-US" dirty="0" smtClean="0"/>
              <a:t>LABEL</a:t>
            </a:r>
            <a:br>
              <a:rPr lang="en-US" dirty="0" smtClean="0"/>
            </a:br>
            <a:r>
              <a:rPr lang="en-US" dirty="0" smtClean="0"/>
              <a:t>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rIns="0" anchor="t">
            <a:noAutofit/>
          </a:bodyPr>
          <a:lstStyle>
            <a:lvl1pPr marL="0" indent="0" algn="l">
              <a:lnSpc>
                <a:spcPct val="80000"/>
              </a:lnSpc>
              <a:spcBef>
                <a:spcPts val="0"/>
              </a:spcBef>
              <a:buNone/>
              <a:defRPr sz="2000" b="1">
                <a:solidFill>
                  <a:schemeClr val="accent1"/>
                </a:solidFill>
              </a:defRPr>
            </a:lvl1pPr>
          </a:lstStyle>
          <a:p>
            <a:pPr lvl="0"/>
            <a:r>
              <a:rPr lang="en-US" dirty="0" smtClean="0"/>
              <a:t>LABEL</a:t>
            </a:r>
            <a:br>
              <a:rPr lang="en-US" dirty="0" smtClean="0"/>
            </a:br>
            <a:r>
              <a:rPr lang="en-US" dirty="0" smtClean="0"/>
              <a:t>HERE</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04"/>
            <a:ext cx="8601075" cy="427652"/>
          </a:xfrm>
          <a:prstGeom prst="rect">
            <a:avLst/>
          </a:prstGeom>
        </p:spPr>
        <p:txBody>
          <a:bodyPr wrap="square" lIns="0" rIns="0">
            <a:noAutofit/>
          </a:bodyPr>
          <a:lstStyle>
            <a:lvl1pPr>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3" name="Text Placeholder 46"/>
          <p:cNvSpPr>
            <a:spLocks noGrp="1"/>
          </p:cNvSpPr>
          <p:nvPr>
            <p:ph type="body" sz="quarter" idx="32" hasCustomPrompt="1"/>
          </p:nvPr>
        </p:nvSpPr>
        <p:spPr>
          <a:xfrm>
            <a:off x="393200" y="1505787"/>
            <a:ext cx="1969697" cy="611062"/>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00" y="2796953"/>
            <a:ext cx="1969697" cy="607224"/>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00" y="4066960"/>
            <a:ext cx="1969697" cy="665581"/>
          </a:xfrm>
          <a:prstGeom prst="rect">
            <a:avLst/>
          </a:prstGeom>
        </p:spPr>
        <p:txBody>
          <a:bodyPr wrap="square" lIns="0" rIns="0">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6"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44629"/>
            <a:ext cx="1151221" cy="210932"/>
          </a:xfrm>
          <a:prstGeom prst="rect">
            <a:avLst/>
          </a:prstGeom>
        </p:spPr>
      </p:pic>
    </p:spTree>
    <p:extLst>
      <p:ext uri="{BB962C8B-B14F-4D97-AF65-F5344CB8AC3E}">
        <p14:creationId xmlns:p14="http://schemas.microsoft.com/office/powerpoint/2010/main" val="8193509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54"/>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41"/>
            <a:ext cx="1960364" cy="1217775"/>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41"/>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695"/>
            <a:ext cx="1960364" cy="121777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04"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27"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36" y="471038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04"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27"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36" y="3110429"/>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04"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27"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36" y="1456142"/>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35" y="3480702"/>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35" y="1880749"/>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35" y="233417"/>
            <a:ext cx="2759115" cy="1210819"/>
          </a:xfrm>
          <a:prstGeom prst="rect">
            <a:avLst/>
          </a:prstGeom>
        </p:spPr>
        <p:txBody>
          <a:bodyPr anchor="ctr">
            <a:noAutofit/>
          </a:bodyPr>
          <a:lstStyle>
            <a:lvl1pPr marL="0" indent="0" algn="r">
              <a:lnSpc>
                <a:spcPct val="80000"/>
              </a:lnSpc>
              <a:spcBef>
                <a:spcPts val="0"/>
              </a:spcBef>
              <a:buNone/>
              <a:defRPr sz="2800" b="1">
                <a:solidFill>
                  <a:schemeClr val="accent1"/>
                </a:solidFill>
              </a:defRPr>
            </a:lvl1pPr>
          </a:lstStyle>
          <a:p>
            <a:pPr lvl="0"/>
            <a:r>
              <a:rPr lang="en-US" dirty="0" smtClean="0"/>
              <a:t>LABEL</a:t>
            </a:r>
            <a:endParaRPr lang="en-US" dirty="0"/>
          </a:p>
        </p:txBody>
      </p:sp>
      <p:sp>
        <p:nvSpPr>
          <p:cNvPr id="3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20880793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365"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791"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393" y="3569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365"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791"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393" y="231929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365"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791"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393" y="1058273"/>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09895"/>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573"/>
            <a:ext cx="1960364" cy="914933"/>
          </a:xfrm>
          <a:prstGeom prst="rect">
            <a:avLst/>
          </a:prstGeom>
          <a:ln>
            <a:noFill/>
          </a:ln>
        </p:spPr>
        <p:txBody>
          <a:bodyPr anchor="ctr">
            <a:normAutofit/>
          </a:bodyPr>
          <a:lstStyle>
            <a:lvl1pPr marL="0" indent="0" algn="ctr">
              <a:buNone/>
              <a:defRPr sz="2000" b="1"/>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57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53"/>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365"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791"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393" y="4772886"/>
            <a:ext cx="1969697" cy="184547"/>
          </a:xfrm>
          <a:prstGeom prst="rect">
            <a:avLst/>
          </a:prstGeom>
        </p:spPr>
        <p:txBody>
          <a:bodyPr>
            <a:noAutofit/>
          </a:bodyPr>
          <a:lstStyle>
            <a:lvl1pPr marL="0" indent="0" algn="ctr">
              <a:buNone/>
              <a:defRPr sz="1100"/>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anchor="ctr">
            <a:noAutofit/>
          </a:bodyPr>
          <a:lstStyle>
            <a:lvl1pPr marL="0" indent="0" algn="r">
              <a:spcBef>
                <a:spcPts val="0"/>
              </a:spcBef>
              <a:buNone/>
              <a:defRPr sz="2800" b="1">
                <a:solidFill>
                  <a:schemeClr val="accent1"/>
                </a:solidFill>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167"/>
            <a:ext cx="1960364" cy="914933"/>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9"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160454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4"/>
          </p:nvPr>
        </p:nvSpPr>
        <p:spPr>
          <a:xfrm>
            <a:off x="8274710" y="5262249"/>
            <a:ext cx="322960" cy="273844"/>
          </a:xfrm>
          <a:prstGeom prst="rect">
            <a:avLst/>
          </a:prstGeom>
        </p:spPr>
        <p:txBody>
          <a:bodyPr vert="horz" lIns="81519" tIns="40758" rIns="81519" bIns="40758" rtlCol="0" anchor="ctr"/>
          <a:lstStyle>
            <a:lvl1pPr algn="r">
              <a:defRPr lang="en-US" sz="70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Tree>
    <p:extLst>
      <p:ext uri="{BB962C8B-B14F-4D97-AF65-F5344CB8AC3E}">
        <p14:creationId xmlns:p14="http://schemas.microsoft.com/office/powerpoint/2010/main" val="19155578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11"/>
            <a:ext cx="2555978"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11"/>
            <a:ext cx="2663932"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11"/>
            <a:ext cx="2609244" cy="178294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20"/>
            <a:ext cx="2626846" cy="318582"/>
          </a:xfrm>
          <a:prstGeom prst="rect">
            <a:avLst/>
          </a:prstGeom>
        </p:spPr>
        <p:txBody>
          <a:bodyPr lIns="0" rIns="0">
            <a:noAutofit/>
          </a:bodyPr>
          <a:lstStyle>
            <a:lvl1pPr marL="0" indent="0" algn="l">
              <a:buNone/>
              <a:defRPr sz="1100"/>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65" y="1493220"/>
            <a:ext cx="2683191" cy="318582"/>
          </a:xfrm>
          <a:prstGeom prst="rect">
            <a:avLst/>
          </a:prstGeom>
        </p:spPr>
        <p:txBody>
          <a:bodyPr lIns="0" rIns="0">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02" y="1493220"/>
            <a:ext cx="2581397" cy="318582"/>
          </a:xfrm>
          <a:prstGeom prst="rect">
            <a:avLst/>
          </a:prstGeom>
        </p:spPr>
        <p:txBody>
          <a:bodyPr wrap="square" lIns="0" rIns="0">
            <a:noAutofit/>
          </a:bodyPr>
          <a:lstStyle>
            <a:lvl1pPr marL="0" indent="0" algn="l">
              <a:buNone/>
              <a:defRPr sz="1100"/>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03419"/>
            <a:ext cx="2609244"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65" y="1090000"/>
            <a:ext cx="2683191" cy="513506"/>
          </a:xfrm>
          <a:prstGeom prst="rect">
            <a:avLst/>
          </a:prstGeom>
        </p:spPr>
        <p:txBody>
          <a:bodyPr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07" y="1103419"/>
            <a:ext cx="2594767" cy="513506"/>
          </a:xfrm>
          <a:prstGeom prst="rect">
            <a:avLst/>
          </a:prstGeom>
        </p:spPr>
        <p:txBody>
          <a:bodyPr wrap="square" lIns="0" rIns="0" anchor="ctr">
            <a:noAutofit/>
          </a:bodyPr>
          <a:lstStyle>
            <a:lvl1pPr marL="0" indent="0" algn="l">
              <a:spcBef>
                <a:spcPts val="0"/>
              </a:spcBef>
              <a:buNone/>
              <a:defRPr sz="28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5" y="591310"/>
            <a:ext cx="8601075" cy="321469"/>
          </a:xfrm>
          <a:prstGeom prst="rect">
            <a:avLst/>
          </a:prstGeom>
        </p:spPr>
        <p:txBody>
          <a:bodyPr wrap="square" lIns="0"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9"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8"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255090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207"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252"/>
            <a:ext cx="3566674" cy="2814119"/>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5720">
            <a:noAutofit/>
          </a:bodyPr>
          <a:lstStyle>
            <a:lvl1pPr marL="0" indent="0" algn="l">
              <a:lnSpc>
                <a:spcPct val="80000"/>
              </a:lnSpc>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471"/>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7833" y="937454"/>
            <a:ext cx="3590295"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207" y="272652"/>
            <a:ext cx="8600313"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15" name="Picture Placeholder 39"/>
          <p:cNvSpPr>
            <a:spLocks noGrp="1"/>
          </p:cNvSpPr>
          <p:nvPr>
            <p:ph type="pic" sz="quarter" idx="32" hasCustomPrompt="1"/>
          </p:nvPr>
        </p:nvSpPr>
        <p:spPr>
          <a:xfrm>
            <a:off x="393207"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0945"/>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207"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146"/>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207" y="937454"/>
            <a:ext cx="1350473"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45"/>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471"/>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16"/>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19"/>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0945"/>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091"/>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22"/>
            <a:ext cx="1332573" cy="568101"/>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146"/>
            <a:ext cx="1332572" cy="464825"/>
          </a:xfrm>
          <a:prstGeom prst="rect">
            <a:avLst/>
          </a:prstGeom>
        </p:spPr>
        <p:txBody>
          <a:bodyPr lIns="0" tIns="0" rIns="0" bIns="45720" anchor="t">
            <a:noAutofit/>
          </a:bodyPr>
          <a:lstStyle>
            <a:lvl1pPr marL="0" indent="0" algn="l">
              <a:lnSpc>
                <a:spcPct val="80000"/>
              </a:lnSpc>
              <a:buNone/>
              <a:defRPr sz="1100">
                <a:solidFill>
                  <a:schemeClr val="tx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9"/>
            <a:ext cx="1339474" cy="185064"/>
          </a:xfrm>
          <a:prstGeom prst="rect">
            <a:avLst/>
          </a:prstGeom>
        </p:spPr>
        <p:txBody>
          <a:bodyPr lIns="0" tIns="0" rIns="0" bIns="45720" anchor="t">
            <a:noAutofit/>
          </a:bodyPr>
          <a:lstStyle>
            <a:lvl1pPr marL="0" indent="0" algn="l">
              <a:lnSpc>
                <a:spcPct val="80000"/>
              </a:lnSpc>
              <a:spcBef>
                <a:spcPts val="0"/>
              </a:spcBef>
              <a:buNone/>
              <a:defRPr sz="1100" b="1">
                <a:solidFill>
                  <a:schemeClr val="tx1"/>
                </a:solidFill>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54"/>
            <a:ext cx="1339474" cy="198807"/>
          </a:xfrm>
          <a:prstGeom prst="rect">
            <a:avLst/>
          </a:prstGeom>
        </p:spPr>
        <p:txBody>
          <a:bodyPr lIns="0" tIns="0" rIns="0" bIns="45720" anchor="t">
            <a:noAutofit/>
          </a:bodyPr>
          <a:lstStyle>
            <a:lvl1pPr marL="0" indent="0" algn="l">
              <a:spcBef>
                <a:spcPts val="0"/>
              </a:spcBef>
              <a:buNone/>
              <a:defRPr sz="1400" b="1">
                <a:solidFill>
                  <a:schemeClr val="accent1"/>
                </a:solidFill>
              </a:defRPr>
            </a:lvl1pPr>
          </a:lstStyle>
          <a:p>
            <a:pPr lvl="0"/>
            <a:r>
              <a:rPr lang="en-US" dirty="0" smtClean="0"/>
              <a:t>LABEL</a:t>
            </a:r>
            <a:endParaRPr lang="en-US" dirty="0"/>
          </a:p>
        </p:txBody>
      </p:sp>
      <p:sp>
        <p:nvSpPr>
          <p:cNvPr id="3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34"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3857771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266950"/>
            <a:ext cx="1696466" cy="134665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1876426"/>
            <a:ext cx="1668830" cy="1290638"/>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25" y="1233495"/>
            <a:ext cx="1646457" cy="1364185"/>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21" y="2816935"/>
            <a:ext cx="2070567" cy="1217480"/>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69"/>
            <a:ext cx="2315358" cy="576226"/>
          </a:xfrm>
          <a:prstGeom prst="rect">
            <a:avLst/>
          </a:prstGeom>
        </p:spPr>
        <p:txBody>
          <a:bodyPr>
            <a:noAutofit/>
          </a:bodyPr>
          <a:lstStyle>
            <a:lvl1pPr marL="0" indent="0" algn="l">
              <a:buNone/>
              <a:defRPr lang="en-US" sz="1100" kern="1200" dirty="0">
                <a:solidFill>
                  <a:schemeClr val="tx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9" y="3826993"/>
            <a:ext cx="2011943" cy="493483"/>
          </a:xfrm>
          <a:prstGeom prst="rect">
            <a:avLst/>
          </a:prstGeom>
        </p:spPr>
        <p:txBody>
          <a:bodyPr lIns="0" rIns="0">
            <a:noAutofit/>
          </a:bodyPr>
          <a:lstStyle>
            <a:lvl1pPr marL="0" indent="0" algn="l">
              <a:buNone/>
              <a:defRPr sz="1100">
                <a:solidFill>
                  <a:schemeClr val="tx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499993"/>
            <a:ext cx="178214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747"/>
            <a:ext cx="2287136"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5994"/>
            <a:ext cx="2011944" cy="406247"/>
          </a:xfrm>
          <a:prstGeom prst="rect">
            <a:avLst/>
          </a:prstGeom>
        </p:spPr>
        <p:txBody>
          <a:bodyPr lIns="0" rIns="0"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32" name="Title 1"/>
          <p:cNvSpPr>
            <a:spLocks noGrp="1"/>
          </p:cNvSpPr>
          <p:nvPr>
            <p:ph type="title" hasCustomPrompt="1"/>
          </p:nvPr>
        </p:nvSpPr>
        <p:spPr>
          <a:xfrm>
            <a:off x="393193" y="274320"/>
            <a:ext cx="8400828" cy="389586"/>
          </a:xfrm>
          <a:prstGeom prst="rect">
            <a:avLst/>
          </a:prstGeom>
        </p:spPr>
        <p:txBody>
          <a:bodyPr wrap="square" lIns="0" tIns="0" rIns="0" anchor="t">
            <a:noAutofit/>
          </a:bodyPr>
          <a:lstStyle>
            <a:lvl1pPr algn="l">
              <a:lnSpc>
                <a:spcPct val="65000"/>
              </a:lnSpc>
              <a:defRPr lang="en-US" sz="4800" b="1" kern="4800" spc="-300" baseline="0" dirty="0">
                <a:solidFill>
                  <a:schemeClr val="tx1"/>
                </a:solidFill>
                <a:latin typeface="Arial"/>
                <a:ea typeface="+mn-ea"/>
                <a:cs typeface="Arial"/>
              </a:defRPr>
            </a:lvl1pPr>
          </a:lstStyle>
          <a:p>
            <a:r>
              <a:rPr lang="en-US" dirty="0" smtClean="0"/>
              <a:t>CLICK TO EDIT</a:t>
            </a:r>
            <a:endParaRPr lang="en-US" dirty="0"/>
          </a:p>
        </p:txBody>
      </p:sp>
      <p:sp>
        <p:nvSpPr>
          <p:cNvPr id="3" name="Text Placeholder 2"/>
          <p:cNvSpPr>
            <a:spLocks noGrp="1"/>
          </p:cNvSpPr>
          <p:nvPr>
            <p:ph type="body" sz="quarter" idx="31" hasCustomPrompt="1"/>
          </p:nvPr>
        </p:nvSpPr>
        <p:spPr>
          <a:xfrm>
            <a:off x="393193" y="591310"/>
            <a:ext cx="8401572" cy="321469"/>
          </a:xfrm>
          <a:prstGeom prst="rect">
            <a:avLst/>
          </a:prstGeom>
        </p:spPr>
        <p:txBody>
          <a:bodyPr wrap="square" rIns="0">
            <a:noAutofit/>
          </a:bodyPr>
          <a:lstStyle>
            <a:lvl1pPr algn="l">
              <a:lnSpc>
                <a:spcPct val="80000"/>
              </a:lnSpc>
              <a:defRPr sz="2000" baseline="0">
                <a:solidFill>
                  <a:schemeClr val="tx1"/>
                </a:solidFill>
              </a:defRPr>
            </a:lvl1pPr>
          </a:lstStyle>
          <a:p>
            <a:pPr lvl="0"/>
            <a:r>
              <a:rPr lang="en-US" dirty="0" err="1" smtClean="0"/>
              <a:t>Subheader</a:t>
            </a:r>
            <a:r>
              <a:rPr lang="en-US" dirty="0" smtClean="0"/>
              <a:t> in 20 </a:t>
            </a:r>
            <a:r>
              <a:rPr lang="en-US" dirty="0" err="1" smtClean="0"/>
              <a:t>pt</a:t>
            </a:r>
            <a:endParaRPr lang="en-US" dirty="0"/>
          </a:p>
        </p:txBody>
      </p:sp>
      <p:sp>
        <p:nvSpPr>
          <p:cNvPr id="15" name="Arc 14"/>
          <p:cNvSpPr/>
          <p:nvPr userDrawn="1"/>
        </p:nvSpPr>
        <p:spPr>
          <a:xfrm rot="2550994">
            <a:off x="-4986020" y="1358739"/>
            <a:ext cx="8029737" cy="5424124"/>
          </a:xfrm>
          <a:prstGeom prst="arc">
            <a:avLst>
              <a:gd name="adj1" fmla="val 16764790"/>
              <a:gd name="adj2" fmla="val 19441495"/>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6" name="Arc 15"/>
          <p:cNvSpPr/>
          <p:nvPr userDrawn="1"/>
        </p:nvSpPr>
        <p:spPr>
          <a:xfrm rot="2356349">
            <a:off x="-6543282" y="72001"/>
            <a:ext cx="11481727" cy="9759008"/>
          </a:xfrm>
          <a:prstGeom prst="arc">
            <a:avLst>
              <a:gd name="adj1" fmla="val 16637051"/>
              <a:gd name="adj2" fmla="val 18819987"/>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7" name="Arc 16"/>
          <p:cNvSpPr/>
          <p:nvPr userDrawn="1"/>
        </p:nvSpPr>
        <p:spPr>
          <a:xfrm rot="2778754">
            <a:off x="-7137493" y="-4171482"/>
            <a:ext cx="12183832" cy="18410255"/>
          </a:xfrm>
          <a:prstGeom prst="arc">
            <a:avLst>
              <a:gd name="adj1" fmla="val 16622139"/>
              <a:gd name="adj2" fmla="val 18492673"/>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7F7F7F"/>
              </a:solidFill>
              <a:latin typeface="Arial"/>
            </a:endParaRPr>
          </a:p>
        </p:txBody>
      </p:sp>
      <p:sp>
        <p:nvSpPr>
          <p:cNvPr id="18" name="Picture Placeholder 39"/>
          <p:cNvSpPr>
            <a:spLocks noGrp="1"/>
          </p:cNvSpPr>
          <p:nvPr>
            <p:ph type="pic" sz="quarter" idx="32" hasCustomPrompt="1"/>
          </p:nvPr>
        </p:nvSpPr>
        <p:spPr>
          <a:xfrm>
            <a:off x="7183636" y="481015"/>
            <a:ext cx="1589454" cy="1274672"/>
          </a:xfrm>
          <a:prstGeom prst="rect">
            <a:avLst/>
          </a:prstGeom>
          <a:ln>
            <a:noFill/>
          </a:ln>
        </p:spPr>
        <p:txBody>
          <a:bodyPr vert="horz" lIns="91440" tIns="45720" rIns="91440" bIns="45720" rtlCol="0" anchor="ctr">
            <a:normAutofit/>
          </a:bodyPr>
          <a:lstStyle>
            <a:lvl1pPr>
              <a:defRPr lang="en-US" sz="2000" b="1" dirty="0"/>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602822" y="1965627"/>
            <a:ext cx="1191198" cy="1953161"/>
          </a:xfrm>
          <a:prstGeom prst="rect">
            <a:avLst/>
          </a:prstGeom>
        </p:spPr>
        <p:txBody>
          <a:bodyPr>
            <a:noAutofit/>
          </a:bodyPr>
          <a:lstStyle>
            <a:lvl1pPr marL="0" indent="0" algn="l">
              <a:buNone/>
              <a:defRPr sz="1100">
                <a:solidFill>
                  <a:schemeClr val="tx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602836" y="1648685"/>
            <a:ext cx="1170269" cy="406247"/>
          </a:xfrm>
          <a:prstGeom prst="rect">
            <a:avLst/>
          </a:prstGeom>
        </p:spPr>
        <p:txBody>
          <a:bodyPr anchor="b">
            <a:noAutofit/>
          </a:bodyPr>
          <a:lstStyle>
            <a:lvl1pPr marL="0" indent="0" algn="l">
              <a:lnSpc>
                <a:spcPct val="80000"/>
              </a:lnSpc>
              <a:spcBef>
                <a:spcPts val="0"/>
              </a:spcBef>
              <a:buNone/>
              <a:defRPr sz="1400" b="1">
                <a:solidFill>
                  <a:schemeClr val="accent1"/>
                </a:solidFill>
              </a:defRPr>
            </a:lvl1pPr>
          </a:lstStyle>
          <a:p>
            <a:pPr lvl="0"/>
            <a:r>
              <a:rPr lang="en-US" dirty="0" smtClean="0"/>
              <a:t>LABEL</a:t>
            </a:r>
            <a:endParaRPr lang="en-US" dirty="0"/>
          </a:p>
        </p:txBody>
      </p:sp>
      <p:sp>
        <p:nvSpPr>
          <p:cNvPr id="22"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21"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55214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93709" y="1086800"/>
            <a:ext cx="5929503" cy="3745129"/>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13"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6211226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4327"/>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379375" y="1525581"/>
            <a:ext cx="5323593" cy="2589019"/>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4" name="Text Placeholder 3"/>
          <p:cNvSpPr>
            <a:spLocks noGrp="1"/>
          </p:cNvSpPr>
          <p:nvPr>
            <p:ph type="body" sz="quarter" idx="27" hasCustomPrompt="1"/>
          </p:nvPr>
        </p:nvSpPr>
        <p:spPr>
          <a:xfrm>
            <a:off x="393192" y="981233"/>
            <a:ext cx="8734425" cy="436959"/>
          </a:xfrm>
          <a:prstGeom prst="rect">
            <a:avLst/>
          </a:prstGeom>
        </p:spPr>
        <p:txBody>
          <a:bodyPr wrap="square"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
        <p:nvSpPr>
          <p:cNvPr id="14" name="Text Placeholder 13"/>
          <p:cNvSpPr>
            <a:spLocks noGrp="1"/>
          </p:cNvSpPr>
          <p:nvPr>
            <p:ph type="body" sz="quarter" idx="26" hasCustomPrompt="1"/>
          </p:nvPr>
        </p:nvSpPr>
        <p:spPr>
          <a:xfrm>
            <a:off x="393200" y="4236028"/>
            <a:ext cx="8393729" cy="708119"/>
          </a:xfrm>
          <a:prstGeom prst="rect">
            <a:avLst/>
          </a:prstGeom>
        </p:spPr>
        <p:txBody>
          <a:bodyPr wrap="square"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pic>
        <p:nvPicPr>
          <p:cNvPr id="15"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690147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558"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54" y="1384775"/>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54" y="3561798"/>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393207" y="272659"/>
            <a:ext cx="8600313" cy="723545"/>
          </a:xfrm>
          <a:prstGeom prst="rect">
            <a:avLst/>
          </a:prstGeom>
        </p:spPr>
        <p:txBody>
          <a:bodyPr wrap="square" lIns="0" tIns="0" r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864898" y="1384775"/>
            <a:ext cx="5908207" cy="3487668"/>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769119"/>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946144"/>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8844055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9071" y="246308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9694" y="1525574"/>
            <a:ext cx="2217427"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9361" y="3470693"/>
            <a:ext cx="2217758"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971045" y="1454393"/>
            <a:ext cx="5802049" cy="2781627"/>
          </a:xfrm>
          <a:prstGeom prst="rect">
            <a:avLst/>
          </a:prstGeom>
        </p:spPr>
        <p:txBody>
          <a:bodyPr anchor="ctr">
            <a:normAutofit/>
          </a:bodyPr>
          <a:lstStyle>
            <a:lvl1pPr marL="0" indent="0" algn="ctr">
              <a:lnSpc>
                <a:spcPct val="70000"/>
              </a:lnSpc>
              <a:spcBef>
                <a:spcPts val="0"/>
              </a:spcBef>
              <a:buNone/>
              <a:defRPr sz="60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8741" y="284742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9369" y="1909918"/>
            <a:ext cx="2217467"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9031" y="3855037"/>
            <a:ext cx="2217798"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11" name="Text Placeholder 13"/>
          <p:cNvSpPr>
            <a:spLocks noGrp="1"/>
          </p:cNvSpPr>
          <p:nvPr>
            <p:ph type="body" sz="quarter" idx="26" hasCustomPrompt="1"/>
          </p:nvPr>
        </p:nvSpPr>
        <p:spPr>
          <a:xfrm>
            <a:off x="393200" y="4236028"/>
            <a:ext cx="8393729" cy="708119"/>
          </a:xfrm>
          <a:prstGeom prst="rect">
            <a:avLst/>
          </a:prstGeom>
        </p:spPr>
        <p:txBody>
          <a:bodyPr lIns="0" rIns="0" numCol="2" spcCol="182880">
            <a:noAutofit/>
          </a:bodyPr>
          <a:lstStyle>
            <a:lvl1pPr marL="0" marR="0" indent="0" algn="l" defTabSz="457200" rtl="0" eaLnBrk="1" fontAlgn="auto" latinLnBrk="0" hangingPunct="1">
              <a:lnSpc>
                <a:spcPct val="100000"/>
              </a:lnSpc>
              <a:spcBef>
                <a:spcPct val="20000"/>
              </a:spcBef>
              <a:spcAft>
                <a:spcPts val="0"/>
              </a:spcAft>
              <a:buClrTx/>
              <a:buSzPct val="80000"/>
              <a:buFont typeface="Arial"/>
              <a:buNone/>
              <a:tabLst/>
              <a:defRPr lang="en-US" sz="1200" kern="1200" baseline="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7" hasCustomPrompt="1"/>
          </p:nvPr>
        </p:nvSpPr>
        <p:spPr>
          <a:xfrm>
            <a:off x="386042" y="981233"/>
            <a:ext cx="8734425" cy="436959"/>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4" name="Title 1"/>
          <p:cNvSpPr>
            <a:spLocks noGrp="1"/>
          </p:cNvSpPr>
          <p:nvPr>
            <p:ph type="title" hasCustomPrompt="1"/>
          </p:nvPr>
        </p:nvSpPr>
        <p:spPr>
          <a:xfrm>
            <a:off x="391131" y="272659"/>
            <a:ext cx="8328290" cy="723545"/>
          </a:xfrm>
          <a:prstGeom prst="rect">
            <a:avLst/>
          </a:prstGeom>
        </p:spPr>
        <p:txBody>
          <a:bodyPr wrap="square" lIns="0" tIns="0" rIns="0" anchor="t">
            <a:noAutofit/>
          </a:bodyPr>
          <a:lstStyle>
            <a:lvl1pPr algn="l">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5"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6837468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2" name="Title 1"/>
          <p:cNvSpPr>
            <a:spLocks noGrp="1"/>
          </p:cNvSpPr>
          <p:nvPr>
            <p:ph type="title" hasCustomPrompt="1"/>
          </p:nvPr>
        </p:nvSpPr>
        <p:spPr>
          <a:xfrm>
            <a:off x="0" y="247072"/>
            <a:ext cx="5209118" cy="772519"/>
          </a:xfrm>
          <a:prstGeom prst="rect">
            <a:avLst/>
          </a:prstGeom>
          <a:solidFill>
            <a:schemeClr val="tx1"/>
          </a:solidFill>
        </p:spPr>
        <p:txBody>
          <a:bodyPr wrap="none" lIns="365760" tIns="201168" rIns="182880" bIns="45720" anchor="t">
            <a:spAutoFit/>
          </a:bodyPr>
          <a:lstStyle>
            <a:lvl1pPr>
              <a:lnSpc>
                <a:spcPct val="65000"/>
              </a:lnSpc>
              <a:defRPr lang="en-US" sz="4800" b="1" kern="3000" spc="-300" baseline="0" dirty="0">
                <a:solidFill>
                  <a:schemeClr val="bg1"/>
                </a:solidFill>
                <a:latin typeface="Arial"/>
                <a:ea typeface="+mn-ea"/>
                <a:cs typeface="Arial"/>
              </a:defRPr>
            </a:lvl1pPr>
          </a:lstStyle>
          <a:p>
            <a:r>
              <a:rPr lang="en-US" dirty="0" smtClean="0"/>
              <a:t>OVERVIEW TITLE</a:t>
            </a:r>
            <a:endParaRPr lang="en-US" dirty="0"/>
          </a:p>
        </p:txBody>
      </p:sp>
      <p:sp>
        <p:nvSpPr>
          <p:cNvPr id="6" name="Picture Placeholder 9"/>
          <p:cNvSpPr>
            <a:spLocks noGrp="1"/>
          </p:cNvSpPr>
          <p:nvPr>
            <p:ph type="pic" sz="quarter" idx="13" hasCustomPrompt="1"/>
          </p:nvPr>
        </p:nvSpPr>
        <p:spPr>
          <a:xfrm>
            <a:off x="5592808" y="2403665"/>
            <a:ext cx="3173540"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694" y="2012780"/>
            <a:ext cx="3118469" cy="2244552"/>
          </a:xfrm>
          <a:prstGeom prst="rect">
            <a:avLst/>
          </a:prstGeom>
          <a:effectLst/>
        </p:spPr>
        <p:txBody>
          <a:bodyPr anchor="ctr">
            <a:normAutofit/>
          </a:bodyPr>
          <a:lstStyle>
            <a:lvl1pPr marL="0" indent="0" algn="ctr">
              <a:lnSpc>
                <a:spcPct val="70000"/>
              </a:lnSpc>
              <a:spcBef>
                <a:spcPts val="0"/>
              </a:spcBef>
              <a:buNone/>
              <a:defRPr sz="2800" b="1" kern="4800" spc="-600"/>
            </a:lvl1pPr>
          </a:lstStyle>
          <a:p>
            <a:r>
              <a:rPr lang="en-US" dirty="0" smtClean="0"/>
              <a:t>DEVICE OR SCREENSHOT</a:t>
            </a:r>
          </a:p>
          <a:p>
            <a:r>
              <a:rPr lang="en-US" dirty="0" smtClean="0"/>
              <a:t>IMAGE HERE</a:t>
            </a:r>
          </a:p>
          <a:p>
            <a:endParaRPr lang="en-US" dirty="0"/>
          </a:p>
        </p:txBody>
      </p:sp>
      <p:sp>
        <p:nvSpPr>
          <p:cNvPr id="10"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27968007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10392342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2" name="Title 1"/>
          <p:cNvSpPr>
            <a:spLocks noGrp="1"/>
          </p:cNvSpPr>
          <p:nvPr>
            <p:ph type="title"/>
          </p:nvPr>
        </p:nvSpPr>
        <p:spPr>
          <a:xfrm>
            <a:off x="250061" y="134833"/>
            <a:ext cx="8600313" cy="531920"/>
          </a:xfrm>
          <a:prstGeom prst="rect">
            <a:avLst/>
          </a:prstGeom>
        </p:spPr>
        <p:txBody>
          <a:bodyPr anchor="t">
            <a:noAutofit/>
          </a:bodyPr>
          <a:lstStyle>
            <a:lvl1pPr>
              <a:lnSpc>
                <a:spcPct val="80000"/>
              </a:lnSpc>
              <a:defRPr sz="2400" b="1">
                <a:solidFill>
                  <a:schemeClr val="accent2"/>
                </a:solidFill>
              </a:defRPr>
            </a:lvl1pPr>
          </a:lstStyle>
          <a:p>
            <a:r>
              <a:rPr lang="en-US" smtClean="0"/>
              <a:t>Click to edit Master title style</a:t>
            </a:r>
            <a:endParaRPr lang="en-US" dirty="0"/>
          </a:p>
        </p:txBody>
      </p:sp>
      <p:sp>
        <p:nvSpPr>
          <p:cNvPr id="4"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4681440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HEADLINE CENTE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66703" y="1170744"/>
            <a:ext cx="8599981" cy="3354958"/>
          </a:xfrm>
          <a:prstGeom prst="rect">
            <a:avLst/>
          </a:prstGeom>
        </p:spPr>
        <p:txBody>
          <a:bodyPr lIns="47556" tIns="23784" rIns="47556" bIns="23784"/>
          <a:lstStyle>
            <a:lvl1pPr>
              <a:lnSpc>
                <a:spcPct val="120000"/>
              </a:lnSpc>
              <a:defRPr sz="2400" b="0">
                <a:solidFill>
                  <a:schemeClr val="bg1"/>
                </a:solidFill>
              </a:defRPr>
            </a:lvl1pPr>
            <a:lvl2pPr marL="254283" indent="-254283">
              <a:lnSpc>
                <a:spcPct val="120000"/>
              </a:lnSpc>
              <a:buFont typeface="Wingdings" panose="05000000000000000000" pitchFamily="2" charset="2"/>
              <a:buChar char="§"/>
              <a:defRPr sz="1700">
                <a:solidFill>
                  <a:schemeClr val="bg1"/>
                </a:solidFill>
              </a:defRPr>
            </a:lvl2pPr>
            <a:lvl3pPr marL="444161" indent="-203091">
              <a:lnSpc>
                <a:spcPct val="120000"/>
              </a:lnSpc>
              <a:buFont typeface="Wingdings" panose="05000000000000000000" pitchFamily="2" charset="2"/>
              <a:buChar char="§"/>
              <a:defRPr sz="1200">
                <a:solidFill>
                  <a:schemeClr val="bg1"/>
                </a:solidFill>
              </a:defRPr>
            </a:lvl3pPr>
            <a:lvl4pPr marL="712461" indent="-203091">
              <a:lnSpc>
                <a:spcPct val="120000"/>
              </a:lnSpc>
              <a:buFont typeface="Wingdings" panose="05000000000000000000" pitchFamily="2" charset="2"/>
              <a:buChar char="§"/>
              <a:defRPr sz="1200">
                <a:solidFill>
                  <a:schemeClr val="bg1"/>
                </a:solidFill>
              </a:defRPr>
            </a:lvl4pPr>
            <a:lvl5pPr marL="1011324" indent="-203091">
              <a:lnSpc>
                <a:spcPct val="120000"/>
              </a:lnSpc>
              <a:buFont typeface="Wingdings" panose="05000000000000000000" pitchFamily="2" charset="2"/>
              <a:buChar char="§"/>
              <a:defRPr sz="12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7"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19482884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p:cSld name="2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gn="ct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3"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Tree>
    <p:extLst>
      <p:ext uri="{BB962C8B-B14F-4D97-AF65-F5344CB8AC3E}">
        <p14:creationId xmlns:p14="http://schemas.microsoft.com/office/powerpoint/2010/main" val="7203514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cSld name="1_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467" y="246308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761" y="1525574"/>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761" y="3470693"/>
            <a:ext cx="2379619" cy="514122"/>
          </a:xfrm>
          <a:prstGeom prst="rect">
            <a:avLst/>
          </a:prstGeom>
        </p:spPr>
        <p:txBody>
          <a:bodyPr anchor="b">
            <a:noAutofit/>
          </a:bodyPr>
          <a:lstStyle>
            <a:lvl1pPr marL="0" indent="0" algn="ctr" defTabSz="457200" rtl="0" eaLnBrk="1" latinLnBrk="0" hangingPunct="1">
              <a:lnSpc>
                <a:spcPct val="70000"/>
              </a:lnSpc>
              <a:buNone/>
              <a:defRPr lang="en-US" sz="5400" b="1" kern="1200" spc="-500" dirty="0">
                <a:solidFill>
                  <a:schemeClr val="accent1"/>
                </a:solidFill>
                <a:latin typeface="Arial"/>
                <a:ea typeface="+mn-ea"/>
                <a:cs typeface="Arial"/>
              </a:defRPr>
            </a:lvl1pPr>
          </a:lstStyle>
          <a:p>
            <a:pPr lvl="0"/>
            <a:r>
              <a:rPr lang="en-US" dirty="0" smtClean="0"/>
              <a:t>STAT</a:t>
            </a:r>
          </a:p>
        </p:txBody>
      </p:sp>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1" y="1454393"/>
            <a:ext cx="5974522" cy="2781627"/>
          </a:xfrm>
          <a:prstGeom prst="rect">
            <a:avLst/>
          </a:prstGeom>
        </p:spPr>
        <p:txBody>
          <a:bodyPr anchor="ctr">
            <a:normAutofit/>
          </a:bodyPr>
          <a:lstStyle>
            <a:lvl1pPr marL="0" indent="0" algn="ctr">
              <a:lnSpc>
                <a:spcPct val="70000"/>
              </a:lnSpc>
              <a:spcBef>
                <a:spcPts val="0"/>
              </a:spcBef>
              <a:buNone/>
              <a:defRPr sz="72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909918"/>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855037"/>
            <a:ext cx="2379662" cy="259556"/>
          </a:xfrm>
          <a:prstGeom prst="rect">
            <a:avLst/>
          </a:prstGeom>
        </p:spPr>
        <p:txBody>
          <a:bodyPr>
            <a:noAutofit/>
          </a:bodyPr>
          <a:lstStyle>
            <a:lvl1pPr marL="0" indent="0" algn="ctr">
              <a:lnSpc>
                <a:spcPct val="80000"/>
              </a:lnSpc>
              <a:spcBef>
                <a:spcPts val="0"/>
              </a:spcBef>
              <a:buNone/>
              <a:defRPr kumimoji="0" lang="en-US" sz="1400" b="0" i="0" u="none" strike="noStrike" kern="2000" cap="none" spc="0" normalizeH="0" baseline="0" dirty="0">
                <a:ln>
                  <a:noFill/>
                </a:ln>
                <a:solidFill>
                  <a:schemeClr val="tx1"/>
                </a:solidFill>
                <a:effectLst/>
                <a:uLnTx/>
                <a:uFillTx/>
                <a:latin typeface="+mn-lt"/>
                <a:ea typeface="+mn-ea"/>
                <a:cs typeface="Arial"/>
              </a:defRPr>
            </a:lvl1pPr>
          </a:lstStyle>
          <a:p>
            <a:pPr lvl="0"/>
            <a:r>
              <a:rPr lang="en-US" dirty="0" smtClean="0"/>
              <a:t>DESCRIPTOR</a:t>
            </a:r>
            <a:endParaRPr lang="en-US" dirty="0"/>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Tree>
    <p:extLst>
      <p:ext uri="{BB962C8B-B14F-4D97-AF65-F5344CB8AC3E}">
        <p14:creationId xmlns:p14="http://schemas.microsoft.com/office/powerpoint/2010/main" val="35791217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3_STAT +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349" y="282180"/>
            <a:ext cx="8600313" cy="723545"/>
          </a:xfrm>
          <a:prstGeom prst="rect">
            <a:avLst/>
          </a:prstGeom>
        </p:spPr>
        <p:txBody>
          <a:bodyPr wrap="square" tIns="0" anchor="t">
            <a:noAutofit/>
          </a:bodyPr>
          <a:lstStyle>
            <a:lvl1pPr>
              <a:lnSpc>
                <a:spcPct val="65000"/>
              </a:lnSpc>
              <a:defRPr lang="en-US" sz="4800" b="1" kern="4800" spc="-300" dirty="0">
                <a:solidFill>
                  <a:schemeClr val="tx1"/>
                </a:solidFill>
                <a:latin typeface="Arial"/>
                <a:ea typeface="+mn-ea"/>
                <a:cs typeface="Arial"/>
              </a:defRPr>
            </a:lvl1pPr>
          </a:lstStyle>
          <a:p>
            <a:r>
              <a:rPr lang="en-US" dirty="0" smtClean="0"/>
              <a:t>CLICK TO EDIT MASTER TITLE STYLE</a:t>
            </a:r>
            <a:endParaRPr lang="en-US" dirty="0"/>
          </a:p>
        </p:txBody>
      </p:sp>
      <p:sp>
        <p:nvSpPr>
          <p:cNvPr id="10" name="Picture Placeholder 9"/>
          <p:cNvSpPr>
            <a:spLocks noGrp="1"/>
          </p:cNvSpPr>
          <p:nvPr>
            <p:ph type="pic" sz="quarter" idx="13" hasCustomPrompt="1"/>
          </p:nvPr>
        </p:nvSpPr>
        <p:spPr>
          <a:xfrm>
            <a:off x="205155"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
        <p:nvSpPr>
          <p:cNvPr id="39" name="Slide Number Placeholder 5"/>
          <p:cNvSpPr>
            <a:spLocks noGrp="1"/>
          </p:cNvSpPr>
          <p:nvPr>
            <p:ph type="sldNum" sz="quarter" idx="4"/>
          </p:nvPr>
        </p:nvSpPr>
        <p:spPr>
          <a:xfrm>
            <a:off x="8794020" y="483192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B243C284-FC67-C340-882A-87FB3BE41B32}" type="slidenum">
              <a:rPr>
                <a:latin typeface="Arial"/>
              </a:rPr>
              <a:pPr/>
              <a:t>‹#›</a:t>
            </a:fld>
            <a:endParaRPr>
              <a:latin typeface="Arial"/>
            </a:endParaRPr>
          </a:p>
        </p:txBody>
      </p:sp>
      <p:sp>
        <p:nvSpPr>
          <p:cNvPr id="11" name="Text Placeholder 13"/>
          <p:cNvSpPr>
            <a:spLocks noGrp="1"/>
          </p:cNvSpPr>
          <p:nvPr>
            <p:ph type="body" sz="quarter" idx="26" hasCustomPrompt="1"/>
          </p:nvPr>
        </p:nvSpPr>
        <p:spPr>
          <a:xfrm>
            <a:off x="211591" y="4236021"/>
            <a:ext cx="8643071" cy="573178"/>
          </a:xfrm>
          <a:prstGeom prst="rect">
            <a:avLst/>
          </a:prstGeom>
        </p:spPr>
        <p:txBody>
          <a:bodyPr numCol="2" spcCol="18288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4" name="Text Placeholder 3"/>
          <p:cNvSpPr>
            <a:spLocks noGrp="1"/>
          </p:cNvSpPr>
          <p:nvPr>
            <p:ph type="body" sz="quarter" idx="27" hasCustomPrompt="1"/>
          </p:nvPr>
        </p:nvSpPr>
        <p:spPr>
          <a:xfrm>
            <a:off x="211143" y="981233"/>
            <a:ext cx="8734425" cy="436959"/>
          </a:xfrm>
          <a:prstGeom prst="rect">
            <a:avLst/>
          </a:prstGeom>
        </p:spPr>
        <p:txBody>
          <a:bodyPr>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endParaRPr lang="en-US" dirty="0"/>
          </a:p>
        </p:txBody>
      </p:sp>
      <p:sp>
        <p:nvSpPr>
          <p:cNvPr id="13" name="Picture Placeholder 9"/>
          <p:cNvSpPr>
            <a:spLocks noGrp="1"/>
          </p:cNvSpPr>
          <p:nvPr>
            <p:ph type="pic" sz="quarter" idx="28" hasCustomPrompt="1"/>
          </p:nvPr>
        </p:nvSpPr>
        <p:spPr>
          <a:xfrm>
            <a:off x="4718539" y="1580832"/>
            <a:ext cx="4103076" cy="2528752"/>
          </a:xfrm>
          <a:prstGeom prst="rect">
            <a:avLst/>
          </a:prstGeom>
        </p:spPr>
        <p:txBody>
          <a:bodyPr anchor="ctr">
            <a:normAutofit/>
          </a:bodyPr>
          <a:lstStyle>
            <a:lvl1pPr marL="0" indent="0" algn="ctr">
              <a:lnSpc>
                <a:spcPct val="70000"/>
              </a:lnSpc>
              <a:spcBef>
                <a:spcPts val="0"/>
              </a:spcBef>
              <a:buNone/>
              <a:defRPr sz="4800" b="1" kern="4800" spc="-600"/>
            </a:lvl1pPr>
          </a:lstStyle>
          <a:p>
            <a:r>
              <a:rPr lang="en-US" dirty="0" smtClean="0"/>
              <a:t>DEVICE SCREENSHOT</a:t>
            </a:r>
          </a:p>
          <a:p>
            <a:r>
              <a:rPr lang="en-US" dirty="0" smtClean="0"/>
              <a:t>IMAGE </a:t>
            </a:r>
            <a:br>
              <a:rPr lang="en-US" dirty="0" smtClean="0"/>
            </a:br>
            <a:r>
              <a:rPr lang="en-US" dirty="0" smtClean="0"/>
              <a:t>OR CHART</a:t>
            </a:r>
          </a:p>
        </p:txBody>
      </p:sp>
    </p:spTree>
    <p:extLst>
      <p:ext uri="{BB962C8B-B14F-4D97-AF65-F5344CB8AC3E}">
        <p14:creationId xmlns:p14="http://schemas.microsoft.com/office/powerpoint/2010/main" val="33461422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152400" y="106482"/>
            <a:ext cx="8494888" cy="476452"/>
          </a:xfrm>
          <a:prstGeom prst="rect">
            <a:avLst/>
          </a:prstGeom>
        </p:spPr>
        <p:txBody>
          <a:bodyPr vert="horz" lIns="91440" tIns="45720" rIns="91440" bIns="45720" rtlCol="0" anchor="t">
            <a:noAutofit/>
          </a:bodyPr>
          <a:lstStyle>
            <a:lvl1pPr>
              <a:lnSpc>
                <a:spcPct val="90000"/>
              </a:lnSpc>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289883" y="4767267"/>
            <a:ext cx="2133600" cy="273844"/>
          </a:xfrm>
          <a:prstGeom prst="rect">
            <a:avLst/>
          </a:prstGeom>
        </p:spPr>
        <p:txBody>
          <a:bodyPr/>
          <a:lstStyle/>
          <a:p>
            <a:fld id="{06E9A23C-5A9D-B240-BC5B-99B71FE1266E}" type="datetime1">
              <a:rPr lang="en-US" smtClean="0">
                <a:solidFill>
                  <a:srgbClr val="333333"/>
                </a:solidFill>
                <a:latin typeface="Arial"/>
              </a:rPr>
              <a:pPr/>
              <a:t>21/01/16</a:t>
            </a:fld>
            <a:endParaRPr lang="en-US" dirty="0">
              <a:solidFill>
                <a:srgbClr val="333333"/>
              </a:solidFill>
              <a:latin typeface="Arial"/>
            </a:endParaRPr>
          </a:p>
        </p:txBody>
      </p:sp>
      <p:sp>
        <p:nvSpPr>
          <p:cNvPr id="7" name="Footer Placeholder 4"/>
          <p:cNvSpPr>
            <a:spLocks noGrp="1"/>
          </p:cNvSpPr>
          <p:nvPr>
            <p:ph type="ftr" sz="quarter" idx="11"/>
          </p:nvPr>
        </p:nvSpPr>
        <p:spPr>
          <a:xfrm>
            <a:off x="2423501" y="4767267"/>
            <a:ext cx="5501317" cy="273844"/>
          </a:xfrm>
          <a:prstGeom prst="rect">
            <a:avLst/>
          </a:prstGeom>
        </p:spPr>
        <p:txBody>
          <a:bodyPr/>
          <a:lstStyle/>
          <a:p>
            <a:endParaRPr lang="en-US" dirty="0">
              <a:solidFill>
                <a:srgbClr val="333333"/>
              </a:solidFill>
              <a:latin typeface="Arial"/>
            </a:endParaRPr>
          </a:p>
        </p:txBody>
      </p:sp>
      <p:sp>
        <p:nvSpPr>
          <p:cNvPr id="10" name="Text Placeholder 2"/>
          <p:cNvSpPr>
            <a:spLocks noGrp="1"/>
          </p:cNvSpPr>
          <p:nvPr>
            <p:ph type="body" idx="13"/>
          </p:nvPr>
        </p:nvSpPr>
        <p:spPr>
          <a:xfrm>
            <a:off x="152400" y="473876"/>
            <a:ext cx="8494888" cy="383381"/>
          </a:xfrm>
          <a:prstGeom prst="rect">
            <a:avLst/>
          </a:prstGeom>
        </p:spPr>
        <p:txBody>
          <a:bodyPr anchor="t"/>
          <a:lstStyle>
            <a:lvl1pPr marL="0" indent="0" algn="l" defTabSz="457200" rtl="0" eaLnBrk="1" latinLnBrk="0" hangingPunct="1">
              <a:buNone/>
              <a:defRPr lang="en-US" sz="1600" kern="1200" dirty="0" smtClean="0">
                <a:solidFill>
                  <a:schemeClr val="accent4"/>
                </a:solidFill>
                <a:latin typeface="Calibri"/>
                <a:ea typeface="+mn-ea"/>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1" name="Slide Number Placeholder 5"/>
          <p:cNvSpPr>
            <a:spLocks noGrp="1"/>
          </p:cNvSpPr>
          <p:nvPr>
            <p:ph type="sldNum" sz="quarter" idx="4"/>
          </p:nvPr>
        </p:nvSpPr>
        <p:spPr>
          <a:xfrm>
            <a:off x="8794020" y="4843359"/>
            <a:ext cx="322960" cy="273844"/>
          </a:xfrm>
          <a:prstGeom prst="rect">
            <a:avLst/>
          </a:prstGeom>
        </p:spPr>
        <p:txBody>
          <a:bodyPr vert="horz" lIns="91440" tIns="45720" rIns="91440" bIns="45720" rtlCol="0" anchor="ctr"/>
          <a:lstStyle>
            <a:lvl1pPr algn="r">
              <a:defRPr lang="en-US" sz="800" smtClean="0">
                <a:solidFill>
                  <a:srgbClr val="404040"/>
                </a:solidFill>
              </a:defRPr>
            </a:lvl1pPr>
          </a:lstStyle>
          <a:p>
            <a:fld id="{69D06FB1-E9C3-094A-87B3-39619AAFCC2A}" type="slidenum">
              <a:rPr>
                <a:latin typeface="Arial"/>
              </a:rPr>
              <a:pPr/>
              <a:t>‹#›</a:t>
            </a:fld>
            <a:endParaRPr dirty="0">
              <a:latin typeface="Arial"/>
            </a:endParaRPr>
          </a:p>
        </p:txBody>
      </p:sp>
    </p:spTree>
    <p:extLst>
      <p:ext uri="{BB962C8B-B14F-4D97-AF65-F5344CB8AC3E}">
        <p14:creationId xmlns:p14="http://schemas.microsoft.com/office/powerpoint/2010/main" val="32159106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393193" y="1365879"/>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393192" y="1624244"/>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4866252" y="245817"/>
            <a:ext cx="3906838" cy="4626626"/>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5" hasCustomPrompt="1"/>
          </p:nvPr>
        </p:nvSpPr>
        <p:spPr>
          <a:xfrm>
            <a:off x="393193" y="2564522"/>
            <a:ext cx="4316413" cy="258365"/>
          </a:xfrm>
          <a:prstGeom prst="rect">
            <a:avLst/>
          </a:prstGeom>
        </p:spPr>
        <p:txBody>
          <a:bodyPr lIns="0" r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393192" y="2822887"/>
            <a:ext cx="4316412" cy="935000"/>
          </a:xfrm>
          <a:prstGeom prst="rect">
            <a:avLst/>
          </a:prstGeom>
        </p:spPr>
        <p:txBody>
          <a:bodyPr lIns="0" r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14035562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 HEADLIN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4788" y="282177"/>
            <a:ext cx="8600313" cy="723544"/>
          </a:xfrm>
          <a:prstGeom prst="rect">
            <a:avLst/>
          </a:prstGeom>
        </p:spPr>
        <p:txBody>
          <a:bodyPr wrap="square" lIns="81519" tIns="0" rIns="81519" bIns="40758" anchor="ctr">
            <a:noAutofit/>
          </a:bodyPr>
          <a:lstStyle>
            <a:lvl1pPr algn="ctr">
              <a:lnSpc>
                <a:spcPct val="65000"/>
              </a:lnSpc>
              <a:defRPr lang="en-US" sz="4300" b="0" kern="4800" spc="-78" dirty="0">
                <a:solidFill>
                  <a:schemeClr val="bg1"/>
                </a:solidFill>
                <a:latin typeface="+mj-lt"/>
                <a:ea typeface="+mn-ea"/>
                <a:cs typeface="Arial"/>
              </a:defRPr>
            </a:lvl1pPr>
          </a:lstStyle>
          <a:p>
            <a:r>
              <a:rPr lang="en-US" dirty="0" smtClean="0"/>
              <a:t>CLICK TO EDIT MASTER TITLE STYLE</a:t>
            </a:r>
            <a:endParaRPr lang="en-US" dirty="0"/>
          </a:p>
        </p:txBody>
      </p:sp>
      <p:sp>
        <p:nvSpPr>
          <p:cNvPr id="4" name="Content Placeholder 3"/>
          <p:cNvSpPr>
            <a:spLocks noGrp="1"/>
          </p:cNvSpPr>
          <p:nvPr>
            <p:ph sz="quarter" idx="14" hasCustomPrompt="1"/>
          </p:nvPr>
        </p:nvSpPr>
        <p:spPr>
          <a:xfrm>
            <a:off x="254785" y="1151724"/>
            <a:ext cx="8600313" cy="3431915"/>
          </a:xfrm>
          <a:prstGeom prst="rect">
            <a:avLst/>
          </a:prstGeom>
        </p:spPr>
        <p:txBody>
          <a:bodyPr lIns="81519" tIns="40758" rIns="81519" bIns="40758" anchor="ctr">
            <a:noAutofit/>
          </a:bodyPr>
          <a:lstStyle>
            <a:lvl1pPr marL="0" indent="0" algn="ctr">
              <a:lnSpc>
                <a:spcPct val="70000"/>
              </a:lnSpc>
              <a:buNone/>
              <a:defRPr sz="7100" b="0" baseline="0">
                <a:solidFill>
                  <a:schemeClr val="bg1"/>
                </a:solidFill>
                <a:latin typeface="+mj-lt"/>
              </a:defRPr>
            </a:lvl1pPr>
          </a:lstStyle>
          <a:p>
            <a:pPr lvl="0"/>
            <a:r>
              <a:rPr lang="en-US" dirty="0" smtClean="0"/>
              <a:t>DEVICE SCREENSHOT IMAGE, CHART</a:t>
            </a:r>
            <a:endParaRPr lang="en-US" dirty="0"/>
          </a:p>
        </p:txBody>
      </p:sp>
      <p:sp>
        <p:nvSpPr>
          <p:cNvPr id="5"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Tree>
    <p:extLst>
      <p:ext uri="{BB962C8B-B14F-4D97-AF65-F5344CB8AC3E}">
        <p14:creationId xmlns:p14="http://schemas.microsoft.com/office/powerpoint/2010/main" val="22476502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ORTRAIT+HDR_1">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518616" y="1667879"/>
            <a:ext cx="4316413" cy="258365"/>
          </a:xfrm>
          <a:prstGeom prst="rect">
            <a:avLst/>
          </a:prstGeom>
        </p:spPr>
        <p:txBody>
          <a:bodyPr lIns="81519" tIns="40758" rIns="81519"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518529" y="1891366"/>
            <a:ext cx="4316412" cy="935000"/>
          </a:xfrm>
          <a:prstGeom prst="rect">
            <a:avLst/>
          </a:prstGeom>
        </p:spPr>
        <p:txBody>
          <a:bodyPr lIns="81519" tIns="0" rIns="81519" bIns="0">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4518616" y="221619"/>
            <a:ext cx="4316413" cy="1140619"/>
          </a:xfrm>
          <a:prstGeom prst="rect">
            <a:avLst/>
          </a:prstGeom>
        </p:spPr>
        <p:txBody>
          <a:bodyPr lIns="81519" tIns="40758" rIns="81519" bIns="40758">
            <a:noAutofit/>
          </a:bodyPr>
          <a:lstStyle>
            <a:lvl1pPr>
              <a:lnSpc>
                <a:spcPct val="70000"/>
              </a:lnSpc>
              <a:defRPr lang="en-US" sz="4300" b="0" kern="4800" spc="-78" baseline="0"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lvl="0"/>
            <a:r>
              <a:rPr lang="en-US" dirty="0" smtClean="0"/>
              <a:t>HEADLINE </a:t>
            </a:r>
            <a:br>
              <a:rPr lang="en-US" dirty="0" smtClean="0"/>
            </a:br>
            <a:r>
              <a:rPr lang="en-US" dirty="0" smtClean="0"/>
              <a:t>GOES HERE, </a:t>
            </a:r>
            <a:br>
              <a:rPr lang="en-US" dirty="0" smtClean="0"/>
            </a:br>
            <a:r>
              <a:rPr lang="en-US" dirty="0" smtClean="0"/>
              <a:t>3 LINES</a:t>
            </a:r>
            <a:r>
              <a:rPr lang="en-US" dirty="0"/>
              <a:t> </a:t>
            </a:r>
            <a:r>
              <a:rPr lang="en-US" dirty="0" smtClean="0"/>
              <a:t>MAX!</a:t>
            </a:r>
          </a:p>
        </p:txBody>
      </p:sp>
      <p:sp>
        <p:nvSpPr>
          <p:cNvPr id="8" name="Picture Placeholder 7"/>
          <p:cNvSpPr>
            <a:spLocks noGrp="1"/>
          </p:cNvSpPr>
          <p:nvPr>
            <p:ph type="pic" sz="quarter" idx="11" hasCustomPrompt="1"/>
          </p:nvPr>
        </p:nvSpPr>
        <p:spPr>
          <a:xfrm>
            <a:off x="371475" y="245818"/>
            <a:ext cx="3906838" cy="4626626"/>
          </a:xfrm>
          <a:prstGeom prst="rect">
            <a:avLst/>
          </a:prstGeom>
        </p:spPr>
        <p:txBody>
          <a:bodyPr lIns="81519" tIns="40758" rIns="81519" bIns="40758" anchor="ctr">
            <a:noAutofit/>
          </a:bodyPr>
          <a:lstStyle>
            <a:lvl1pPr algn="ctr">
              <a:defRPr>
                <a:solidFill>
                  <a:schemeClr val="bg1"/>
                </a:solidFill>
                <a:latin typeface="+mj-lt"/>
              </a:defRPr>
            </a:lvl1pPr>
          </a:lstStyle>
          <a:p>
            <a:r>
              <a:rPr lang="en-US" dirty="0" smtClean="0"/>
              <a:t>PICTURE</a:t>
            </a:r>
            <a:endParaRPr lang="en-US" dirty="0"/>
          </a:p>
        </p:txBody>
      </p:sp>
      <p:sp>
        <p:nvSpPr>
          <p:cNvPr id="15" name="Text Placeholder 11"/>
          <p:cNvSpPr>
            <a:spLocks noGrp="1"/>
          </p:cNvSpPr>
          <p:nvPr>
            <p:ph type="body" sz="quarter" idx="15" hasCustomPrompt="1"/>
          </p:nvPr>
        </p:nvSpPr>
        <p:spPr>
          <a:xfrm>
            <a:off x="4518616" y="2932515"/>
            <a:ext cx="4316413" cy="258365"/>
          </a:xfrm>
          <a:prstGeom prst="rect">
            <a:avLst/>
          </a:prstGeom>
        </p:spPr>
        <p:txBody>
          <a:bodyPr lIns="81519" tIns="40758" rIns="81519"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13"/>
          <p:cNvSpPr>
            <a:spLocks noGrp="1"/>
          </p:cNvSpPr>
          <p:nvPr>
            <p:ph type="body" sz="quarter" idx="16" hasCustomPrompt="1"/>
          </p:nvPr>
        </p:nvSpPr>
        <p:spPr>
          <a:xfrm>
            <a:off x="4518529" y="3156181"/>
            <a:ext cx="4316412" cy="935000"/>
          </a:xfrm>
          <a:prstGeom prst="rect">
            <a:avLst/>
          </a:prstGeom>
        </p:spPr>
        <p:txBody>
          <a:bodyPr lIns="81519" tIns="0" rIns="81519" bIns="0">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Tree>
    <p:extLst>
      <p:ext uri="{BB962C8B-B14F-4D97-AF65-F5344CB8AC3E}">
        <p14:creationId xmlns:p14="http://schemas.microsoft.com/office/powerpoint/2010/main" val="1841277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ORTRAIT+HDR_2">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43643" y="274567"/>
            <a:ext cx="4316413" cy="1140619"/>
          </a:xfrm>
          <a:prstGeom prst="rect">
            <a:avLst/>
          </a:prstGeom>
        </p:spPr>
        <p:txBody>
          <a:bodyPr lIns="0" tIns="40758" rIns="0" bIns="40758">
            <a:noAutofit/>
          </a:bodyPr>
          <a:lstStyle>
            <a:lvl1pPr>
              <a:lnSpc>
                <a:spcPct val="70000"/>
              </a:lnSpc>
              <a:defRPr lang="en-US" sz="4300" b="0" kern="4800" spc="-78"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marL="0" marR="0" lvl="0" indent="0" algn="l" defTabSz="407580" rtl="0" eaLnBrk="1" fontAlgn="auto" latinLnBrk="0" hangingPunct="1">
              <a:lnSpc>
                <a:spcPct val="70000"/>
              </a:lnSpc>
              <a:spcBef>
                <a:spcPct val="20000"/>
              </a:spcBef>
              <a:spcAft>
                <a:spcPts val="0"/>
              </a:spcAft>
              <a:buClrTx/>
              <a:buSzTx/>
              <a:buFont typeface="Arial"/>
              <a:buNone/>
              <a:tabLst/>
              <a:defRPr/>
            </a:pPr>
            <a:r>
              <a:rPr lang="en-US" dirty="0" smtClean="0"/>
              <a:t>HEADLINE </a:t>
            </a:r>
            <a:br>
              <a:rPr lang="en-US" dirty="0" smtClean="0"/>
            </a:br>
            <a:r>
              <a:rPr lang="en-US" dirty="0" smtClean="0"/>
              <a:t>GOES HERE, </a:t>
            </a:r>
            <a:br>
              <a:rPr lang="en-US" dirty="0" smtClean="0"/>
            </a:br>
            <a:r>
              <a:rPr lang="en-US" dirty="0" smtClean="0"/>
              <a:t>3 LINES MAX!</a:t>
            </a:r>
          </a:p>
        </p:txBody>
      </p:sp>
      <p:sp>
        <p:nvSpPr>
          <p:cNvPr id="8" name="Picture Placeholder 7"/>
          <p:cNvSpPr>
            <a:spLocks noGrp="1"/>
          </p:cNvSpPr>
          <p:nvPr>
            <p:ph type="pic" sz="quarter" idx="11" hasCustomPrompt="1"/>
          </p:nvPr>
        </p:nvSpPr>
        <p:spPr>
          <a:xfrm>
            <a:off x="4866252" y="245817"/>
            <a:ext cx="3906838" cy="4349332"/>
          </a:xfrm>
          <a:prstGeom prst="rect">
            <a:avLst/>
          </a:prstGeom>
        </p:spPr>
        <p:txBody>
          <a:bodyPr lIns="81519" tIns="40758" rIns="81519" bIns="40758" anchor="ctr"/>
          <a:lstStyle>
            <a:lvl1pPr algn="ctr">
              <a:defRPr b="0">
                <a:solidFill>
                  <a:schemeClr val="bg1"/>
                </a:solidFill>
                <a:latin typeface="+mj-lt"/>
              </a:defRPr>
            </a:lvl1pPr>
          </a:lstStyle>
          <a:p>
            <a:r>
              <a:rPr lang="en-US" dirty="0" smtClean="0"/>
              <a:t>PICTURE</a:t>
            </a:r>
            <a:endParaRPr lang="en-US" dirty="0"/>
          </a:p>
        </p:txBody>
      </p:sp>
      <p:sp>
        <p:nvSpPr>
          <p:cNvPr id="11" name="Text Placeholder 11"/>
          <p:cNvSpPr>
            <a:spLocks noGrp="1"/>
          </p:cNvSpPr>
          <p:nvPr>
            <p:ph type="body" sz="quarter" idx="13" hasCustomPrompt="1"/>
          </p:nvPr>
        </p:nvSpPr>
        <p:spPr>
          <a:xfrm>
            <a:off x="343643" y="1697645"/>
            <a:ext cx="4316413" cy="258365"/>
          </a:xfrm>
          <a:prstGeom prst="rect">
            <a:avLst/>
          </a:prstGeom>
        </p:spPr>
        <p:txBody>
          <a:bodyPr lIns="0" tIns="40758" rIns="0"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5" name="Text Placeholder 13"/>
          <p:cNvSpPr>
            <a:spLocks noGrp="1"/>
          </p:cNvSpPr>
          <p:nvPr>
            <p:ph type="body" sz="quarter" idx="14" hasCustomPrompt="1"/>
          </p:nvPr>
        </p:nvSpPr>
        <p:spPr>
          <a:xfrm>
            <a:off x="343582" y="1921129"/>
            <a:ext cx="4316412" cy="935000"/>
          </a:xfrm>
          <a:prstGeom prst="rect">
            <a:avLst/>
          </a:prstGeom>
        </p:spPr>
        <p:txBody>
          <a:bodyPr lIns="0" tIns="0" rIns="0" bIns="0">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6" name="Text Placeholder 11"/>
          <p:cNvSpPr>
            <a:spLocks noGrp="1"/>
          </p:cNvSpPr>
          <p:nvPr>
            <p:ph type="body" sz="quarter" idx="15" hasCustomPrompt="1"/>
          </p:nvPr>
        </p:nvSpPr>
        <p:spPr>
          <a:xfrm>
            <a:off x="343643" y="2962299"/>
            <a:ext cx="4316413" cy="258365"/>
          </a:xfrm>
          <a:prstGeom prst="rect">
            <a:avLst/>
          </a:prstGeom>
        </p:spPr>
        <p:txBody>
          <a:bodyPr lIns="0" tIns="40758" rIns="0"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7" name="Text Placeholder 13"/>
          <p:cNvSpPr>
            <a:spLocks noGrp="1"/>
          </p:cNvSpPr>
          <p:nvPr>
            <p:ph type="body" sz="quarter" idx="16" hasCustomPrompt="1"/>
          </p:nvPr>
        </p:nvSpPr>
        <p:spPr>
          <a:xfrm>
            <a:off x="343582" y="3185947"/>
            <a:ext cx="4316412" cy="935000"/>
          </a:xfrm>
          <a:prstGeom prst="rect">
            <a:avLst/>
          </a:prstGeom>
        </p:spPr>
        <p:txBody>
          <a:bodyPr lIns="0" tIns="0" rIns="0" bIns="0">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Tree>
    <p:extLst>
      <p:ext uri="{BB962C8B-B14F-4D97-AF65-F5344CB8AC3E}">
        <p14:creationId xmlns:p14="http://schemas.microsoft.com/office/powerpoint/2010/main" val="24121567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3" name="Text Placeholder 11"/>
          <p:cNvSpPr>
            <a:spLocks noGrp="1"/>
          </p:cNvSpPr>
          <p:nvPr>
            <p:ph type="body" sz="quarter" idx="17" hasCustomPrompt="1"/>
          </p:nvPr>
        </p:nvSpPr>
        <p:spPr>
          <a:xfrm>
            <a:off x="393244" y="1678739"/>
            <a:ext cx="4316413" cy="258365"/>
          </a:xfrm>
          <a:prstGeom prst="rect">
            <a:avLst/>
          </a:prstGeom>
        </p:spPr>
        <p:txBody>
          <a:bodyPr lIns="0" tIns="40758" rIns="0"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6" name="Text Placeholder 9"/>
          <p:cNvSpPr>
            <a:spLocks noGrp="1"/>
          </p:cNvSpPr>
          <p:nvPr>
            <p:ph type="body" sz="quarter" idx="12" hasCustomPrompt="1"/>
          </p:nvPr>
        </p:nvSpPr>
        <p:spPr>
          <a:xfrm>
            <a:off x="393244" y="274567"/>
            <a:ext cx="4316413" cy="1140619"/>
          </a:xfrm>
          <a:prstGeom prst="rect">
            <a:avLst/>
          </a:prstGeom>
        </p:spPr>
        <p:txBody>
          <a:bodyPr lIns="0" tIns="40758" rIns="0" bIns="40758">
            <a:noAutofit/>
          </a:bodyPr>
          <a:lstStyle>
            <a:lvl1pPr>
              <a:lnSpc>
                <a:spcPct val="70000"/>
              </a:lnSpc>
              <a:defRPr lang="en-US" sz="4300" b="0" kern="4800" spc="-78"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marL="0" marR="0" lvl="0" indent="0" algn="l" defTabSz="407580" rtl="0" eaLnBrk="1" fontAlgn="auto" latinLnBrk="0" hangingPunct="1">
              <a:lnSpc>
                <a:spcPct val="70000"/>
              </a:lnSpc>
              <a:spcBef>
                <a:spcPct val="20000"/>
              </a:spcBef>
              <a:spcAft>
                <a:spcPts val="0"/>
              </a:spcAft>
              <a:buClrTx/>
              <a:buSzTx/>
              <a:buFont typeface="Arial"/>
              <a:buNone/>
              <a:tabLst/>
              <a:defRPr/>
            </a:pPr>
            <a:r>
              <a:rPr lang="en-US" dirty="0" smtClean="0"/>
              <a:t>HEADLINE </a:t>
            </a:r>
            <a:br>
              <a:rPr lang="en-US" dirty="0" smtClean="0"/>
            </a:br>
            <a:r>
              <a:rPr lang="en-US" dirty="0" smtClean="0"/>
              <a:t>GOES HERE, </a:t>
            </a:r>
            <a:br>
              <a:rPr lang="en-US" dirty="0" smtClean="0"/>
            </a:br>
            <a:r>
              <a:rPr lang="en-US" dirty="0" smtClean="0"/>
              <a:t>3 LINES MAX!</a:t>
            </a:r>
          </a:p>
        </p:txBody>
      </p:sp>
      <p:sp>
        <p:nvSpPr>
          <p:cNvPr id="17" name="Text Placeholder 11"/>
          <p:cNvSpPr>
            <a:spLocks noGrp="1"/>
          </p:cNvSpPr>
          <p:nvPr>
            <p:ph type="body" sz="quarter" idx="13" hasCustomPrompt="1"/>
          </p:nvPr>
        </p:nvSpPr>
        <p:spPr>
          <a:xfrm>
            <a:off x="4709691" y="276316"/>
            <a:ext cx="4316413" cy="258365"/>
          </a:xfrm>
          <a:prstGeom prst="rect">
            <a:avLst/>
          </a:prstGeom>
        </p:spPr>
        <p:txBody>
          <a:bodyPr lIns="81519" tIns="40758" rIns="81519"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8" name="Text Placeholder 13"/>
          <p:cNvSpPr>
            <a:spLocks noGrp="1"/>
          </p:cNvSpPr>
          <p:nvPr>
            <p:ph type="body" sz="quarter" idx="14" hasCustomPrompt="1"/>
          </p:nvPr>
        </p:nvSpPr>
        <p:spPr>
          <a:xfrm>
            <a:off x="4709606" y="499813"/>
            <a:ext cx="4316412" cy="935000"/>
          </a:xfrm>
          <a:prstGeom prst="rect">
            <a:avLst/>
          </a:prstGeom>
        </p:spPr>
        <p:txBody>
          <a:bodyPr lIns="81519" tIns="0" rIns="81519" bIns="0">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9" name="Text Placeholder 11"/>
          <p:cNvSpPr>
            <a:spLocks noGrp="1"/>
          </p:cNvSpPr>
          <p:nvPr>
            <p:ph type="body" sz="quarter" idx="15" hasCustomPrompt="1"/>
          </p:nvPr>
        </p:nvSpPr>
        <p:spPr>
          <a:xfrm>
            <a:off x="4709691" y="1541144"/>
            <a:ext cx="4316413" cy="258365"/>
          </a:xfrm>
          <a:prstGeom prst="rect">
            <a:avLst/>
          </a:prstGeom>
        </p:spPr>
        <p:txBody>
          <a:bodyPr lIns="81519" tIns="40758" rIns="81519"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20" name="Text Placeholder 13"/>
          <p:cNvSpPr>
            <a:spLocks noGrp="1"/>
          </p:cNvSpPr>
          <p:nvPr>
            <p:ph type="body" sz="quarter" idx="16" hasCustomPrompt="1"/>
          </p:nvPr>
        </p:nvSpPr>
        <p:spPr>
          <a:xfrm>
            <a:off x="4709606" y="1764628"/>
            <a:ext cx="4316412" cy="935000"/>
          </a:xfrm>
          <a:prstGeom prst="rect">
            <a:avLst/>
          </a:prstGeom>
        </p:spPr>
        <p:txBody>
          <a:bodyPr lIns="81519" tIns="0" rIns="81519" bIns="0">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9"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Tree>
    <p:extLst>
      <p:ext uri="{BB962C8B-B14F-4D97-AF65-F5344CB8AC3E}">
        <p14:creationId xmlns:p14="http://schemas.microsoft.com/office/powerpoint/2010/main" val="30303148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228" y="2688620"/>
            <a:ext cx="8554961" cy="647337"/>
          </a:xfrm>
          <a:prstGeom prst="rect">
            <a:avLst/>
          </a:prstGeom>
        </p:spPr>
        <p:txBody>
          <a:bodyPr lIns="0" tIns="40758" rIns="0" bIns="40758">
            <a:noAutofit/>
          </a:bodyPr>
          <a:lstStyle>
            <a:lvl1pPr>
              <a:lnSpc>
                <a:spcPct val="70000"/>
              </a:lnSpc>
              <a:defRPr lang="en-US" sz="4300" b="0" kern="4800" spc="-268" dirty="0">
                <a:solidFill>
                  <a:schemeClr val="bg1"/>
                </a:solidFill>
                <a:latin typeface="+mj-lt"/>
                <a:ea typeface="+mn-ea"/>
                <a:cs typeface="Arial"/>
              </a:defRPr>
            </a:lvl1pPr>
            <a:lvl2pPr>
              <a:defRPr lang="en-US" sz="5900" b="1" kern="4800" spc="-536"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lIns="81519" tIns="40758" rIns="81519" bIns="40758" anchor="ctr"/>
          <a:lstStyle>
            <a:lvl1pPr algn="ctr">
              <a:defRPr>
                <a:solidFill>
                  <a:schemeClr val="bg1"/>
                </a:solidFill>
                <a:latin typeface="+mn-lt"/>
              </a:defRPr>
            </a:lvl1pPr>
          </a:lstStyle>
          <a:p>
            <a:endParaRPr lang="en-US" dirty="0"/>
          </a:p>
        </p:txBody>
      </p:sp>
      <p:sp>
        <p:nvSpPr>
          <p:cNvPr id="7" name="Text Placeholder 11"/>
          <p:cNvSpPr>
            <a:spLocks noGrp="1"/>
          </p:cNvSpPr>
          <p:nvPr>
            <p:ph type="body" sz="quarter" idx="13" hasCustomPrompt="1"/>
          </p:nvPr>
        </p:nvSpPr>
        <p:spPr>
          <a:xfrm>
            <a:off x="393244" y="3124919"/>
            <a:ext cx="4316413" cy="258365"/>
          </a:xfrm>
          <a:prstGeom prst="rect">
            <a:avLst/>
          </a:prstGeom>
        </p:spPr>
        <p:txBody>
          <a:bodyPr lIns="0" tIns="40758" rIns="81519"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254" y="3464254"/>
            <a:ext cx="4152185" cy="998244"/>
          </a:xfrm>
          <a:prstGeom prst="rect">
            <a:avLst/>
          </a:prstGeom>
        </p:spPr>
        <p:txBody>
          <a:bodyPr lIns="0" tIns="0" rIns="81519" bIns="40758">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8062" y="3124919"/>
            <a:ext cx="4316413" cy="258365"/>
          </a:xfrm>
          <a:prstGeom prst="rect">
            <a:avLst/>
          </a:prstGeom>
        </p:spPr>
        <p:txBody>
          <a:bodyPr lIns="81519" tIns="40758" rIns="81519" bIns="40758">
            <a:noAutofit/>
          </a:bodyPr>
          <a:lstStyle>
            <a:lvl1pPr>
              <a:lnSpc>
                <a:spcPct val="70000"/>
              </a:lnSpc>
              <a:defRPr lang="en-US" sz="1800" b="0" kern="1200" dirty="0" smtClean="0">
                <a:solidFill>
                  <a:schemeClr val="bg1"/>
                </a:solidFill>
                <a:latin typeface="+mj-lt"/>
                <a:ea typeface="+mn-ea"/>
                <a:cs typeface="Arial" pitchFamily="34" charset="0"/>
              </a:defRPr>
            </a:lvl1pPr>
            <a:lvl2pPr>
              <a:defRPr lang="en-US" sz="1800" b="1" kern="1200" dirty="0" smtClean="0">
                <a:solidFill>
                  <a:schemeClr val="accent1"/>
                </a:solidFill>
                <a:latin typeface="+mn-lt"/>
                <a:ea typeface="+mn-ea"/>
                <a:cs typeface="Arial" pitchFamily="34" charset="0"/>
              </a:defRPr>
            </a:lvl2pPr>
            <a:lvl3pPr>
              <a:defRPr lang="en-US" sz="1800" b="1" kern="1200" dirty="0" smtClean="0">
                <a:solidFill>
                  <a:schemeClr val="accent1"/>
                </a:solidFill>
                <a:latin typeface="+mn-lt"/>
                <a:ea typeface="+mn-ea"/>
                <a:cs typeface="Arial" pitchFamily="34" charset="0"/>
              </a:defRPr>
            </a:lvl3pPr>
            <a:lvl4pPr>
              <a:defRPr lang="en-US" sz="1800" b="1" kern="1200" dirty="0" smtClean="0">
                <a:solidFill>
                  <a:schemeClr val="accent1"/>
                </a:solidFill>
                <a:latin typeface="+mn-lt"/>
                <a:ea typeface="+mn-ea"/>
                <a:cs typeface="Arial" pitchFamily="34" charset="0"/>
              </a:defRPr>
            </a:lvl4pPr>
            <a:lvl5pPr>
              <a:defRPr lang="en-US" sz="18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8060" y="3464484"/>
            <a:ext cx="4245101" cy="998245"/>
          </a:xfrm>
          <a:prstGeom prst="rect">
            <a:avLst/>
          </a:prstGeom>
        </p:spPr>
        <p:txBody>
          <a:bodyPr lIns="81519" tIns="0" rIns="81519" bIns="40758">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4"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Tree>
    <p:extLst>
      <p:ext uri="{BB962C8B-B14F-4D97-AF65-F5344CB8AC3E}">
        <p14:creationId xmlns:p14="http://schemas.microsoft.com/office/powerpoint/2010/main" val="18791119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IMAGE + 2 DESCRIP">
    <p:spTree>
      <p:nvGrpSpPr>
        <p:cNvPr id="1" name=""/>
        <p:cNvGrpSpPr/>
        <p:nvPr/>
      </p:nvGrpSpPr>
      <p:grpSpPr>
        <a:xfrm>
          <a:off x="0" y="0"/>
          <a:ext cx="0" cy="0"/>
          <a:chOff x="0" y="0"/>
          <a:chExt cx="0" cy="0"/>
        </a:xfrm>
      </p:grpSpPr>
      <p:sp>
        <p:nvSpPr>
          <p:cNvPr id="4" name="Picture Placeholder 7"/>
          <p:cNvSpPr>
            <a:spLocks noGrp="1"/>
          </p:cNvSpPr>
          <p:nvPr>
            <p:ph type="pic" sz="quarter" idx="11"/>
          </p:nvPr>
        </p:nvSpPr>
        <p:spPr>
          <a:xfrm>
            <a:off x="393236" y="1413246"/>
            <a:ext cx="4069079" cy="2479774"/>
          </a:xfrm>
          <a:prstGeom prst="rect">
            <a:avLst/>
          </a:prstGeom>
        </p:spPr>
        <p:txBody>
          <a:bodyPr lIns="81519" tIns="40758" rIns="81519" bIns="40758" anchor="ctr"/>
          <a:lstStyle>
            <a:lvl1pPr algn="ctr">
              <a:defRPr b="0">
                <a:solidFill>
                  <a:schemeClr val="bg1"/>
                </a:solidFill>
              </a:defRPr>
            </a:lvl1pPr>
          </a:lstStyle>
          <a:p>
            <a:endParaRPr lang="en-US" dirty="0"/>
          </a:p>
        </p:txBody>
      </p:sp>
      <p:sp>
        <p:nvSpPr>
          <p:cNvPr id="5" name="Picture Placeholder 7"/>
          <p:cNvSpPr>
            <a:spLocks noGrp="1"/>
          </p:cNvSpPr>
          <p:nvPr>
            <p:ph type="pic" sz="quarter" idx="12"/>
          </p:nvPr>
        </p:nvSpPr>
        <p:spPr>
          <a:xfrm>
            <a:off x="4704101" y="1413246"/>
            <a:ext cx="4069079" cy="2479774"/>
          </a:xfrm>
          <a:prstGeom prst="rect">
            <a:avLst/>
          </a:prstGeom>
        </p:spPr>
        <p:txBody>
          <a:bodyPr lIns="81519" tIns="40758" rIns="81519" bIns="40758" anchor="ctr"/>
          <a:lstStyle>
            <a:lvl1pPr algn="ctr">
              <a:defRPr b="0">
                <a:solidFill>
                  <a:schemeClr val="bg1"/>
                </a:solidFill>
              </a:defRPr>
            </a:lvl1pPr>
          </a:lstStyle>
          <a:p>
            <a:endParaRPr lang="en-US" dirty="0"/>
          </a:p>
        </p:txBody>
      </p:sp>
      <p:sp>
        <p:nvSpPr>
          <p:cNvPr id="6" name="Text Placeholder 46"/>
          <p:cNvSpPr>
            <a:spLocks noGrp="1"/>
          </p:cNvSpPr>
          <p:nvPr>
            <p:ph type="body" sz="quarter" idx="28" hasCustomPrompt="1"/>
          </p:nvPr>
        </p:nvSpPr>
        <p:spPr>
          <a:xfrm>
            <a:off x="393192" y="3900636"/>
            <a:ext cx="2280260" cy="239554"/>
          </a:xfrm>
          <a:prstGeom prst="rect">
            <a:avLst/>
          </a:prstGeom>
        </p:spPr>
        <p:txBody>
          <a:bodyPr lIns="0" tIns="40758" rIns="0" bIns="40758" anchor="t">
            <a:noAutofit/>
          </a:bodyPr>
          <a:lstStyle>
            <a:lvl1pPr marL="0" indent="0" algn="l">
              <a:lnSpc>
                <a:spcPct val="80000"/>
              </a:lnSpc>
              <a:spcBef>
                <a:spcPts val="0"/>
              </a:spcBef>
              <a:buNone/>
              <a:defRPr sz="1800" b="0" spc="-78">
                <a:solidFill>
                  <a:schemeClr val="bg1"/>
                </a:solidFill>
                <a:latin typeface="+mj-lt"/>
              </a:defRPr>
            </a:lvl1pPr>
          </a:lstStyle>
          <a:p>
            <a:pPr lvl="0"/>
            <a:r>
              <a:rPr lang="en-US" dirty="0" smtClean="0"/>
              <a:t>LABEL HERE</a:t>
            </a:r>
            <a:endParaRPr lang="en-US" dirty="0"/>
          </a:p>
        </p:txBody>
      </p:sp>
      <p:sp>
        <p:nvSpPr>
          <p:cNvPr id="7" name="Text Placeholder 46"/>
          <p:cNvSpPr>
            <a:spLocks noGrp="1"/>
          </p:cNvSpPr>
          <p:nvPr>
            <p:ph type="body" sz="quarter" idx="32" hasCustomPrompt="1"/>
          </p:nvPr>
        </p:nvSpPr>
        <p:spPr>
          <a:xfrm>
            <a:off x="393192" y="4078783"/>
            <a:ext cx="4141872" cy="767696"/>
          </a:xfrm>
          <a:prstGeom prst="rect">
            <a:avLst/>
          </a:prstGeom>
        </p:spPr>
        <p:txBody>
          <a:bodyPr lIns="0" tIns="40758" rIns="0" bIns="40758">
            <a:noAutofit/>
          </a:bodyPr>
          <a:lstStyle>
            <a:lvl1pPr marL="0" indent="0" algn="l">
              <a:lnSpc>
                <a:spcPct val="100000"/>
              </a:lnSpc>
              <a:buNone/>
              <a:defRPr sz="1100" b="0" baseline="0">
                <a:solidFill>
                  <a:schemeClr val="bg1"/>
                </a:solidFill>
              </a:defRPr>
            </a:lvl1pPr>
          </a:lstStyle>
          <a:p>
            <a:pPr lvl="0"/>
            <a:r>
              <a:rPr lang="en-US" dirty="0" smtClean="0"/>
              <a:t>Description here – one column. If there is a lot of text, adjust top of text box up and reduce the size of the image. Make sure this Label and description are aligned with the pair on the right.</a:t>
            </a:r>
            <a:endParaRPr lang="en-US" dirty="0"/>
          </a:p>
        </p:txBody>
      </p:sp>
      <p:sp>
        <p:nvSpPr>
          <p:cNvPr id="8" name="Text Placeholder 46"/>
          <p:cNvSpPr>
            <a:spLocks noGrp="1"/>
          </p:cNvSpPr>
          <p:nvPr>
            <p:ph type="body" sz="quarter" idx="33" hasCustomPrompt="1"/>
          </p:nvPr>
        </p:nvSpPr>
        <p:spPr>
          <a:xfrm>
            <a:off x="4680385" y="3900636"/>
            <a:ext cx="2280260" cy="239554"/>
          </a:xfrm>
          <a:prstGeom prst="rect">
            <a:avLst/>
          </a:prstGeom>
        </p:spPr>
        <p:txBody>
          <a:bodyPr lIns="0" tIns="40758" rIns="0" bIns="40758" anchor="t">
            <a:noAutofit/>
          </a:bodyPr>
          <a:lstStyle>
            <a:lvl1pPr marL="0" indent="0" algn="l">
              <a:lnSpc>
                <a:spcPct val="80000"/>
              </a:lnSpc>
              <a:spcBef>
                <a:spcPts val="0"/>
              </a:spcBef>
              <a:buNone/>
              <a:defRPr sz="1800" b="0" spc="-78">
                <a:solidFill>
                  <a:schemeClr val="bg1"/>
                </a:solidFill>
                <a:latin typeface="+mj-lt"/>
              </a:defRPr>
            </a:lvl1pPr>
          </a:lstStyle>
          <a:p>
            <a:pPr lvl="0"/>
            <a:r>
              <a:rPr lang="en-US" dirty="0" smtClean="0"/>
              <a:t>LABEL HERE</a:t>
            </a:r>
            <a:endParaRPr lang="en-US" dirty="0"/>
          </a:p>
        </p:txBody>
      </p:sp>
      <p:sp>
        <p:nvSpPr>
          <p:cNvPr id="9" name="Text Placeholder 46"/>
          <p:cNvSpPr>
            <a:spLocks noGrp="1"/>
          </p:cNvSpPr>
          <p:nvPr>
            <p:ph type="body" sz="quarter" idx="34" hasCustomPrompt="1"/>
          </p:nvPr>
        </p:nvSpPr>
        <p:spPr>
          <a:xfrm>
            <a:off x="4680472" y="4078783"/>
            <a:ext cx="4175255" cy="767696"/>
          </a:xfrm>
          <a:prstGeom prst="rect">
            <a:avLst/>
          </a:prstGeom>
        </p:spPr>
        <p:txBody>
          <a:bodyPr lIns="0" tIns="40758" rIns="0" bIns="40758">
            <a:noAutofit/>
          </a:bodyPr>
          <a:lstStyle>
            <a:lvl1pPr marL="0" indent="0" algn="l">
              <a:lnSpc>
                <a:spcPct val="100000"/>
              </a:lnSpc>
              <a:buNone/>
              <a:defRPr sz="1100" b="0">
                <a:solidFill>
                  <a:schemeClr val="bg1"/>
                </a:solidFill>
              </a:defRPr>
            </a:lvl1pPr>
          </a:lstStyle>
          <a:p>
            <a:pPr lvl="0"/>
            <a:r>
              <a:rPr lang="en-US" dirty="0" smtClean="0"/>
              <a:t>Description here – one column. If there is a lot of text, adjust top of text box up and reduce the size of the image</a:t>
            </a:r>
            <a:endParaRPr lang="en-US" dirty="0"/>
          </a:p>
        </p:txBody>
      </p:sp>
      <p:sp>
        <p:nvSpPr>
          <p:cNvPr id="11" name="Text Placeholder 2"/>
          <p:cNvSpPr>
            <a:spLocks noGrp="1"/>
          </p:cNvSpPr>
          <p:nvPr>
            <p:ph type="body" sz="quarter" idx="31" hasCustomPrompt="1"/>
          </p:nvPr>
        </p:nvSpPr>
        <p:spPr>
          <a:xfrm>
            <a:off x="393192" y="891772"/>
            <a:ext cx="8393398" cy="427651"/>
          </a:xfrm>
          <a:prstGeom prst="rect">
            <a:avLst/>
          </a:prstGeom>
        </p:spPr>
        <p:txBody>
          <a:bodyPr lIns="0" tIns="40758" rIns="0" bIns="40758">
            <a:noAutofit/>
          </a:bodyPr>
          <a:lstStyle>
            <a:lvl1pPr algn="ctr">
              <a:lnSpc>
                <a:spcPct val="90000"/>
              </a:lnSpc>
              <a:defRPr sz="1800" b="0" baseline="0">
                <a:solidFill>
                  <a:schemeClr val="bg1"/>
                </a:solidFill>
              </a:defRPr>
            </a:lvl1pPr>
          </a:lstStyle>
          <a:p>
            <a:pPr lvl="0"/>
            <a:r>
              <a:rPr lang="en-US" dirty="0" err="1" smtClean="0"/>
              <a:t>Subheader</a:t>
            </a:r>
            <a:r>
              <a:rPr lang="en-US" dirty="0" smtClean="0"/>
              <a:t> in 20 </a:t>
            </a:r>
            <a:r>
              <a:rPr lang="en-US" dirty="0" err="1" smtClean="0"/>
              <a:t>pt</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12"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3"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ctr">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844826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HDR + SUB + 2 TEXTBOXES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229" y="4257688"/>
            <a:ext cx="4077621" cy="651245"/>
          </a:xfrm>
          <a:prstGeom prst="rect">
            <a:avLst/>
          </a:prstGeom>
        </p:spPr>
        <p:txBody>
          <a:bodyPr wrap="square" lIns="0" tIns="40758" rIns="0" bIns="40758" numCol="1" spcCol="163029">
            <a:noAutofit/>
          </a:bodyPr>
          <a:lstStyle>
            <a:lvl1pPr marL="0" marR="0" indent="0" algn="l" defTabSz="407580" rtl="0" eaLnBrk="1" fontAlgn="auto" latinLnBrk="0" hangingPunct="1">
              <a:lnSpc>
                <a:spcPct val="90000"/>
              </a:lnSpc>
              <a:spcBef>
                <a:spcPct val="20000"/>
              </a:spcBef>
              <a:spcAft>
                <a:spcPts val="0"/>
              </a:spcAft>
              <a:buClrTx/>
              <a:buSzPct val="80000"/>
              <a:buFont typeface="Wingdings" panose="05000000000000000000" pitchFamily="2" charset="2"/>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HEADLINE SHOULD BE SHORT</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 the “bullet” is 80% size of text</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endParaRPr lang="en-US" dirty="0"/>
          </a:p>
        </p:txBody>
      </p:sp>
      <p:sp>
        <p:nvSpPr>
          <p:cNvPr id="7" name="Text Placeholder 2"/>
          <p:cNvSpPr>
            <a:spLocks noGrp="1"/>
          </p:cNvSpPr>
          <p:nvPr>
            <p:ph type="body" sz="quarter" idx="32" hasCustomPrompt="1"/>
          </p:nvPr>
        </p:nvSpPr>
        <p:spPr>
          <a:xfrm>
            <a:off x="373348" y="890183"/>
            <a:ext cx="8393398" cy="427651"/>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Text Placeholder 13"/>
          <p:cNvSpPr>
            <a:spLocks noGrp="1"/>
          </p:cNvSpPr>
          <p:nvPr>
            <p:ph type="body" sz="quarter" idx="33" hasCustomPrompt="1"/>
          </p:nvPr>
        </p:nvSpPr>
        <p:spPr>
          <a:xfrm>
            <a:off x="4552505" y="4257688"/>
            <a:ext cx="4255518" cy="651245"/>
          </a:xfrm>
          <a:prstGeom prst="rect">
            <a:avLst/>
          </a:prstGeom>
        </p:spPr>
        <p:txBody>
          <a:bodyPr wrap="square" lIns="0" tIns="40758" rIns="0" bIns="40758" numCol="1" spcCol="163029">
            <a:noAutofit/>
          </a:bodyPr>
          <a:lstStyle>
            <a:lvl1pPr marL="0" marR="0" indent="0" algn="l" defTabSz="407580" rtl="0" eaLnBrk="1" fontAlgn="auto" latinLnBrk="0" hangingPunct="1">
              <a:lnSpc>
                <a:spcPct val="90000"/>
              </a:lnSpc>
              <a:spcBef>
                <a:spcPct val="20000"/>
              </a:spcBef>
              <a:spcAft>
                <a:spcPts val="0"/>
              </a:spcAft>
              <a:buClrTx/>
              <a:buSzPct val="80000"/>
              <a:buFont typeface="Wingdings" panose="05000000000000000000" pitchFamily="2" charset="2"/>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HEADLINE SHOULD BE SHORT</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endParaRPr lang="en-US" dirty="0"/>
          </a:p>
        </p:txBody>
      </p:sp>
      <p:sp>
        <p:nvSpPr>
          <p:cNvPr id="9"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0"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88133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HDR + SUB + 2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257688"/>
            <a:ext cx="8414328" cy="651245"/>
          </a:xfrm>
          <a:prstGeom prst="rect">
            <a:avLst/>
          </a:prstGeom>
        </p:spPr>
        <p:txBody>
          <a:bodyPr wrap="square" lIns="0" tIns="40758" rIns="0" bIns="40758" numCol="2" spcCol="163029">
            <a:noAutofit/>
          </a:bodyPr>
          <a:lstStyle>
            <a:lvl1pPr marL="171204" marR="0" indent="-171204"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This is a two column text box if this is being emailed. NOT FOR PRESENTATION USE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9" name="Text Placeholder 2"/>
          <p:cNvSpPr>
            <a:spLocks noGrp="1"/>
          </p:cNvSpPr>
          <p:nvPr>
            <p:ph type="body" sz="quarter" idx="32" hasCustomPrompt="1"/>
          </p:nvPr>
        </p:nvSpPr>
        <p:spPr>
          <a:xfrm>
            <a:off x="373348" y="890183"/>
            <a:ext cx="8393398" cy="427651"/>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7"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095903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DR + SUB + 3COL - LEFT">
    <p:spTree>
      <p:nvGrpSpPr>
        <p:cNvPr id="1" name=""/>
        <p:cNvGrpSpPr/>
        <p:nvPr/>
      </p:nvGrpSpPr>
      <p:grpSpPr>
        <a:xfrm>
          <a:off x="0" y="0"/>
          <a:ext cx="0" cy="0"/>
          <a:chOff x="0" y="0"/>
          <a:chExt cx="0" cy="0"/>
        </a:xfrm>
      </p:grpSpPr>
      <p:sp>
        <p:nvSpPr>
          <p:cNvPr id="12" name="Text Placeholder 13"/>
          <p:cNvSpPr>
            <a:spLocks noGrp="1"/>
          </p:cNvSpPr>
          <p:nvPr>
            <p:ph type="body" sz="quarter" idx="26" hasCustomPrompt="1"/>
          </p:nvPr>
        </p:nvSpPr>
        <p:spPr>
          <a:xfrm>
            <a:off x="393192" y="4157681"/>
            <a:ext cx="8414328" cy="751035"/>
          </a:xfrm>
          <a:prstGeom prst="rect">
            <a:avLst/>
          </a:prstGeom>
        </p:spPr>
        <p:txBody>
          <a:bodyPr wrap="square" lIns="0" tIns="40758" rIns="0" bIns="40758" numCol="3" spcCol="163029">
            <a:noAutofit/>
          </a:bodyPr>
          <a:lstStyle>
            <a:lvl1pPr marL="171204" marR="0" indent="-171204" algn="l" defTabSz="407580" rtl="0" eaLnBrk="1" fontAlgn="auto" latinLnBrk="0" hangingPunct="1">
              <a:lnSpc>
                <a:spcPct val="100000"/>
              </a:lnSpc>
              <a:spcBef>
                <a:spcPct val="20000"/>
              </a:spcBef>
              <a:spcAft>
                <a:spcPts val="0"/>
              </a:spcAft>
              <a:buClrTx/>
              <a:buSzPct val="80000"/>
              <a:buFont typeface="Wingdings" panose="05000000000000000000" pitchFamily="2" charset="2"/>
              <a:buChar char="§"/>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THIS HEADER SHOULD BE BOLD</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Please make the header bold by highlighting it and clicking the bold button.</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This is a 3 column text box</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err="1" smtClean="0"/>
              <a:t>Nulla</a:t>
            </a:r>
            <a:r>
              <a:rPr lang="en-US" dirty="0" smtClean="0"/>
              <a:t> </a:t>
            </a:r>
            <a:r>
              <a:rPr lang="en-US" dirty="0" err="1" smtClean="0"/>
              <a:t>facilisi</a:t>
            </a:r>
            <a:r>
              <a:rPr lang="en-US" dirty="0" smtClean="0"/>
              <a:t>.</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err="1" smtClean="0"/>
              <a:t>Suspendisse</a:t>
            </a:r>
            <a:r>
              <a:rPr lang="en-US" dirty="0" smtClean="0"/>
              <a:t> dolor </a:t>
            </a:r>
            <a:r>
              <a:rPr lang="en-US" dirty="0" err="1" smtClean="0"/>
              <a:t>nisl</a:t>
            </a:r>
            <a:r>
              <a:rPr lang="en-US" dirty="0" smtClean="0"/>
              <a:t>, </a:t>
            </a:r>
            <a:r>
              <a:rPr lang="en-US" dirty="0" err="1" smtClean="0"/>
              <a:t>ultrices</a:t>
            </a:r>
            <a:r>
              <a:rPr lang="en-US" dirty="0" smtClean="0"/>
              <a:t> at, </a:t>
            </a:r>
            <a:r>
              <a:rPr lang="en-US" dirty="0" err="1" smtClean="0"/>
              <a:t>eleifend</a:t>
            </a:r>
            <a:r>
              <a:rPr lang="en-US" dirty="0" smtClean="0"/>
              <a:t> </a:t>
            </a:r>
            <a:r>
              <a:rPr lang="en-US" dirty="0" err="1" smtClean="0"/>
              <a:t>vel</a:t>
            </a:r>
            <a:r>
              <a:rPr lang="en-US" dirty="0" smtClean="0"/>
              <a:t>, </a:t>
            </a:r>
            <a:r>
              <a:rPr lang="en-US" dirty="0" err="1" smtClean="0"/>
              <a:t>consequat</a:t>
            </a:r>
            <a:r>
              <a:rPr lang="en-US" dirty="0" smtClean="0"/>
              <a:t> at, dolor.</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Integer </a:t>
            </a:r>
            <a:r>
              <a:rPr lang="en-US" dirty="0" err="1" smtClean="0"/>
              <a:t>volutpat</a:t>
            </a:r>
            <a:r>
              <a:rPr lang="en-US" dirty="0" smtClean="0"/>
              <a:t> ligula </a:t>
            </a:r>
            <a:r>
              <a:rPr lang="en-US" dirty="0" err="1" smtClean="0"/>
              <a:t>eget</a:t>
            </a:r>
            <a:r>
              <a:rPr lang="en-US" dirty="0" smtClean="0"/>
              <a:t> </a:t>
            </a:r>
            <a:r>
              <a:rPr lang="en-US" dirty="0" err="1" smtClean="0"/>
              <a:t>enim.And</a:t>
            </a:r>
            <a:r>
              <a:rPr lang="en-US" dirty="0" smtClean="0"/>
              <a:t> here</a:t>
            </a:r>
            <a:endParaRPr lang="en-US" dirty="0"/>
          </a:p>
        </p:txBody>
      </p:sp>
      <p:sp>
        <p:nvSpPr>
          <p:cNvPr id="8" name="Text Placeholder 2"/>
          <p:cNvSpPr>
            <a:spLocks noGrp="1"/>
          </p:cNvSpPr>
          <p:nvPr>
            <p:ph type="body" sz="quarter" idx="32" hasCustomPrompt="1"/>
          </p:nvPr>
        </p:nvSpPr>
        <p:spPr>
          <a:xfrm>
            <a:off x="373348" y="890183"/>
            <a:ext cx="8393398" cy="427651"/>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6"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7"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126578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CKED 3 - DETAIL">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702910" y="1110423"/>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10423"/>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10423"/>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2404707"/>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2404707"/>
            <a:ext cx="1960364" cy="1006426"/>
          </a:xfrm>
          <a:prstGeom prst="rect">
            <a:avLst/>
          </a:prstGeom>
          <a:ln>
            <a:noFill/>
          </a:ln>
        </p:spPr>
        <p:txBody>
          <a:bodyPr lIns="81519" tIns="40758" rIns="81519" bIns="40758"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2404707"/>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3704814"/>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3704814"/>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3704814"/>
            <a:ext cx="1960364" cy="100642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6847425" y="472877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821" y="472877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426" y="472877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425" y="342867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821" y="342867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426" y="342867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425" y="213439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821" y="213439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426" y="213439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393192" y="3697860"/>
            <a:ext cx="2280260" cy="239554"/>
          </a:xfrm>
          <a:prstGeom prst="rect">
            <a:avLst/>
          </a:prstGeom>
        </p:spPr>
        <p:txBody>
          <a:bodyPr wrap="square" lIns="0" tIns="40758" rIns="0" bIns="40758" anchor="t">
            <a:noAutofit/>
          </a:bodyPr>
          <a:lstStyle>
            <a:lvl1pPr marL="0" marR="0" indent="0" algn="l" defTabSz="407580" rtl="0" eaLnBrk="1" fontAlgn="auto" latinLnBrk="0" hangingPunct="1">
              <a:lnSpc>
                <a:spcPct val="80000"/>
              </a:lnSpc>
              <a:spcBef>
                <a:spcPts val="0"/>
              </a:spcBef>
              <a:spcAft>
                <a:spcPts val="0"/>
              </a:spcAft>
              <a:buClrTx/>
              <a:buSzTx/>
              <a:buFont typeface="Arial"/>
              <a:buNone/>
              <a:tabLst/>
              <a:defRPr sz="1800" b="0" spc="0">
                <a:solidFill>
                  <a:srgbClr val="00AEEF"/>
                </a:solidFill>
                <a:latin typeface="+mj-lt"/>
              </a:defRPr>
            </a:lvl1pPr>
          </a:lstStyle>
          <a:p>
            <a:pPr marL="0" marR="0" lvl="0" indent="0" algn="l" defTabSz="407580"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4" name="Text Placeholder 46"/>
          <p:cNvSpPr>
            <a:spLocks noGrp="1"/>
          </p:cNvSpPr>
          <p:nvPr>
            <p:ph type="body" sz="quarter" idx="29" hasCustomPrompt="1"/>
          </p:nvPr>
        </p:nvSpPr>
        <p:spPr>
          <a:xfrm>
            <a:off x="393192" y="2397753"/>
            <a:ext cx="2280260" cy="239554"/>
          </a:xfrm>
          <a:prstGeom prst="rect">
            <a:avLst/>
          </a:prstGeom>
        </p:spPr>
        <p:txBody>
          <a:bodyPr wrap="square" lIns="0" tIns="40758" rIns="0" bIns="40758" anchor="t">
            <a:noAutofit/>
          </a:bodyPr>
          <a:lstStyle>
            <a:lvl1pPr marL="0" marR="0" indent="0" algn="l" defTabSz="407580" rtl="0" eaLnBrk="1" fontAlgn="auto" latinLnBrk="0" hangingPunct="1">
              <a:lnSpc>
                <a:spcPct val="80000"/>
              </a:lnSpc>
              <a:spcBef>
                <a:spcPts val="0"/>
              </a:spcBef>
              <a:spcAft>
                <a:spcPts val="0"/>
              </a:spcAft>
              <a:buClrTx/>
              <a:buSzTx/>
              <a:buFont typeface="Arial"/>
              <a:buNone/>
              <a:tabLst/>
              <a:defRPr sz="1800" b="0" spc="0">
                <a:solidFill>
                  <a:srgbClr val="00AEEF"/>
                </a:solidFill>
                <a:latin typeface="+mj-lt"/>
              </a:defRPr>
            </a:lvl1pPr>
          </a:lstStyle>
          <a:p>
            <a:pPr marL="0" marR="0" lvl="0" indent="0" algn="l" defTabSz="407580" rtl="0" eaLnBrk="1" fontAlgn="auto" latinLnBrk="0" hangingPunct="1">
              <a:lnSpc>
                <a:spcPct val="80000"/>
              </a:lnSpc>
              <a:spcBef>
                <a:spcPts val="0"/>
              </a:spcBef>
              <a:spcAft>
                <a:spcPts val="0"/>
              </a:spcAft>
              <a:buClrTx/>
              <a:buSzTx/>
              <a:buFont typeface="Arial"/>
              <a:buNone/>
              <a:tabLst/>
              <a:defRPr/>
            </a:pPr>
            <a:r>
              <a:rPr lang="en-US" dirty="0" smtClean="0"/>
              <a:t>LABEL HERE</a:t>
            </a:r>
          </a:p>
          <a:p>
            <a:pPr lvl="0"/>
            <a:endParaRPr lang="en-US" dirty="0"/>
          </a:p>
        </p:txBody>
      </p:sp>
      <p:sp>
        <p:nvSpPr>
          <p:cNvPr id="63" name="Text Placeholder 46"/>
          <p:cNvSpPr>
            <a:spLocks noGrp="1"/>
          </p:cNvSpPr>
          <p:nvPr>
            <p:ph type="body" sz="quarter" idx="28" hasCustomPrompt="1"/>
          </p:nvPr>
        </p:nvSpPr>
        <p:spPr>
          <a:xfrm>
            <a:off x="393192" y="1110423"/>
            <a:ext cx="2280260" cy="239554"/>
          </a:xfrm>
          <a:prstGeom prst="rect">
            <a:avLst/>
          </a:prstGeom>
        </p:spPr>
        <p:txBody>
          <a:bodyPr wrap="square" lIns="0" tIns="40758" rIns="0" bIns="40758" anchor="t">
            <a:noAutofit/>
          </a:bodyPr>
          <a:lstStyle>
            <a:lvl1pPr marL="0" indent="0" algn="l">
              <a:lnSpc>
                <a:spcPct val="80000"/>
              </a:lnSpc>
              <a:spcBef>
                <a:spcPts val="0"/>
              </a:spcBef>
              <a:buNone/>
              <a:defRPr sz="1800" b="0" spc="0">
                <a:solidFill>
                  <a:srgbClr val="00AEEF"/>
                </a:solidFill>
                <a:latin typeface="+mj-lt"/>
              </a:defRPr>
            </a:lvl1pPr>
          </a:lstStyle>
          <a:p>
            <a:pPr lvl="0"/>
            <a:r>
              <a:rPr lang="en-US" dirty="0" smtClean="0"/>
              <a:t>LABEL HERE</a:t>
            </a:r>
            <a:endParaRPr lang="en-US" dirty="0"/>
          </a:p>
        </p:txBody>
      </p:sp>
      <p:sp>
        <p:nvSpPr>
          <p:cNvPr id="33" name="Text Placeholder 46"/>
          <p:cNvSpPr>
            <a:spLocks noGrp="1"/>
          </p:cNvSpPr>
          <p:nvPr>
            <p:ph type="body" sz="quarter" idx="32" hasCustomPrompt="1"/>
          </p:nvPr>
        </p:nvSpPr>
        <p:spPr>
          <a:xfrm>
            <a:off x="393223" y="1505787"/>
            <a:ext cx="1969697" cy="611062"/>
          </a:xfrm>
          <a:prstGeom prst="rect">
            <a:avLst/>
          </a:prstGeom>
        </p:spPr>
        <p:txBody>
          <a:bodyPr wrap="square" lIns="0" tIns="40758" rIns="0" bIns="40758">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393223" y="2796953"/>
            <a:ext cx="1969697" cy="607224"/>
          </a:xfrm>
          <a:prstGeom prst="rect">
            <a:avLst/>
          </a:prstGeom>
        </p:spPr>
        <p:txBody>
          <a:bodyPr wrap="square" lIns="0" tIns="40758" rIns="0" bIns="40758">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393223" y="4067199"/>
            <a:ext cx="1969697" cy="665581"/>
          </a:xfrm>
          <a:prstGeom prst="rect">
            <a:avLst/>
          </a:prstGeom>
        </p:spPr>
        <p:txBody>
          <a:bodyPr wrap="square" lIns="0" tIns="40758" rIns="0" bIns="40758">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9" name="Text Placeholder 2"/>
          <p:cNvSpPr>
            <a:spLocks noGrp="1"/>
          </p:cNvSpPr>
          <p:nvPr>
            <p:ph type="body" sz="quarter" idx="35" hasCustomPrompt="1"/>
          </p:nvPr>
        </p:nvSpPr>
        <p:spPr>
          <a:xfrm>
            <a:off x="341929" y="647086"/>
            <a:ext cx="8393398" cy="427651"/>
          </a:xfrm>
          <a:prstGeom prst="rect">
            <a:avLst/>
          </a:prstGeom>
        </p:spPr>
        <p:txBody>
          <a:bodyPr wrap="square" lIns="0" tIns="40758" rIns="0" bIns="40758">
            <a:noAutofit/>
          </a:bodyPr>
          <a:lstStyle>
            <a:lvl1pPr algn="l">
              <a:lnSpc>
                <a:spcPct val="90000"/>
              </a:lnSpc>
              <a:defRPr sz="1500" b="0" baseline="0">
                <a:solidFill>
                  <a:schemeClr val="bg1"/>
                </a:solidFill>
              </a:defRPr>
            </a:lvl1pPr>
          </a:lstStyle>
          <a:p>
            <a:pPr lvl="0"/>
            <a:r>
              <a:rPr lang="en-US" dirty="0" err="1" smtClean="0"/>
              <a:t>Subheader</a:t>
            </a:r>
            <a:r>
              <a:rPr lang="en-US" dirty="0" smtClean="0"/>
              <a:t> with a maximum of two lines of copy. </a:t>
            </a:r>
            <a:br>
              <a:rPr lang="en-US" dirty="0" smtClean="0"/>
            </a:br>
            <a:r>
              <a:rPr lang="en-US" dirty="0" smtClean="0"/>
              <a:t>This can span the width of the page if it is needed. </a:t>
            </a:r>
            <a:endParaRPr lang="en-US" dirty="0"/>
          </a:p>
        </p:txBody>
      </p:sp>
      <p:sp>
        <p:nvSpPr>
          <p:cNvPr id="32"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18545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DR+OBJECTIVES">
    <p:spTree>
      <p:nvGrpSpPr>
        <p:cNvPr id="1" name=""/>
        <p:cNvGrpSpPr/>
        <p:nvPr/>
      </p:nvGrpSpPr>
      <p:grpSpPr>
        <a:xfrm>
          <a:off x="0" y="0"/>
          <a:ext cx="0" cy="0"/>
          <a:chOff x="0" y="0"/>
          <a:chExt cx="0" cy="0"/>
        </a:xfrm>
      </p:grpSpPr>
      <p:sp>
        <p:nvSpPr>
          <p:cNvPr id="12" name="Text Placeholder 11"/>
          <p:cNvSpPr>
            <a:spLocks noGrp="1"/>
          </p:cNvSpPr>
          <p:nvPr>
            <p:ph type="body" sz="quarter" idx="13" hasCustomPrompt="1"/>
          </p:nvPr>
        </p:nvSpPr>
        <p:spPr>
          <a:xfrm>
            <a:off x="4696047" y="225385"/>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4" name="Text Placeholder 13"/>
          <p:cNvSpPr>
            <a:spLocks noGrp="1"/>
          </p:cNvSpPr>
          <p:nvPr>
            <p:ph type="body" sz="quarter" idx="14" hasCustomPrompt="1"/>
          </p:nvPr>
        </p:nvSpPr>
        <p:spPr>
          <a:xfrm>
            <a:off x="4696047" y="483750"/>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0" name="Text Placeholder 9"/>
          <p:cNvSpPr>
            <a:spLocks noGrp="1"/>
          </p:cNvSpPr>
          <p:nvPr>
            <p:ph type="body" sz="quarter" idx="12" hasCustomPrompt="1"/>
          </p:nvPr>
        </p:nvSpPr>
        <p:spPr>
          <a:xfrm>
            <a:off x="393193" y="274320"/>
            <a:ext cx="4316413" cy="1140619"/>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7" name="Text Placeholder 11"/>
          <p:cNvSpPr>
            <a:spLocks noGrp="1"/>
          </p:cNvSpPr>
          <p:nvPr>
            <p:ph type="body" sz="quarter" idx="15" hasCustomPrompt="1"/>
          </p:nvPr>
        </p:nvSpPr>
        <p:spPr>
          <a:xfrm>
            <a:off x="4696047" y="1424028"/>
            <a:ext cx="4138896"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6" hasCustomPrompt="1"/>
          </p:nvPr>
        </p:nvSpPr>
        <p:spPr>
          <a:xfrm>
            <a:off x="4696047" y="1682393"/>
            <a:ext cx="4138895" cy="935000"/>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3"/>
          <p:cNvSpPr>
            <a:spLocks noGrp="1"/>
          </p:cNvSpPr>
          <p:nvPr>
            <p:ph type="body" sz="quarter" idx="27" hasCustomPrompt="1"/>
          </p:nvPr>
        </p:nvSpPr>
        <p:spPr>
          <a:xfrm>
            <a:off x="393192" y="1295120"/>
            <a:ext cx="4261198" cy="921905"/>
          </a:xfrm>
          <a:prstGeom prst="rect">
            <a:avLst/>
          </a:prstGeom>
        </p:spPr>
        <p:txBody>
          <a:bodyPr lIns="0" rIns="0">
            <a:noAutofit/>
          </a:bodyPr>
          <a:lstStyle>
            <a:lvl1pPr>
              <a:lnSpc>
                <a:spcPct val="80000"/>
              </a:lnSpc>
              <a:defRPr sz="2000" baseline="0"/>
            </a:lvl1pPr>
            <a:lvl2pPr>
              <a:defRPr sz="2000"/>
            </a:lvl2pPr>
            <a:lvl3pPr>
              <a:defRPr sz="2000"/>
            </a:lvl3pPr>
            <a:lvl4pPr>
              <a:defRPr sz="2000"/>
            </a:lvl4pPr>
            <a:lvl5pPr>
              <a:defRPr sz="2000"/>
            </a:lvl5pPr>
          </a:lstStyle>
          <a:p>
            <a:pPr lvl="0"/>
            <a:r>
              <a:rPr lang="en-US" dirty="0" smtClean="0"/>
              <a:t>This is your subhead – only if you </a:t>
            </a:r>
            <a:br>
              <a:rPr lang="en-US" dirty="0" smtClean="0"/>
            </a:br>
            <a:r>
              <a:rPr lang="en-US" dirty="0" smtClean="0"/>
              <a:t>need it – less is more</a:t>
            </a:r>
          </a:p>
        </p:txBody>
      </p:sp>
      <p:sp>
        <p:nvSpPr>
          <p:cNvPr id="15"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2409498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CKED 3">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2878646" y="226487"/>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948845" y="226487"/>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7019044" y="226487"/>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878646" y="1880777"/>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948845" y="1880777"/>
            <a:ext cx="1960364" cy="1217775"/>
          </a:xfrm>
          <a:prstGeom prst="rect">
            <a:avLst/>
          </a:prstGeom>
          <a:ln>
            <a:noFill/>
          </a:ln>
        </p:spPr>
        <p:txBody>
          <a:bodyPr lIns="81519" tIns="40758" rIns="81519" bIns="40758"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7019044" y="1880777"/>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878646" y="3480731"/>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948845" y="3480731"/>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7019044" y="3480731"/>
            <a:ext cx="1960364" cy="121777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27" hasCustomPrompt="1"/>
          </p:nvPr>
        </p:nvSpPr>
        <p:spPr>
          <a:xfrm>
            <a:off x="7023130" y="4710594"/>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939552" y="4710594"/>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878183" y="4710594"/>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7023130" y="311065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939552" y="311065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878183" y="311065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7023130" y="1456229"/>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939552" y="1456229"/>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878183" y="1456229"/>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3458" y="3480941"/>
            <a:ext cx="2759115" cy="1210819"/>
          </a:xfrm>
          <a:prstGeom prst="rect">
            <a:avLst/>
          </a:prstGeom>
        </p:spPr>
        <p:txBody>
          <a:bodyPr lIns="81519" tIns="40758" rIns="81519" bIns="40758" anchor="ctr">
            <a:noAutofit/>
          </a:bodyPr>
          <a:lstStyle>
            <a:lvl1pPr marL="0" indent="0" algn="r">
              <a:lnSpc>
                <a:spcPct val="80000"/>
              </a:lnSpc>
              <a:spcBef>
                <a:spcPts val="0"/>
              </a:spcBef>
              <a:buNone/>
              <a:defRPr sz="2300" b="0">
                <a:solidFill>
                  <a:srgbClr val="00AEEF"/>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3458" y="1880977"/>
            <a:ext cx="2759115" cy="1210819"/>
          </a:xfrm>
          <a:prstGeom prst="rect">
            <a:avLst/>
          </a:prstGeom>
        </p:spPr>
        <p:txBody>
          <a:bodyPr lIns="81519" tIns="40758" rIns="81519" bIns="40758" anchor="ctr">
            <a:noAutofit/>
          </a:bodyPr>
          <a:lstStyle>
            <a:lvl1pPr marL="0" indent="0" algn="r">
              <a:lnSpc>
                <a:spcPct val="80000"/>
              </a:lnSpc>
              <a:spcBef>
                <a:spcPts val="0"/>
              </a:spcBef>
              <a:buNone/>
              <a:defRPr sz="2300" b="0">
                <a:solidFill>
                  <a:srgbClr val="00AEEF"/>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3458" y="233656"/>
            <a:ext cx="2759115" cy="1210819"/>
          </a:xfrm>
          <a:prstGeom prst="rect">
            <a:avLst/>
          </a:prstGeom>
        </p:spPr>
        <p:txBody>
          <a:bodyPr lIns="81519" tIns="40758" rIns="81519" bIns="40758" anchor="ctr">
            <a:noAutofit/>
          </a:bodyPr>
          <a:lstStyle>
            <a:lvl1pPr marL="0" indent="0" algn="r">
              <a:lnSpc>
                <a:spcPct val="80000"/>
              </a:lnSpc>
              <a:spcBef>
                <a:spcPts val="0"/>
              </a:spcBef>
              <a:buNone/>
              <a:defRPr sz="2300" b="0">
                <a:solidFill>
                  <a:srgbClr val="00AEEF"/>
                </a:solidFill>
                <a:latin typeface="+mj-lt"/>
              </a:defRPr>
            </a:lvl1pPr>
          </a:lstStyle>
          <a:p>
            <a:pPr lvl="0"/>
            <a:r>
              <a:rPr lang="en-US" dirty="0" smtClean="0"/>
              <a:t>LABEL</a:t>
            </a:r>
            <a:endParaRPr lang="en-US" dirty="0"/>
          </a:p>
        </p:txBody>
      </p:sp>
    </p:spTree>
    <p:extLst>
      <p:ext uri="{BB962C8B-B14F-4D97-AF65-F5344CB8AC3E}">
        <p14:creationId xmlns:p14="http://schemas.microsoft.com/office/powerpoint/2010/main" val="24649343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CKED 4">
    <p:spTree>
      <p:nvGrpSpPr>
        <p:cNvPr id="1" name=""/>
        <p:cNvGrpSpPr/>
        <p:nvPr/>
      </p:nvGrpSpPr>
      <p:grpSpPr>
        <a:xfrm>
          <a:off x="0" y="0"/>
          <a:ext cx="0" cy="0"/>
          <a:chOff x="0" y="0"/>
          <a:chExt cx="0" cy="0"/>
        </a:xfrm>
      </p:grpSpPr>
      <p:sp>
        <p:nvSpPr>
          <p:cNvPr id="31" name="Text Placeholder 46"/>
          <p:cNvSpPr>
            <a:spLocks noGrp="1"/>
          </p:cNvSpPr>
          <p:nvPr>
            <p:ph type="body" sz="quarter" idx="27" hasCustomPrompt="1"/>
          </p:nvPr>
        </p:nvSpPr>
        <p:spPr>
          <a:xfrm>
            <a:off x="6847425" y="356950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30" name="Text Placeholder 46"/>
          <p:cNvSpPr>
            <a:spLocks noGrp="1"/>
          </p:cNvSpPr>
          <p:nvPr>
            <p:ph type="body" sz="quarter" idx="26" hasCustomPrompt="1"/>
          </p:nvPr>
        </p:nvSpPr>
        <p:spPr>
          <a:xfrm>
            <a:off x="4763821" y="356950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25" hasCustomPrompt="1"/>
          </p:nvPr>
        </p:nvSpPr>
        <p:spPr>
          <a:xfrm>
            <a:off x="2702426" y="3569500"/>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8" name="Text Placeholder 46"/>
          <p:cNvSpPr>
            <a:spLocks noGrp="1"/>
          </p:cNvSpPr>
          <p:nvPr>
            <p:ph type="body" sz="quarter" idx="21" hasCustomPrompt="1"/>
          </p:nvPr>
        </p:nvSpPr>
        <p:spPr>
          <a:xfrm>
            <a:off x="6847425" y="2319509"/>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7" name="Text Placeholder 46"/>
          <p:cNvSpPr>
            <a:spLocks noGrp="1"/>
          </p:cNvSpPr>
          <p:nvPr>
            <p:ph type="body" sz="quarter" idx="20" hasCustomPrompt="1"/>
          </p:nvPr>
        </p:nvSpPr>
        <p:spPr>
          <a:xfrm>
            <a:off x="4763821" y="2319509"/>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6" name="Text Placeholder 46"/>
          <p:cNvSpPr>
            <a:spLocks noGrp="1"/>
          </p:cNvSpPr>
          <p:nvPr>
            <p:ph type="body" sz="quarter" idx="19" hasCustomPrompt="1"/>
          </p:nvPr>
        </p:nvSpPr>
        <p:spPr>
          <a:xfrm>
            <a:off x="2702426" y="2319509"/>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5" name="Text Placeholder 46"/>
          <p:cNvSpPr>
            <a:spLocks noGrp="1"/>
          </p:cNvSpPr>
          <p:nvPr>
            <p:ph type="body" sz="quarter" idx="15" hasCustomPrompt="1"/>
          </p:nvPr>
        </p:nvSpPr>
        <p:spPr>
          <a:xfrm>
            <a:off x="6847425" y="1058497"/>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4763821" y="1058497"/>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2702426" y="1058497"/>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106572" y="2628684"/>
            <a:ext cx="2508286" cy="909706"/>
          </a:xfrm>
          <a:prstGeom prst="rect">
            <a:avLst/>
          </a:prstGeom>
        </p:spPr>
        <p:txBody>
          <a:bodyPr lIns="81519" tIns="40758" rIns="81519" bIns="40758" anchor="ctr">
            <a:noAutofit/>
          </a:bodyPr>
          <a:lstStyle>
            <a:lvl1pPr marL="0" indent="0" algn="r">
              <a:spcBef>
                <a:spcPts val="0"/>
              </a:spcBef>
              <a:buNone/>
              <a:defRPr sz="2300" b="0">
                <a:solidFill>
                  <a:srgbClr val="00AEEF"/>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106572" y="1378704"/>
            <a:ext cx="2508286" cy="909706"/>
          </a:xfrm>
          <a:prstGeom prst="rect">
            <a:avLst/>
          </a:prstGeom>
        </p:spPr>
        <p:txBody>
          <a:bodyPr lIns="81519" tIns="40758" rIns="81519" bIns="40758" anchor="ctr">
            <a:noAutofit/>
          </a:bodyPr>
          <a:lstStyle>
            <a:lvl1pPr marL="0" indent="0" algn="r">
              <a:spcBef>
                <a:spcPts val="0"/>
              </a:spcBef>
              <a:buNone/>
              <a:defRPr sz="2300" b="0">
                <a:solidFill>
                  <a:srgbClr val="00AEEF"/>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106572" y="115980"/>
            <a:ext cx="2508286" cy="909706"/>
          </a:xfrm>
          <a:prstGeom prst="rect">
            <a:avLst/>
          </a:prstGeom>
        </p:spPr>
        <p:txBody>
          <a:bodyPr lIns="81519" tIns="40758" rIns="81519" bIns="40758" anchor="ctr">
            <a:noAutofit/>
          </a:bodyPr>
          <a:lstStyle>
            <a:lvl1pPr marL="0" indent="0" algn="r">
              <a:spcBef>
                <a:spcPts val="0"/>
              </a:spcBef>
              <a:buNone/>
              <a:defRPr sz="2300" b="0">
                <a:solidFill>
                  <a:srgbClr val="00AEEF"/>
                </a:solidFill>
                <a:latin typeface="+mj-lt"/>
              </a:defRPr>
            </a:lvl1pPr>
          </a:lstStyle>
          <a:p>
            <a:pPr lvl="0"/>
            <a:r>
              <a:rPr lang="en-US" dirty="0" smtClean="0"/>
              <a:t>LABEL</a:t>
            </a:r>
            <a:endParaRPr lang="en-US" dirty="0"/>
          </a:p>
        </p:txBody>
      </p:sp>
      <p:sp>
        <p:nvSpPr>
          <p:cNvPr id="40" name="Picture Placeholder 39"/>
          <p:cNvSpPr>
            <a:spLocks noGrp="1"/>
          </p:cNvSpPr>
          <p:nvPr>
            <p:ph type="pic" sz="quarter" idx="10" hasCustomPrompt="1"/>
          </p:nvPr>
        </p:nvSpPr>
        <p:spPr>
          <a:xfrm>
            <a:off x="2702910" y="110105"/>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4773109" y="110105"/>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843308" y="110105"/>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1" name="Picture Placeholder 39"/>
          <p:cNvSpPr>
            <a:spLocks noGrp="1"/>
          </p:cNvSpPr>
          <p:nvPr>
            <p:ph type="pic" sz="quarter" idx="16" hasCustomPrompt="1"/>
          </p:nvPr>
        </p:nvSpPr>
        <p:spPr>
          <a:xfrm>
            <a:off x="2702910" y="1379784"/>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2" name="Picture Placeholder 39"/>
          <p:cNvSpPr>
            <a:spLocks noGrp="1"/>
          </p:cNvSpPr>
          <p:nvPr>
            <p:ph type="pic" sz="quarter" idx="17" hasCustomPrompt="1"/>
          </p:nvPr>
        </p:nvSpPr>
        <p:spPr>
          <a:xfrm>
            <a:off x="4773109" y="1379784"/>
            <a:ext cx="1960364" cy="914933"/>
          </a:xfrm>
          <a:prstGeom prst="rect">
            <a:avLst/>
          </a:prstGeom>
          <a:ln>
            <a:noFill/>
          </a:ln>
        </p:spPr>
        <p:txBody>
          <a:bodyPr lIns="81519" tIns="40758" rIns="81519" bIns="40758" anchor="ctr">
            <a:normAutofit/>
          </a:bodyPr>
          <a:lstStyle>
            <a:lvl1pPr marL="0" indent="0" algn="ctr">
              <a:buNone/>
              <a:defRPr sz="1800" b="0">
                <a:solidFill>
                  <a:schemeClr val="bg1"/>
                </a:solidFill>
              </a:defRPr>
            </a:lvl1pPr>
          </a:lstStyle>
          <a:p>
            <a:r>
              <a:rPr lang="en-US" dirty="0" smtClean="0"/>
              <a:t>IMAGE</a:t>
            </a:r>
            <a:endParaRPr lang="en-US" dirty="0"/>
          </a:p>
        </p:txBody>
      </p:sp>
      <p:sp>
        <p:nvSpPr>
          <p:cNvPr id="53" name="Picture Placeholder 39"/>
          <p:cNvSpPr>
            <a:spLocks noGrp="1"/>
          </p:cNvSpPr>
          <p:nvPr>
            <p:ph type="pic" sz="quarter" idx="18" hasCustomPrompt="1"/>
          </p:nvPr>
        </p:nvSpPr>
        <p:spPr>
          <a:xfrm>
            <a:off x="6843308" y="1379784"/>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7" name="Picture Placeholder 39"/>
          <p:cNvSpPr>
            <a:spLocks noGrp="1"/>
          </p:cNvSpPr>
          <p:nvPr>
            <p:ph type="pic" sz="quarter" idx="22" hasCustomPrompt="1"/>
          </p:nvPr>
        </p:nvSpPr>
        <p:spPr>
          <a:xfrm>
            <a:off x="2702910" y="2629587"/>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8" name="Picture Placeholder 39"/>
          <p:cNvSpPr>
            <a:spLocks noGrp="1"/>
          </p:cNvSpPr>
          <p:nvPr>
            <p:ph type="pic" sz="quarter" idx="23" hasCustomPrompt="1"/>
          </p:nvPr>
        </p:nvSpPr>
        <p:spPr>
          <a:xfrm>
            <a:off x="4773109" y="2629587"/>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59" name="Picture Placeholder 39"/>
          <p:cNvSpPr>
            <a:spLocks noGrp="1"/>
          </p:cNvSpPr>
          <p:nvPr>
            <p:ph type="pic" sz="quarter" idx="24" hasCustomPrompt="1"/>
          </p:nvPr>
        </p:nvSpPr>
        <p:spPr>
          <a:xfrm>
            <a:off x="6843308" y="2629587"/>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2" name="Text Placeholder 46"/>
          <p:cNvSpPr>
            <a:spLocks noGrp="1"/>
          </p:cNvSpPr>
          <p:nvPr>
            <p:ph type="body" sz="quarter" idx="31" hasCustomPrompt="1"/>
          </p:nvPr>
        </p:nvSpPr>
        <p:spPr>
          <a:xfrm>
            <a:off x="6847425" y="477309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32" hasCustomPrompt="1"/>
          </p:nvPr>
        </p:nvSpPr>
        <p:spPr>
          <a:xfrm>
            <a:off x="4763821" y="477309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34" name="Text Placeholder 46"/>
          <p:cNvSpPr>
            <a:spLocks noGrp="1"/>
          </p:cNvSpPr>
          <p:nvPr>
            <p:ph type="body" sz="quarter" idx="33" hasCustomPrompt="1"/>
          </p:nvPr>
        </p:nvSpPr>
        <p:spPr>
          <a:xfrm>
            <a:off x="2702426" y="4773096"/>
            <a:ext cx="1969697" cy="184547"/>
          </a:xfrm>
          <a:prstGeom prst="rect">
            <a:avLst/>
          </a:prstGeom>
        </p:spPr>
        <p:txBody>
          <a:bodyPr lIns="81519" tIns="40758" rIns="81519" bIns="40758">
            <a:noAutofit/>
          </a:bodyPr>
          <a:lstStyle>
            <a:lvl1pPr marL="0" indent="0" algn="ctr">
              <a:buNone/>
              <a:defRPr sz="800" b="0">
                <a:solidFill>
                  <a:schemeClr val="bg1"/>
                </a:solidFill>
              </a:defRPr>
            </a:lvl1pPr>
          </a:lstStyle>
          <a:p>
            <a:pPr lvl="0"/>
            <a:r>
              <a:rPr lang="en-US" dirty="0" smtClean="0"/>
              <a:t>LABEL</a:t>
            </a:r>
            <a:endParaRPr lang="en-US" dirty="0"/>
          </a:p>
        </p:txBody>
      </p:sp>
      <p:sp>
        <p:nvSpPr>
          <p:cNvPr id="35" name="Text Placeholder 46"/>
          <p:cNvSpPr>
            <a:spLocks noGrp="1"/>
          </p:cNvSpPr>
          <p:nvPr>
            <p:ph type="body" sz="quarter" idx="34" hasCustomPrompt="1"/>
          </p:nvPr>
        </p:nvSpPr>
        <p:spPr>
          <a:xfrm>
            <a:off x="106572" y="3832296"/>
            <a:ext cx="2508286" cy="909706"/>
          </a:xfrm>
          <a:prstGeom prst="rect">
            <a:avLst/>
          </a:prstGeom>
        </p:spPr>
        <p:txBody>
          <a:bodyPr lIns="81519" tIns="40758" rIns="81519" bIns="40758" anchor="ctr">
            <a:noAutofit/>
          </a:bodyPr>
          <a:lstStyle>
            <a:lvl1pPr marL="0" indent="0" algn="r">
              <a:spcBef>
                <a:spcPts val="0"/>
              </a:spcBef>
              <a:buNone/>
              <a:defRPr sz="2300" b="0">
                <a:solidFill>
                  <a:srgbClr val="00AEEF"/>
                </a:solidFill>
                <a:latin typeface="+mj-lt"/>
              </a:defRPr>
            </a:lvl1pPr>
          </a:lstStyle>
          <a:p>
            <a:pPr lvl="0"/>
            <a:r>
              <a:rPr lang="en-US" dirty="0" smtClean="0"/>
              <a:t>LABEL</a:t>
            </a:r>
            <a:endParaRPr lang="en-US" dirty="0"/>
          </a:p>
        </p:txBody>
      </p:sp>
      <p:sp>
        <p:nvSpPr>
          <p:cNvPr id="36" name="Picture Placeholder 39"/>
          <p:cNvSpPr>
            <a:spLocks noGrp="1"/>
          </p:cNvSpPr>
          <p:nvPr>
            <p:ph type="pic" sz="quarter" idx="35" hasCustomPrompt="1"/>
          </p:nvPr>
        </p:nvSpPr>
        <p:spPr>
          <a:xfrm>
            <a:off x="2702910" y="3833380"/>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7" name="Picture Placeholder 39"/>
          <p:cNvSpPr>
            <a:spLocks noGrp="1"/>
          </p:cNvSpPr>
          <p:nvPr>
            <p:ph type="pic" sz="quarter" idx="36" hasCustomPrompt="1"/>
          </p:nvPr>
        </p:nvSpPr>
        <p:spPr>
          <a:xfrm>
            <a:off x="4773109" y="3833380"/>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8" name="Picture Placeholder 39"/>
          <p:cNvSpPr>
            <a:spLocks noGrp="1"/>
          </p:cNvSpPr>
          <p:nvPr>
            <p:ph type="pic" sz="quarter" idx="37" hasCustomPrompt="1"/>
          </p:nvPr>
        </p:nvSpPr>
        <p:spPr>
          <a:xfrm>
            <a:off x="6843308" y="3833380"/>
            <a:ext cx="1960364" cy="91493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Tree>
    <p:extLst>
      <p:ext uri="{BB962C8B-B14F-4D97-AF65-F5344CB8AC3E}">
        <p14:creationId xmlns:p14="http://schemas.microsoft.com/office/powerpoint/2010/main" val="31691682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TIERS ">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79693" y="2139647"/>
            <a:ext cx="2555978" cy="178294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3276113" y="2139647"/>
            <a:ext cx="2663932" cy="178294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6161389" y="2139647"/>
            <a:ext cx="2609244" cy="1782945"/>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6263657" y="1493231"/>
            <a:ext cx="2626846" cy="318582"/>
          </a:xfrm>
          <a:prstGeom prst="rect">
            <a:avLst/>
          </a:prstGeom>
        </p:spPr>
        <p:txBody>
          <a:bodyPr lIns="0" tIns="40758" rIns="0" bIns="40758">
            <a:noAutofit/>
          </a:bodyPr>
          <a:lstStyle>
            <a:lvl1pPr marL="0" indent="0" algn="l">
              <a:buNone/>
              <a:defRPr sz="10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3256872" y="1493231"/>
            <a:ext cx="2683191" cy="318582"/>
          </a:xfrm>
          <a:prstGeom prst="rect">
            <a:avLst/>
          </a:prstGeom>
        </p:spPr>
        <p:txBody>
          <a:bodyPr lIns="0" tIns="40758" rIns="0" bIns="40758">
            <a:noAutofit/>
          </a:bodyPr>
          <a:lstStyle>
            <a:lvl1pPr marL="0" indent="0" algn="l">
              <a:buNone/>
              <a:defRPr lang="en-US" sz="1000" b="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61" y="1493231"/>
            <a:ext cx="2581397" cy="318582"/>
          </a:xfrm>
          <a:prstGeom prst="rect">
            <a:avLst/>
          </a:prstGeom>
        </p:spPr>
        <p:txBody>
          <a:bodyPr wrap="square" lIns="0" tIns="40758" rIns="0" bIns="40758">
            <a:noAutofit/>
          </a:bodyPr>
          <a:lstStyle>
            <a:lvl1pPr marL="0" indent="0" algn="l">
              <a:buNone/>
              <a:defRPr sz="10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6250289" y="1117058"/>
            <a:ext cx="2609244" cy="413313"/>
          </a:xfrm>
          <a:prstGeom prst="rect">
            <a:avLst/>
          </a:prstGeom>
        </p:spPr>
        <p:txBody>
          <a:bodyPr lIns="0" tIns="40758" rIns="0" bIns="40758" anchor="b">
            <a:noAutofit/>
          </a:bodyPr>
          <a:lstStyle>
            <a:lvl1pPr marL="0" indent="0" algn="l">
              <a:spcBef>
                <a:spcPts val="0"/>
              </a:spcBef>
              <a:buNone/>
              <a:defRPr sz="1900" b="0" spc="0">
                <a:solidFill>
                  <a:srgbClr val="00AEEF"/>
                </a:solidFill>
                <a:latin typeface="+mj-lt"/>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3256872" y="1103630"/>
            <a:ext cx="2683191" cy="413313"/>
          </a:xfrm>
          <a:prstGeom prst="rect">
            <a:avLst/>
          </a:prstGeom>
        </p:spPr>
        <p:txBody>
          <a:bodyPr lIns="0" tIns="40758" rIns="0" bIns="40758" anchor="b">
            <a:noAutofit/>
          </a:bodyPr>
          <a:lstStyle>
            <a:lvl1pPr marL="0" indent="0" algn="l">
              <a:spcBef>
                <a:spcPts val="0"/>
              </a:spcBef>
              <a:buNone/>
              <a:defRPr sz="1900" b="0" spc="0">
                <a:solidFill>
                  <a:srgbClr val="00AEEF"/>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257" y="1117058"/>
            <a:ext cx="2594767" cy="413313"/>
          </a:xfrm>
          <a:prstGeom prst="rect">
            <a:avLst/>
          </a:prstGeom>
        </p:spPr>
        <p:txBody>
          <a:bodyPr wrap="square" lIns="0" tIns="40758" rIns="0" bIns="40758" anchor="b">
            <a:noAutofit/>
          </a:bodyPr>
          <a:lstStyle>
            <a:lvl1pPr marL="0" indent="0" algn="l">
              <a:spcBef>
                <a:spcPts val="0"/>
              </a:spcBef>
              <a:buNone/>
              <a:defRPr sz="1900" b="0" spc="0">
                <a:solidFill>
                  <a:srgbClr val="00AEEF"/>
                </a:solidFill>
                <a:latin typeface="+mj-lt"/>
              </a:defRPr>
            </a:lvl1pPr>
          </a:lstStyle>
          <a:p>
            <a:pPr lvl="0"/>
            <a:r>
              <a:rPr lang="en-US" dirty="0" smtClean="0"/>
              <a:t>LABEL</a:t>
            </a:r>
            <a:endParaRPr lang="en-US" dirty="0"/>
          </a:p>
        </p:txBody>
      </p:sp>
      <p:cxnSp>
        <p:nvCxnSpPr>
          <p:cNvPr id="34" name="Straight Connector 33"/>
          <p:cNvCxnSpPr/>
          <p:nvPr/>
        </p:nvCxnSpPr>
        <p:spPr>
          <a:xfrm>
            <a:off x="3107617" y="1565680"/>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56254" y="1557236"/>
            <a:ext cx="0" cy="2494974"/>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9" name="Text Placeholder 13"/>
          <p:cNvSpPr>
            <a:spLocks noGrp="1"/>
          </p:cNvSpPr>
          <p:nvPr>
            <p:ph type="body" sz="quarter" idx="26" hasCustomPrompt="1"/>
          </p:nvPr>
        </p:nvSpPr>
        <p:spPr>
          <a:xfrm>
            <a:off x="393259" y="4236249"/>
            <a:ext cx="8393729" cy="708119"/>
          </a:xfrm>
          <a:prstGeom prst="rect">
            <a:avLst/>
          </a:prstGeom>
        </p:spPr>
        <p:txBody>
          <a:bodyPr wrap="square" lIns="0" tIns="40758" rIns="0" bIns="40758" numCol="2" spcCol="163029">
            <a:noAutofit/>
          </a:bodyPr>
          <a:lstStyle>
            <a:lvl1pPr marL="0" marR="0" indent="0" algn="l" defTabSz="407580"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20"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1"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7"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42132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COSYSTEM 1">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3634" y="1131281"/>
            <a:ext cx="1332573" cy="568101"/>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739589" y="1131473"/>
            <a:ext cx="3566674" cy="2814119"/>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4" name="Text Placeholder 46"/>
          <p:cNvSpPr>
            <a:spLocks noGrp="1"/>
          </p:cNvSpPr>
          <p:nvPr>
            <p:ph type="body" sz="quarter" idx="14" hasCustomPrompt="1"/>
          </p:nvPr>
        </p:nvSpPr>
        <p:spPr>
          <a:xfrm>
            <a:off x="2725075" y="3997198"/>
            <a:ext cx="3566674" cy="875246"/>
          </a:xfrm>
          <a:prstGeom prst="rect">
            <a:avLst/>
          </a:prstGeom>
        </p:spPr>
        <p:txBody>
          <a:bodyPr lIns="0" tIns="0" rIns="0" bIns="40758">
            <a:noAutofit/>
          </a:bodyPr>
          <a:lstStyle>
            <a:lvl1pPr marL="0" indent="0" algn="l">
              <a:lnSpc>
                <a:spcPct val="90000"/>
              </a:lnSpc>
              <a:buNone/>
              <a:defRPr lang="en-US" sz="1100" b="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192" y="1831710"/>
            <a:ext cx="1332572" cy="464825"/>
          </a:xfrm>
          <a:prstGeom prst="rect">
            <a:avLst/>
          </a:prstGeom>
        </p:spPr>
        <p:txBody>
          <a:bodyPr lIns="0" tIns="0" rIns="0" bIns="40758"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718253" y="937472"/>
            <a:ext cx="3590295" cy="198807"/>
          </a:xfrm>
          <a:prstGeom prst="rect">
            <a:avLst/>
          </a:prstGeom>
        </p:spPr>
        <p:txBody>
          <a:bodyPr lIns="0" tIns="0" rIns="0" bIns="40758" anchor="ctr">
            <a:noAutofit/>
          </a:bodyPr>
          <a:lstStyle>
            <a:lvl1pPr marL="0" indent="0" algn="l">
              <a:spcBef>
                <a:spcPts val="0"/>
              </a:spcBef>
              <a:buNone/>
              <a:defRPr sz="1700" b="0">
                <a:solidFill>
                  <a:schemeClr val="accent1"/>
                </a:solidFill>
                <a:latin typeface="+mj-lt"/>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1729627"/>
            <a:ext cx="1339474" cy="185064"/>
          </a:xfrm>
          <a:prstGeom prst="rect">
            <a:avLst/>
          </a:prstGeom>
        </p:spPr>
        <p:txBody>
          <a:bodyPr lIns="0" tIns="0" rIns="0" bIns="40758"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15" name="Picture Placeholder 39"/>
          <p:cNvSpPr>
            <a:spLocks noGrp="1"/>
          </p:cNvSpPr>
          <p:nvPr>
            <p:ph type="pic" sz="quarter" idx="32" hasCustomPrompt="1"/>
          </p:nvPr>
        </p:nvSpPr>
        <p:spPr>
          <a:xfrm>
            <a:off x="393634" y="2340755"/>
            <a:ext cx="1332573" cy="568101"/>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6" name="Text Placeholder 46"/>
          <p:cNvSpPr>
            <a:spLocks noGrp="1"/>
          </p:cNvSpPr>
          <p:nvPr>
            <p:ph type="body" sz="quarter" idx="33" hasCustomPrompt="1"/>
          </p:nvPr>
        </p:nvSpPr>
        <p:spPr>
          <a:xfrm>
            <a:off x="393192" y="3041184"/>
            <a:ext cx="1332572" cy="464825"/>
          </a:xfrm>
          <a:prstGeom prst="rect">
            <a:avLst/>
          </a:prstGeom>
        </p:spPr>
        <p:txBody>
          <a:bodyPr lIns="0" tIns="0" rIns="0" bIns="40758"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17" name="Text Placeholder 46"/>
          <p:cNvSpPr>
            <a:spLocks noGrp="1"/>
          </p:cNvSpPr>
          <p:nvPr>
            <p:ph type="body" sz="quarter" idx="34" hasCustomPrompt="1"/>
          </p:nvPr>
        </p:nvSpPr>
        <p:spPr>
          <a:xfrm>
            <a:off x="393192" y="2939102"/>
            <a:ext cx="1339474" cy="185064"/>
          </a:xfrm>
          <a:prstGeom prst="rect">
            <a:avLst/>
          </a:prstGeom>
        </p:spPr>
        <p:txBody>
          <a:bodyPr lIns="0" tIns="0" rIns="0" bIns="40758"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18" name="Picture Placeholder 39"/>
          <p:cNvSpPr>
            <a:spLocks noGrp="1"/>
          </p:cNvSpPr>
          <p:nvPr>
            <p:ph type="pic" sz="quarter" idx="35" hasCustomPrompt="1"/>
          </p:nvPr>
        </p:nvSpPr>
        <p:spPr>
          <a:xfrm>
            <a:off x="393634" y="3559958"/>
            <a:ext cx="1332573" cy="568101"/>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6" hasCustomPrompt="1"/>
          </p:nvPr>
        </p:nvSpPr>
        <p:spPr>
          <a:xfrm>
            <a:off x="393192" y="4260385"/>
            <a:ext cx="1332572" cy="464825"/>
          </a:xfrm>
          <a:prstGeom prst="rect">
            <a:avLst/>
          </a:prstGeom>
        </p:spPr>
        <p:txBody>
          <a:bodyPr lIns="0" tIns="0" rIns="0" bIns="40758"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7" hasCustomPrompt="1"/>
          </p:nvPr>
        </p:nvSpPr>
        <p:spPr>
          <a:xfrm>
            <a:off x="393192" y="4149808"/>
            <a:ext cx="1339474" cy="185064"/>
          </a:xfrm>
          <a:prstGeom prst="rect">
            <a:avLst/>
          </a:prstGeom>
        </p:spPr>
        <p:txBody>
          <a:bodyPr lIns="0" tIns="0" rIns="0" bIns="40758"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26" name="Text Placeholder 46"/>
          <p:cNvSpPr>
            <a:spLocks noGrp="1"/>
          </p:cNvSpPr>
          <p:nvPr>
            <p:ph type="body" sz="quarter" idx="38" hasCustomPrompt="1"/>
          </p:nvPr>
        </p:nvSpPr>
        <p:spPr>
          <a:xfrm>
            <a:off x="393655" y="937472"/>
            <a:ext cx="1350473" cy="198807"/>
          </a:xfrm>
          <a:prstGeom prst="rect">
            <a:avLst/>
          </a:prstGeom>
        </p:spPr>
        <p:txBody>
          <a:bodyPr lIns="0" tIns="0" rIns="0" bIns="40758" anchor="ctr">
            <a:noAutofit/>
          </a:bodyPr>
          <a:lstStyle>
            <a:lvl1pPr marL="0" indent="0" algn="l">
              <a:spcBef>
                <a:spcPts val="0"/>
              </a:spcBef>
              <a:buNone/>
              <a:defRPr sz="1700" b="0">
                <a:solidFill>
                  <a:schemeClr val="accent1"/>
                </a:solidFill>
                <a:latin typeface="+mj-lt"/>
              </a:defRPr>
            </a:lvl1pPr>
          </a:lstStyle>
          <a:p>
            <a:pPr lvl="0"/>
            <a:r>
              <a:rPr lang="en-US" dirty="0" smtClean="0"/>
              <a:t>LABEL</a:t>
            </a:r>
            <a:endParaRPr lang="en-US" dirty="0"/>
          </a:p>
        </p:txBody>
      </p:sp>
      <p:sp>
        <p:nvSpPr>
          <p:cNvPr id="27" name="Picture Placeholder 39"/>
          <p:cNvSpPr>
            <a:spLocks noGrp="1"/>
          </p:cNvSpPr>
          <p:nvPr>
            <p:ph type="pic" sz="quarter" idx="39" hasCustomPrompt="1"/>
          </p:nvPr>
        </p:nvSpPr>
        <p:spPr>
          <a:xfrm>
            <a:off x="7461064" y="1131281"/>
            <a:ext cx="1332573" cy="568101"/>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8" name="Text Placeholder 46"/>
          <p:cNvSpPr>
            <a:spLocks noGrp="1"/>
          </p:cNvSpPr>
          <p:nvPr>
            <p:ph type="body" sz="quarter" idx="40" hasCustomPrompt="1"/>
          </p:nvPr>
        </p:nvSpPr>
        <p:spPr>
          <a:xfrm>
            <a:off x="7461057" y="1831710"/>
            <a:ext cx="1332572" cy="464825"/>
          </a:xfrm>
          <a:prstGeom prst="rect">
            <a:avLst/>
          </a:prstGeom>
        </p:spPr>
        <p:txBody>
          <a:bodyPr lIns="0" tIns="0" rIns="0" bIns="40758"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9" name="Text Placeholder 46"/>
          <p:cNvSpPr>
            <a:spLocks noGrp="1"/>
          </p:cNvSpPr>
          <p:nvPr>
            <p:ph type="body" sz="quarter" idx="41" hasCustomPrompt="1"/>
          </p:nvPr>
        </p:nvSpPr>
        <p:spPr>
          <a:xfrm>
            <a:off x="7448411" y="1729627"/>
            <a:ext cx="1339474" cy="185064"/>
          </a:xfrm>
          <a:prstGeom prst="rect">
            <a:avLst/>
          </a:prstGeom>
        </p:spPr>
        <p:txBody>
          <a:bodyPr lIns="0" tIns="0" rIns="0" bIns="40758"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30" name="Picture Placeholder 39"/>
          <p:cNvSpPr>
            <a:spLocks noGrp="1"/>
          </p:cNvSpPr>
          <p:nvPr>
            <p:ph type="pic" sz="quarter" idx="42" hasCustomPrompt="1"/>
          </p:nvPr>
        </p:nvSpPr>
        <p:spPr>
          <a:xfrm>
            <a:off x="7461064" y="2340755"/>
            <a:ext cx="1332573" cy="568101"/>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1" name="Text Placeholder 46"/>
          <p:cNvSpPr>
            <a:spLocks noGrp="1"/>
          </p:cNvSpPr>
          <p:nvPr>
            <p:ph type="body" sz="quarter" idx="43" hasCustomPrompt="1"/>
          </p:nvPr>
        </p:nvSpPr>
        <p:spPr>
          <a:xfrm>
            <a:off x="7461057" y="3041184"/>
            <a:ext cx="1332572" cy="464825"/>
          </a:xfrm>
          <a:prstGeom prst="rect">
            <a:avLst/>
          </a:prstGeom>
        </p:spPr>
        <p:txBody>
          <a:bodyPr lIns="0" tIns="0" rIns="0" bIns="40758"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3" name="Text Placeholder 46"/>
          <p:cNvSpPr>
            <a:spLocks noGrp="1"/>
          </p:cNvSpPr>
          <p:nvPr>
            <p:ph type="body" sz="quarter" idx="44" hasCustomPrompt="1"/>
          </p:nvPr>
        </p:nvSpPr>
        <p:spPr>
          <a:xfrm>
            <a:off x="7448411" y="2939102"/>
            <a:ext cx="1339474" cy="185064"/>
          </a:xfrm>
          <a:prstGeom prst="rect">
            <a:avLst/>
          </a:prstGeom>
        </p:spPr>
        <p:txBody>
          <a:bodyPr lIns="0" tIns="0" rIns="0" bIns="40758"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36" name="Picture Placeholder 39"/>
          <p:cNvSpPr>
            <a:spLocks noGrp="1"/>
          </p:cNvSpPr>
          <p:nvPr>
            <p:ph type="pic" sz="quarter" idx="45" hasCustomPrompt="1"/>
          </p:nvPr>
        </p:nvSpPr>
        <p:spPr>
          <a:xfrm>
            <a:off x="7461064" y="3559958"/>
            <a:ext cx="1332573" cy="568101"/>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37" name="Text Placeholder 46"/>
          <p:cNvSpPr>
            <a:spLocks noGrp="1"/>
          </p:cNvSpPr>
          <p:nvPr>
            <p:ph type="body" sz="quarter" idx="46" hasCustomPrompt="1"/>
          </p:nvPr>
        </p:nvSpPr>
        <p:spPr>
          <a:xfrm>
            <a:off x="7461057" y="4260385"/>
            <a:ext cx="1332572" cy="464825"/>
          </a:xfrm>
          <a:prstGeom prst="rect">
            <a:avLst/>
          </a:prstGeom>
        </p:spPr>
        <p:txBody>
          <a:bodyPr lIns="0" tIns="0" rIns="0" bIns="40758" anchor="t">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38" name="Text Placeholder 46"/>
          <p:cNvSpPr>
            <a:spLocks noGrp="1"/>
          </p:cNvSpPr>
          <p:nvPr>
            <p:ph type="body" sz="quarter" idx="47" hasCustomPrompt="1"/>
          </p:nvPr>
        </p:nvSpPr>
        <p:spPr>
          <a:xfrm>
            <a:off x="7448411" y="4149808"/>
            <a:ext cx="1339474" cy="185064"/>
          </a:xfrm>
          <a:prstGeom prst="rect">
            <a:avLst/>
          </a:prstGeom>
        </p:spPr>
        <p:txBody>
          <a:bodyPr lIns="0" tIns="0" rIns="0" bIns="40758" anchor="ctr">
            <a:noAutofit/>
          </a:bodyPr>
          <a:lstStyle>
            <a:lvl1pPr marL="0" indent="0" algn="l">
              <a:lnSpc>
                <a:spcPct val="90000"/>
              </a:lnSpc>
              <a:spcBef>
                <a:spcPts val="0"/>
              </a:spcBef>
              <a:buNone/>
              <a:defRPr sz="1500" b="0">
                <a:solidFill>
                  <a:schemeClr val="accent1"/>
                </a:solidFill>
                <a:latin typeface="+mj-lt"/>
              </a:defRPr>
            </a:lvl1pPr>
          </a:lstStyle>
          <a:p>
            <a:pPr lvl="0"/>
            <a:r>
              <a:rPr lang="en-US" dirty="0" smtClean="0"/>
              <a:t>LABEL</a:t>
            </a:r>
            <a:endParaRPr lang="en-US" dirty="0"/>
          </a:p>
        </p:txBody>
      </p:sp>
      <p:sp>
        <p:nvSpPr>
          <p:cNvPr id="39" name="Text Placeholder 46"/>
          <p:cNvSpPr>
            <a:spLocks noGrp="1"/>
          </p:cNvSpPr>
          <p:nvPr>
            <p:ph type="body" sz="quarter" idx="48" hasCustomPrompt="1"/>
          </p:nvPr>
        </p:nvSpPr>
        <p:spPr>
          <a:xfrm>
            <a:off x="7448411" y="937472"/>
            <a:ext cx="1339474" cy="198807"/>
          </a:xfrm>
          <a:prstGeom prst="rect">
            <a:avLst/>
          </a:prstGeom>
        </p:spPr>
        <p:txBody>
          <a:bodyPr lIns="0" tIns="0" rIns="0" bIns="40758" anchor="ctr">
            <a:noAutofit/>
          </a:bodyPr>
          <a:lstStyle>
            <a:lvl1pPr marL="0" indent="0" algn="l">
              <a:spcBef>
                <a:spcPts val="0"/>
              </a:spcBef>
              <a:buNone/>
              <a:defRPr sz="1700" b="0">
                <a:solidFill>
                  <a:schemeClr val="accent1"/>
                </a:solidFill>
                <a:latin typeface="+mj-lt"/>
              </a:defRPr>
            </a:lvl1pPr>
          </a:lstStyle>
          <a:p>
            <a:pPr lvl="0"/>
            <a:r>
              <a:rPr lang="en-US" dirty="0" smtClean="0"/>
              <a:t>LABEL</a:t>
            </a:r>
            <a:endParaRPr lang="en-US" dirty="0"/>
          </a:p>
        </p:txBody>
      </p:sp>
      <p:sp>
        <p:nvSpPr>
          <p:cNvPr id="34"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35"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053009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COSYSTEM 2">
    <p:spTree>
      <p:nvGrpSpPr>
        <p:cNvPr id="1" name=""/>
        <p:cNvGrpSpPr/>
        <p:nvPr/>
      </p:nvGrpSpPr>
      <p:grpSpPr>
        <a:xfrm>
          <a:off x="0" y="0"/>
          <a:ext cx="0" cy="0"/>
          <a:chOff x="0" y="0"/>
          <a:chExt cx="0" cy="0"/>
        </a:xfrm>
      </p:grpSpPr>
      <p:sp>
        <p:nvSpPr>
          <p:cNvPr id="40" name="Picture Placeholder 39"/>
          <p:cNvSpPr>
            <a:spLocks noGrp="1"/>
          </p:cNvSpPr>
          <p:nvPr>
            <p:ph type="pic" sz="quarter" idx="10" hasCustomPrompt="1"/>
          </p:nvPr>
        </p:nvSpPr>
        <p:spPr>
          <a:xfrm>
            <a:off x="399034" y="2816937"/>
            <a:ext cx="1696466" cy="796672"/>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1" name="Picture Placeholder 39"/>
          <p:cNvSpPr>
            <a:spLocks noGrp="1"/>
          </p:cNvSpPr>
          <p:nvPr>
            <p:ph type="pic" sz="quarter" idx="11" hasCustomPrompt="1"/>
          </p:nvPr>
        </p:nvSpPr>
        <p:spPr>
          <a:xfrm>
            <a:off x="2909520" y="2267052"/>
            <a:ext cx="1668830" cy="900113"/>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42" name="Picture Placeholder 39"/>
          <p:cNvSpPr>
            <a:spLocks noGrp="1"/>
          </p:cNvSpPr>
          <p:nvPr>
            <p:ph type="pic" sz="quarter" idx="12" hasCustomPrompt="1"/>
          </p:nvPr>
        </p:nvSpPr>
        <p:spPr>
          <a:xfrm>
            <a:off x="5267230" y="1865768"/>
            <a:ext cx="1646457" cy="80238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25" name="Text Placeholder 46"/>
          <p:cNvSpPr>
            <a:spLocks noGrp="1"/>
          </p:cNvSpPr>
          <p:nvPr>
            <p:ph type="body" sz="quarter" idx="15" hasCustomPrompt="1"/>
          </p:nvPr>
        </p:nvSpPr>
        <p:spPr>
          <a:xfrm>
            <a:off x="5267254" y="2816937"/>
            <a:ext cx="2070567" cy="1728274"/>
          </a:xfrm>
          <a:prstGeom prst="rect">
            <a:avLst/>
          </a:prstGeom>
        </p:spPr>
        <p:txBody>
          <a:bodyPr lIns="81519" tIns="40758" rIns="81519" bIns="40758">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4" name="Text Placeholder 46"/>
          <p:cNvSpPr>
            <a:spLocks noGrp="1"/>
          </p:cNvSpPr>
          <p:nvPr>
            <p:ph type="body" sz="quarter" idx="14" hasCustomPrompt="1"/>
          </p:nvPr>
        </p:nvSpPr>
        <p:spPr>
          <a:xfrm>
            <a:off x="2909520" y="3418280"/>
            <a:ext cx="2315358" cy="1126941"/>
          </a:xfrm>
          <a:prstGeom prst="rect">
            <a:avLst/>
          </a:prstGeom>
        </p:spPr>
        <p:txBody>
          <a:bodyPr lIns="81519" tIns="40758" rIns="81519" bIns="40758">
            <a:noAutofit/>
          </a:bodyPr>
          <a:lstStyle>
            <a:lvl1pPr marL="0" indent="0" algn="l">
              <a:lnSpc>
                <a:spcPct val="100000"/>
              </a:lnSpc>
              <a:buNone/>
              <a:defRPr lang="en-US" sz="1100" b="0" kern="1200" dirty="0">
                <a:solidFill>
                  <a:schemeClr val="bg1"/>
                </a:solidFill>
                <a:latin typeface="+mn-lt"/>
                <a:ea typeface="+mn-ea"/>
                <a:cs typeface="+mn-cs"/>
              </a:defRPr>
            </a:lvl1pPr>
          </a:lstStyle>
          <a:p>
            <a:pPr lvl="0"/>
            <a:r>
              <a:rPr lang="en-US" dirty="0" smtClean="0"/>
              <a:t>Label</a:t>
            </a:r>
            <a:endParaRPr lang="en-US" dirty="0"/>
          </a:p>
        </p:txBody>
      </p:sp>
      <p:sp>
        <p:nvSpPr>
          <p:cNvPr id="23" name="Text Placeholder 46"/>
          <p:cNvSpPr>
            <a:spLocks noGrp="1"/>
          </p:cNvSpPr>
          <p:nvPr>
            <p:ph type="body" sz="quarter" idx="13" hasCustomPrompt="1"/>
          </p:nvPr>
        </p:nvSpPr>
        <p:spPr>
          <a:xfrm>
            <a:off x="393258" y="3827232"/>
            <a:ext cx="2011943" cy="718223"/>
          </a:xfrm>
          <a:prstGeom prst="rect">
            <a:avLst/>
          </a:prstGeom>
        </p:spPr>
        <p:txBody>
          <a:bodyPr lIns="0" tIns="40758" rIns="0" bIns="40758">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65" name="Text Placeholder 46"/>
          <p:cNvSpPr>
            <a:spLocks noGrp="1"/>
          </p:cNvSpPr>
          <p:nvPr>
            <p:ph type="body" sz="quarter" idx="30" hasCustomPrompt="1"/>
          </p:nvPr>
        </p:nvSpPr>
        <p:spPr>
          <a:xfrm>
            <a:off x="5267217" y="2500038"/>
            <a:ext cx="1782149" cy="406247"/>
          </a:xfrm>
          <a:prstGeom prst="rect">
            <a:avLst/>
          </a:prstGeom>
        </p:spPr>
        <p:txBody>
          <a:bodyPr lIns="81519" tIns="40758" rIns="81519" bIns="40758"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64" name="Text Placeholder 46"/>
          <p:cNvSpPr>
            <a:spLocks noGrp="1"/>
          </p:cNvSpPr>
          <p:nvPr>
            <p:ph type="body" sz="quarter" idx="29" hasCustomPrompt="1"/>
          </p:nvPr>
        </p:nvSpPr>
        <p:spPr>
          <a:xfrm>
            <a:off x="2909520" y="3109986"/>
            <a:ext cx="2287136" cy="406247"/>
          </a:xfrm>
          <a:prstGeom prst="rect">
            <a:avLst/>
          </a:prstGeom>
        </p:spPr>
        <p:txBody>
          <a:bodyPr lIns="81519" tIns="40758" rIns="81519" bIns="40758"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63" name="Text Placeholder 46"/>
          <p:cNvSpPr>
            <a:spLocks noGrp="1"/>
          </p:cNvSpPr>
          <p:nvPr>
            <p:ph type="body" sz="quarter" idx="28" hasCustomPrompt="1"/>
          </p:nvPr>
        </p:nvSpPr>
        <p:spPr>
          <a:xfrm>
            <a:off x="393192" y="3516233"/>
            <a:ext cx="2011944" cy="406247"/>
          </a:xfrm>
          <a:prstGeom prst="rect">
            <a:avLst/>
          </a:prstGeom>
        </p:spPr>
        <p:txBody>
          <a:bodyPr lIns="0" tIns="40758" rIns="0" bIns="40758"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18" name="Picture Placeholder 39"/>
          <p:cNvSpPr>
            <a:spLocks noGrp="1"/>
          </p:cNvSpPr>
          <p:nvPr>
            <p:ph type="pic" sz="quarter" idx="32" hasCustomPrompt="1"/>
          </p:nvPr>
        </p:nvSpPr>
        <p:spPr>
          <a:xfrm>
            <a:off x="7365867" y="912771"/>
            <a:ext cx="1435312" cy="802386"/>
          </a:xfrm>
          <a:prstGeom prst="rect">
            <a:avLst/>
          </a:prstGeom>
          <a:ln>
            <a:noFill/>
          </a:ln>
        </p:spPr>
        <p:txBody>
          <a:bodyPr vert="horz" lIns="81519" tIns="40758" rIns="81519" bIns="40758" rtlCol="0" anchor="ctr">
            <a:normAutofit/>
          </a:bodyPr>
          <a:lstStyle>
            <a:lvl1pPr>
              <a:defRPr lang="en-US" sz="1800" b="0" dirty="0">
                <a:solidFill>
                  <a:schemeClr val="bg1"/>
                </a:solidFill>
              </a:defRPr>
            </a:lvl1pPr>
          </a:lstStyle>
          <a:p>
            <a:pPr marL="0" lvl="0" indent="0" algn="ctr">
              <a:buNone/>
            </a:pPr>
            <a:r>
              <a:rPr lang="en-US" dirty="0" smtClean="0"/>
              <a:t>IMAGE</a:t>
            </a:r>
            <a:endParaRPr lang="en-US" dirty="0"/>
          </a:p>
        </p:txBody>
      </p:sp>
      <p:sp>
        <p:nvSpPr>
          <p:cNvPr id="19" name="Text Placeholder 46"/>
          <p:cNvSpPr>
            <a:spLocks noGrp="1"/>
          </p:cNvSpPr>
          <p:nvPr>
            <p:ph type="body" sz="quarter" idx="33" hasCustomPrompt="1"/>
          </p:nvPr>
        </p:nvSpPr>
        <p:spPr>
          <a:xfrm>
            <a:off x="7337778" y="1965627"/>
            <a:ext cx="1456242" cy="851308"/>
          </a:xfrm>
          <a:prstGeom prst="rect">
            <a:avLst/>
          </a:prstGeom>
        </p:spPr>
        <p:txBody>
          <a:bodyPr lIns="81519" tIns="40758" rIns="81519" bIns="40758">
            <a:noAutofit/>
          </a:bodyPr>
          <a:lstStyle>
            <a:lvl1pPr marL="0" indent="0" algn="l">
              <a:lnSpc>
                <a:spcPct val="100000"/>
              </a:lnSpc>
              <a:buNone/>
              <a:defRPr sz="1100" b="0">
                <a:solidFill>
                  <a:schemeClr val="bg1"/>
                </a:solidFill>
              </a:defRPr>
            </a:lvl1pPr>
          </a:lstStyle>
          <a:p>
            <a:pPr lvl="0"/>
            <a:r>
              <a:rPr lang="en-US" dirty="0" smtClean="0"/>
              <a:t>Label</a:t>
            </a:r>
            <a:endParaRPr lang="en-US" dirty="0"/>
          </a:p>
        </p:txBody>
      </p:sp>
      <p:sp>
        <p:nvSpPr>
          <p:cNvPr id="20" name="Text Placeholder 46"/>
          <p:cNvSpPr>
            <a:spLocks noGrp="1"/>
          </p:cNvSpPr>
          <p:nvPr>
            <p:ph type="body" sz="quarter" idx="34" hasCustomPrompt="1"/>
          </p:nvPr>
        </p:nvSpPr>
        <p:spPr>
          <a:xfrm>
            <a:off x="7337860" y="1648924"/>
            <a:ext cx="1463401" cy="406247"/>
          </a:xfrm>
          <a:prstGeom prst="rect">
            <a:avLst/>
          </a:prstGeom>
        </p:spPr>
        <p:txBody>
          <a:bodyPr lIns="81519" tIns="40758" rIns="81519" bIns="40758" anchor="b">
            <a:noAutofit/>
          </a:bodyPr>
          <a:lstStyle>
            <a:lvl1pPr marL="0" indent="0" algn="l">
              <a:lnSpc>
                <a:spcPct val="80000"/>
              </a:lnSpc>
              <a:spcBef>
                <a:spcPts val="0"/>
              </a:spcBef>
              <a:buNone/>
              <a:defRPr sz="1200" b="0">
                <a:solidFill>
                  <a:schemeClr val="accent1"/>
                </a:solidFill>
              </a:defRPr>
            </a:lvl1pPr>
          </a:lstStyle>
          <a:p>
            <a:pPr lvl="0"/>
            <a:r>
              <a:rPr lang="en-US" dirty="0" smtClean="0"/>
              <a:t>LABEL</a:t>
            </a:r>
            <a:endParaRPr lang="en-US" dirty="0"/>
          </a:p>
        </p:txBody>
      </p:sp>
      <p:sp>
        <p:nvSpPr>
          <p:cNvPr id="26"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27"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8"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44141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T + IMAGE LEF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221500" y="2463083"/>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6221821" y="1384775"/>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6221821" y="3561798"/>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393736" y="1086845"/>
            <a:ext cx="5929503" cy="3745129"/>
          </a:xfrm>
          <a:prstGeom prst="rect">
            <a:avLst/>
          </a:prstGeom>
        </p:spPr>
        <p:txBody>
          <a:bodyPr lIns="81519" tIns="40758" rIns="81519" bIns="40758" anchor="ctr">
            <a:normAutofit/>
          </a:bodyPr>
          <a:lstStyle>
            <a:lvl1pPr marL="0" indent="0" algn="ctr">
              <a:lnSpc>
                <a:spcPct val="70000"/>
              </a:lnSpc>
              <a:spcBef>
                <a:spcPts val="0"/>
              </a:spcBef>
              <a:buNone/>
              <a:defRPr sz="64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6221123" y="2847427"/>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6221413" y="1769119"/>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6221413" y="3946144"/>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4"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1"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042925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TAT + IMAGE LEFT - DETAIL">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379395" y="1210529"/>
            <a:ext cx="5323593" cy="2904163"/>
          </a:xfrm>
          <a:prstGeom prst="rect">
            <a:avLst/>
          </a:prstGeom>
        </p:spPr>
        <p:txBody>
          <a:bodyPr lIns="81519" tIns="40758" rIns="81519" bIns="40758" anchor="ctr">
            <a:normAutofit/>
          </a:bodyPr>
          <a:lstStyle>
            <a:lvl1pPr marL="0" indent="0" algn="ctr">
              <a:lnSpc>
                <a:spcPct val="70000"/>
              </a:lnSpc>
              <a:spcBef>
                <a:spcPts val="0"/>
              </a:spcBef>
              <a:buNone/>
              <a:defRPr sz="54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14" name="Text Placeholder 13"/>
          <p:cNvSpPr>
            <a:spLocks noGrp="1"/>
          </p:cNvSpPr>
          <p:nvPr>
            <p:ph type="body" sz="quarter" idx="26" hasCustomPrompt="1"/>
          </p:nvPr>
        </p:nvSpPr>
        <p:spPr>
          <a:xfrm>
            <a:off x="393259" y="4236249"/>
            <a:ext cx="8393729" cy="708119"/>
          </a:xfrm>
          <a:prstGeom prst="rect">
            <a:avLst/>
          </a:prstGeom>
        </p:spPr>
        <p:txBody>
          <a:bodyPr wrap="square" lIns="0" tIns="40758" rIns="0" bIns="40758" numCol="2" spcCol="163029">
            <a:noAutofit/>
          </a:bodyPr>
          <a:lstStyle>
            <a:lvl1pPr marL="0" marR="0" indent="0" algn="l" defTabSz="407580"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7" name="Text Placeholder 11"/>
          <p:cNvSpPr>
            <a:spLocks noGrp="1"/>
          </p:cNvSpPr>
          <p:nvPr>
            <p:ph type="body" sz="quarter" idx="14" hasCustomPrompt="1"/>
          </p:nvPr>
        </p:nvSpPr>
        <p:spPr>
          <a:xfrm>
            <a:off x="6221500" y="2463083"/>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18" name="Text Placeholder 11"/>
          <p:cNvSpPr>
            <a:spLocks noGrp="1"/>
          </p:cNvSpPr>
          <p:nvPr>
            <p:ph type="body" sz="quarter" idx="22" hasCustomPrompt="1"/>
          </p:nvPr>
        </p:nvSpPr>
        <p:spPr>
          <a:xfrm>
            <a:off x="6221821" y="1384775"/>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19" name="Text Placeholder 11"/>
          <p:cNvSpPr>
            <a:spLocks noGrp="1"/>
          </p:cNvSpPr>
          <p:nvPr>
            <p:ph type="body" sz="quarter" idx="24" hasCustomPrompt="1"/>
          </p:nvPr>
        </p:nvSpPr>
        <p:spPr>
          <a:xfrm>
            <a:off x="6221821" y="3561798"/>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20" name="Text Placeholder 22"/>
          <p:cNvSpPr>
            <a:spLocks noGrp="1"/>
          </p:cNvSpPr>
          <p:nvPr>
            <p:ph type="body" sz="quarter" idx="17" hasCustomPrompt="1"/>
          </p:nvPr>
        </p:nvSpPr>
        <p:spPr>
          <a:xfrm>
            <a:off x="6221123" y="2847427"/>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1" name="Text Placeholder 22"/>
          <p:cNvSpPr>
            <a:spLocks noGrp="1"/>
          </p:cNvSpPr>
          <p:nvPr>
            <p:ph type="body" sz="quarter" idx="23" hasCustomPrompt="1"/>
          </p:nvPr>
        </p:nvSpPr>
        <p:spPr>
          <a:xfrm>
            <a:off x="6221413" y="1769119"/>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2" name="Text Placeholder 22"/>
          <p:cNvSpPr>
            <a:spLocks noGrp="1"/>
          </p:cNvSpPr>
          <p:nvPr>
            <p:ph type="body" sz="quarter" idx="25" hasCustomPrompt="1"/>
          </p:nvPr>
        </p:nvSpPr>
        <p:spPr>
          <a:xfrm>
            <a:off x="6221413" y="3946144"/>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3"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3"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4"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065887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 + IMAGE RIGH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373604" y="2311679"/>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35" name="Text Placeholder 11"/>
          <p:cNvSpPr>
            <a:spLocks noGrp="1"/>
          </p:cNvSpPr>
          <p:nvPr>
            <p:ph type="body" sz="quarter" idx="22" hasCustomPrompt="1"/>
          </p:nvPr>
        </p:nvSpPr>
        <p:spPr>
          <a:xfrm>
            <a:off x="373886" y="1233371"/>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37" name="Text Placeholder 11"/>
          <p:cNvSpPr>
            <a:spLocks noGrp="1"/>
          </p:cNvSpPr>
          <p:nvPr>
            <p:ph type="body" sz="quarter" idx="24" hasCustomPrompt="1"/>
          </p:nvPr>
        </p:nvSpPr>
        <p:spPr>
          <a:xfrm>
            <a:off x="373886" y="3410394"/>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10" name="Picture Placeholder 9"/>
          <p:cNvSpPr>
            <a:spLocks noGrp="1"/>
          </p:cNvSpPr>
          <p:nvPr>
            <p:ph type="pic" sz="quarter" idx="13" hasCustomPrompt="1"/>
          </p:nvPr>
        </p:nvSpPr>
        <p:spPr>
          <a:xfrm>
            <a:off x="2864964" y="1233371"/>
            <a:ext cx="5908207" cy="3487668"/>
          </a:xfrm>
          <a:prstGeom prst="rect">
            <a:avLst/>
          </a:prstGeom>
        </p:spPr>
        <p:txBody>
          <a:bodyPr lIns="81519" tIns="40758" rIns="81519" bIns="40758" anchor="ctr">
            <a:normAutofit/>
          </a:bodyPr>
          <a:lstStyle>
            <a:lvl1pPr marL="0" indent="0" algn="ctr">
              <a:lnSpc>
                <a:spcPct val="70000"/>
              </a:lnSpc>
              <a:spcBef>
                <a:spcPts val="0"/>
              </a:spcBef>
              <a:buNone/>
              <a:defRPr sz="64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23" name="Text Placeholder 22"/>
          <p:cNvSpPr>
            <a:spLocks noGrp="1"/>
          </p:cNvSpPr>
          <p:nvPr>
            <p:ph type="body" sz="quarter" idx="17" hasCustomPrompt="1"/>
          </p:nvPr>
        </p:nvSpPr>
        <p:spPr>
          <a:xfrm>
            <a:off x="373216" y="2696023"/>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6" name="Text Placeholder 22"/>
          <p:cNvSpPr>
            <a:spLocks noGrp="1"/>
          </p:cNvSpPr>
          <p:nvPr>
            <p:ph type="body" sz="quarter" idx="23" hasCustomPrompt="1"/>
          </p:nvPr>
        </p:nvSpPr>
        <p:spPr>
          <a:xfrm>
            <a:off x="373506" y="1617715"/>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38" name="Text Placeholder 22"/>
          <p:cNvSpPr>
            <a:spLocks noGrp="1"/>
          </p:cNvSpPr>
          <p:nvPr>
            <p:ph type="body" sz="quarter" idx="25" hasCustomPrompt="1"/>
          </p:nvPr>
        </p:nvSpPr>
        <p:spPr>
          <a:xfrm>
            <a:off x="373506" y="3794740"/>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4"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5"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921314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 + IMAGE RIGHT - DETAIL">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2971130" y="1233383"/>
            <a:ext cx="5802049" cy="3002649"/>
          </a:xfrm>
          <a:prstGeom prst="rect">
            <a:avLst/>
          </a:prstGeom>
        </p:spPr>
        <p:txBody>
          <a:bodyPr lIns="81519" tIns="40758" rIns="81519" bIns="40758" anchor="ctr">
            <a:normAutofit/>
          </a:bodyPr>
          <a:lstStyle>
            <a:lvl1pPr marL="0" indent="0" algn="ctr">
              <a:lnSpc>
                <a:spcPct val="70000"/>
              </a:lnSpc>
              <a:spcBef>
                <a:spcPts val="0"/>
              </a:spcBef>
              <a:buNone/>
              <a:defRPr sz="5400" b="0" kern="4800" spc="-536">
                <a:solidFill>
                  <a:schemeClr val="bg1"/>
                </a:solidFill>
              </a:defRPr>
            </a:lvl1pPr>
          </a:lstStyle>
          <a:p>
            <a:r>
              <a:rPr lang="en-US" dirty="0" smtClean="0"/>
              <a:t>DEVICE </a:t>
            </a:r>
            <a:br>
              <a:rPr lang="en-US" dirty="0" smtClean="0"/>
            </a:br>
            <a:r>
              <a:rPr lang="en-US" dirty="0" smtClean="0"/>
              <a:t>SCREENSHOT</a:t>
            </a:r>
          </a:p>
          <a:p>
            <a:r>
              <a:rPr lang="en-US" dirty="0" smtClean="0"/>
              <a:t>IMAGE </a:t>
            </a:r>
            <a:br>
              <a:rPr lang="en-US" dirty="0" smtClean="0"/>
            </a:br>
            <a:r>
              <a:rPr lang="en-US" dirty="0" smtClean="0"/>
              <a:t>OR CHART</a:t>
            </a:r>
          </a:p>
        </p:txBody>
      </p:sp>
      <p:sp>
        <p:nvSpPr>
          <p:cNvPr id="11" name="Text Placeholder 13"/>
          <p:cNvSpPr>
            <a:spLocks noGrp="1"/>
          </p:cNvSpPr>
          <p:nvPr>
            <p:ph type="body" sz="quarter" idx="26" hasCustomPrompt="1"/>
          </p:nvPr>
        </p:nvSpPr>
        <p:spPr>
          <a:xfrm>
            <a:off x="393259" y="4236249"/>
            <a:ext cx="8393729" cy="708119"/>
          </a:xfrm>
          <a:prstGeom prst="rect">
            <a:avLst/>
          </a:prstGeom>
        </p:spPr>
        <p:txBody>
          <a:bodyPr lIns="0" tIns="40758" rIns="0" bIns="40758" numCol="2" spcCol="163029">
            <a:noAutofit/>
          </a:bodyPr>
          <a:lstStyle>
            <a:lvl1pPr marL="0" marR="0" indent="0" algn="l" defTabSz="407580" rtl="0" eaLnBrk="1" fontAlgn="auto" latinLnBrk="0" hangingPunct="1">
              <a:lnSpc>
                <a:spcPct val="100000"/>
              </a:lnSpc>
              <a:spcBef>
                <a:spcPct val="20000"/>
              </a:spcBef>
              <a:spcAft>
                <a:spcPts val="0"/>
              </a:spcAft>
              <a:buClrTx/>
              <a:buSzPct val="80000"/>
              <a:buFont typeface="Arial"/>
              <a:buNone/>
              <a:tabLst/>
              <a:defRPr lang="en-US" sz="1100" b="0" kern="1200" baseline="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SHORT HEADER HERE, PLS BOLD THIS</a:t>
            </a:r>
          </a:p>
          <a:p>
            <a:pPr lvl="0"/>
            <a:r>
              <a:rPr lang="en-US" dirty="0" smtClean="0"/>
              <a:t>Put your details here, not in the stats and descriptors area, which are intended to be brief. This is a two column text box with bullet styles included.</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17" name="Text Placeholder 11"/>
          <p:cNvSpPr>
            <a:spLocks noGrp="1"/>
          </p:cNvSpPr>
          <p:nvPr>
            <p:ph type="body" sz="quarter" idx="14" hasCustomPrompt="1"/>
          </p:nvPr>
        </p:nvSpPr>
        <p:spPr>
          <a:xfrm>
            <a:off x="373604" y="2311679"/>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18" name="Text Placeholder 11"/>
          <p:cNvSpPr>
            <a:spLocks noGrp="1"/>
          </p:cNvSpPr>
          <p:nvPr>
            <p:ph type="body" sz="quarter" idx="22" hasCustomPrompt="1"/>
          </p:nvPr>
        </p:nvSpPr>
        <p:spPr>
          <a:xfrm>
            <a:off x="373886" y="1233371"/>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19" name="Text Placeholder 11"/>
          <p:cNvSpPr>
            <a:spLocks noGrp="1"/>
          </p:cNvSpPr>
          <p:nvPr>
            <p:ph type="body" sz="quarter" idx="24" hasCustomPrompt="1"/>
          </p:nvPr>
        </p:nvSpPr>
        <p:spPr>
          <a:xfrm>
            <a:off x="373886" y="3410394"/>
            <a:ext cx="2379619" cy="514122"/>
          </a:xfrm>
          <a:prstGeom prst="rect">
            <a:avLst/>
          </a:prstGeom>
        </p:spPr>
        <p:txBody>
          <a:bodyPr lIns="81519" tIns="40758" rIns="81519" bIns="40758" anchor="b">
            <a:noAutofit/>
          </a:bodyPr>
          <a:lstStyle>
            <a:lvl1pPr marL="0" indent="0" algn="ctr" defTabSz="407580" rtl="0" eaLnBrk="1" latinLnBrk="0" hangingPunct="1">
              <a:lnSpc>
                <a:spcPct val="70000"/>
              </a:lnSpc>
              <a:buNone/>
              <a:defRPr lang="en-US" sz="4800" b="0" kern="1200" spc="-78" dirty="0">
                <a:solidFill>
                  <a:srgbClr val="00AEEF"/>
                </a:solidFill>
                <a:latin typeface="+mj-lt"/>
                <a:ea typeface="+mn-ea"/>
                <a:cs typeface="Arial"/>
              </a:defRPr>
            </a:lvl1pPr>
          </a:lstStyle>
          <a:p>
            <a:pPr lvl="0"/>
            <a:r>
              <a:rPr lang="en-US" dirty="0" smtClean="0"/>
              <a:t>STAT</a:t>
            </a:r>
          </a:p>
        </p:txBody>
      </p:sp>
      <p:sp>
        <p:nvSpPr>
          <p:cNvPr id="20" name="Text Placeholder 22"/>
          <p:cNvSpPr>
            <a:spLocks noGrp="1"/>
          </p:cNvSpPr>
          <p:nvPr>
            <p:ph type="body" sz="quarter" idx="17" hasCustomPrompt="1"/>
          </p:nvPr>
        </p:nvSpPr>
        <p:spPr>
          <a:xfrm>
            <a:off x="373216" y="2696023"/>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1" name="Text Placeholder 22"/>
          <p:cNvSpPr>
            <a:spLocks noGrp="1"/>
          </p:cNvSpPr>
          <p:nvPr>
            <p:ph type="body" sz="quarter" idx="23" hasCustomPrompt="1"/>
          </p:nvPr>
        </p:nvSpPr>
        <p:spPr>
          <a:xfrm>
            <a:off x="373506" y="1617715"/>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22" name="Text Placeholder 22"/>
          <p:cNvSpPr>
            <a:spLocks noGrp="1"/>
          </p:cNvSpPr>
          <p:nvPr>
            <p:ph type="body" sz="quarter" idx="25" hasCustomPrompt="1"/>
          </p:nvPr>
        </p:nvSpPr>
        <p:spPr>
          <a:xfrm>
            <a:off x="373506" y="3794740"/>
            <a:ext cx="2379662" cy="259556"/>
          </a:xfrm>
          <a:prstGeom prst="rect">
            <a:avLst/>
          </a:prstGeom>
        </p:spPr>
        <p:txBody>
          <a:bodyPr lIns="81519" tIns="40758" rIns="81519" bIns="40758">
            <a:noAutofit/>
          </a:bodyPr>
          <a:lstStyle>
            <a:lvl1pPr marL="0" indent="0" algn="ctr">
              <a:lnSpc>
                <a:spcPct val="80000"/>
              </a:lnSpc>
              <a:spcBef>
                <a:spcPts val="0"/>
              </a:spcBef>
              <a:buNone/>
              <a:defRPr kumimoji="0" lang="en-US" sz="1200" b="0" i="0" u="none" strike="noStrike" kern="2000" cap="none" spc="0" normalizeH="0" baseline="0" dirty="0">
                <a:ln>
                  <a:noFill/>
                </a:ln>
                <a:solidFill>
                  <a:schemeClr val="bg1"/>
                </a:solidFill>
                <a:effectLst/>
                <a:uLnTx/>
                <a:uFillTx/>
                <a:latin typeface="+mn-lt"/>
                <a:ea typeface="+mn-ea"/>
                <a:cs typeface="Arial"/>
              </a:defRPr>
            </a:lvl1pPr>
          </a:lstStyle>
          <a:p>
            <a:pPr lvl="0"/>
            <a:r>
              <a:rPr lang="en-US" dirty="0" smtClean="0"/>
              <a:t>DESCRIPTOR</a:t>
            </a:r>
            <a:endParaRPr lang="en-US" dirty="0"/>
          </a:p>
        </p:txBody>
      </p:sp>
      <p:sp>
        <p:nvSpPr>
          <p:cNvPr id="14"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5"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23"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736262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STAT + IMAGE LEFT">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205155" y="1580832"/>
            <a:ext cx="4103076" cy="2528752"/>
          </a:xfrm>
          <a:prstGeom prst="rect">
            <a:avLst/>
          </a:prstGeom>
        </p:spPr>
        <p:txBody>
          <a:bodyPr lIns="81519" tIns="40758" rIns="81519" bIns="40758" anchor="ctr">
            <a:normAutofit/>
          </a:bodyPr>
          <a:lstStyle>
            <a:lvl1pPr marL="0" indent="0" algn="ctr">
              <a:lnSpc>
                <a:spcPct val="70000"/>
              </a:lnSpc>
              <a:spcBef>
                <a:spcPts val="0"/>
              </a:spcBef>
              <a:buNone/>
              <a:defRPr sz="43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11" name="Text Placeholder 13"/>
          <p:cNvSpPr>
            <a:spLocks noGrp="1"/>
          </p:cNvSpPr>
          <p:nvPr>
            <p:ph type="body" sz="quarter" idx="26" hasCustomPrompt="1"/>
          </p:nvPr>
        </p:nvSpPr>
        <p:spPr>
          <a:xfrm>
            <a:off x="212039" y="4236033"/>
            <a:ext cx="8643071" cy="573178"/>
          </a:xfrm>
          <a:prstGeom prst="rect">
            <a:avLst/>
          </a:prstGeom>
        </p:spPr>
        <p:txBody>
          <a:bodyPr lIns="81519" tIns="40758" rIns="81519" bIns="40758" numCol="2" spcCol="163029">
            <a:noAutofit/>
          </a:bodyPr>
          <a:lstStyle>
            <a:lvl1pPr marL="152835" marR="0" indent="-152835" algn="l" defTabSz="407580" rtl="0" eaLnBrk="1" fontAlgn="auto" latinLnBrk="0" hangingPunct="1">
              <a:lnSpc>
                <a:spcPct val="100000"/>
              </a:lnSpc>
              <a:spcBef>
                <a:spcPct val="20000"/>
              </a:spcBef>
              <a:spcAft>
                <a:spcPts val="0"/>
              </a:spcAft>
              <a:buClrTx/>
              <a:buSzPct val="80000"/>
              <a:buFont typeface="Arial"/>
              <a:buChar char="•"/>
              <a:tabLst/>
              <a:defRPr lang="en-US" sz="1100" b="0" kern="1200" dirty="0">
                <a:solidFill>
                  <a:schemeClr val="bg1"/>
                </a:solidFill>
                <a:latin typeface="+mn-lt"/>
                <a:ea typeface="+mn-ea"/>
                <a:cs typeface="Arial" pitchFamily="34" charset="0"/>
              </a:defRPr>
            </a:lvl1pPr>
            <a:lvl2pPr>
              <a:defRPr lang="en-US" sz="1100" kern="1200" dirty="0" smtClean="0">
                <a:solidFill>
                  <a:schemeClr val="tx1"/>
                </a:solidFill>
                <a:latin typeface="+mn-lt"/>
                <a:ea typeface="+mn-ea"/>
                <a:cs typeface="Arial" pitchFamily="34" charset="0"/>
              </a:defRPr>
            </a:lvl2pPr>
            <a:lvl3pPr>
              <a:defRPr lang="en-US" sz="1100" kern="1200" dirty="0" smtClean="0">
                <a:solidFill>
                  <a:schemeClr val="tx1"/>
                </a:solidFill>
                <a:latin typeface="+mn-lt"/>
                <a:ea typeface="+mn-ea"/>
                <a:cs typeface="Arial" pitchFamily="34" charset="0"/>
              </a:defRPr>
            </a:lvl3pPr>
            <a:lvl4pPr>
              <a:defRPr lang="en-US" sz="1100" kern="1200" dirty="0" smtClean="0">
                <a:solidFill>
                  <a:schemeClr val="tx1"/>
                </a:solidFill>
                <a:latin typeface="+mn-lt"/>
                <a:ea typeface="+mn-ea"/>
                <a:cs typeface="Arial" pitchFamily="34" charset="0"/>
              </a:defRPr>
            </a:lvl4pPr>
            <a:lvl5pPr>
              <a:defRPr lang="en-US" sz="1100" kern="1200" dirty="0">
                <a:solidFill>
                  <a:schemeClr val="tx1"/>
                </a:solidFill>
                <a:latin typeface="+mn-lt"/>
                <a:ea typeface="+mn-ea"/>
                <a:cs typeface="Arial" pitchFamily="34" charset="0"/>
              </a:defRPr>
            </a:lvl5pPr>
          </a:lstStyle>
          <a:p>
            <a:pPr lvl="0"/>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3" name="Picture Placeholder 9"/>
          <p:cNvSpPr>
            <a:spLocks noGrp="1"/>
          </p:cNvSpPr>
          <p:nvPr>
            <p:ph type="pic" sz="quarter" idx="28" hasCustomPrompt="1"/>
          </p:nvPr>
        </p:nvSpPr>
        <p:spPr>
          <a:xfrm>
            <a:off x="4718539" y="1580832"/>
            <a:ext cx="4103076" cy="2528752"/>
          </a:xfrm>
          <a:prstGeom prst="rect">
            <a:avLst/>
          </a:prstGeom>
        </p:spPr>
        <p:txBody>
          <a:bodyPr lIns="81519" tIns="40758" rIns="81519" bIns="40758" anchor="ctr">
            <a:normAutofit/>
          </a:bodyPr>
          <a:lstStyle>
            <a:lvl1pPr marL="0" indent="0" algn="ctr">
              <a:lnSpc>
                <a:spcPct val="70000"/>
              </a:lnSpc>
              <a:spcBef>
                <a:spcPts val="0"/>
              </a:spcBef>
              <a:buNone/>
              <a:defRPr sz="4300" b="0" kern="4800" spc="-536">
                <a:solidFill>
                  <a:schemeClr val="bg1"/>
                </a:solidFill>
              </a:defRPr>
            </a:lvl1pPr>
          </a:lstStyle>
          <a:p>
            <a:r>
              <a:rPr lang="en-US" dirty="0" smtClean="0"/>
              <a:t>DEVICE SCREENSHOT</a:t>
            </a:r>
          </a:p>
          <a:p>
            <a:r>
              <a:rPr lang="en-US" dirty="0" smtClean="0"/>
              <a:t>IMAGE </a:t>
            </a:r>
            <a:br>
              <a:rPr lang="en-US" dirty="0" smtClean="0"/>
            </a:br>
            <a:r>
              <a:rPr lang="en-US" dirty="0" smtClean="0"/>
              <a:t>OR CHART</a:t>
            </a:r>
          </a:p>
        </p:txBody>
      </p:sp>
      <p:sp>
        <p:nvSpPr>
          <p:cNvPr id="9"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2"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15"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083888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NDSCAPE+HDR_1">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93193" y="2619325"/>
            <a:ext cx="8554961" cy="647337"/>
          </a:xfrm>
          <a:prstGeom prst="rect">
            <a:avLst/>
          </a:prstGeom>
        </p:spPr>
        <p:txBody>
          <a:bodyPr lIns="0" rIns="0">
            <a:noAutofit/>
          </a:bodyPr>
          <a:lstStyle>
            <a:lvl1pPr>
              <a:lnSpc>
                <a:spcPct val="70000"/>
              </a:lnSpc>
              <a:defRPr lang="en-US" sz="6600" b="1" kern="4800" spc="-600" dirty="0">
                <a:solidFill>
                  <a:schemeClr val="tx1"/>
                </a:solidFill>
                <a:latin typeface="+mn-lt"/>
                <a:ea typeface="+mn-ea"/>
                <a:cs typeface="Arial"/>
              </a:defRPr>
            </a:lvl1pPr>
            <a:lvl2pPr>
              <a:defRPr lang="en-US" sz="6600" b="1" kern="4800" spc="-600" dirty="0" smtClean="0">
                <a:solidFill>
                  <a:schemeClr val="tx1"/>
                </a:solidFill>
                <a:latin typeface="+mn-lt"/>
                <a:ea typeface="+mn-ea"/>
                <a:cs typeface="Arial"/>
              </a:defRPr>
            </a:lvl2pPr>
          </a:lstStyle>
          <a:p>
            <a:pPr lvl="0"/>
            <a:r>
              <a:rPr lang="en-US" dirty="0" smtClean="0"/>
              <a:t>HEADLINE HERE</a:t>
            </a:r>
            <a:endParaRPr lang="en-US" dirty="0"/>
          </a:p>
        </p:txBody>
      </p:sp>
      <p:sp>
        <p:nvSpPr>
          <p:cNvPr id="8" name="Picture Placeholder 7"/>
          <p:cNvSpPr>
            <a:spLocks noGrp="1"/>
          </p:cNvSpPr>
          <p:nvPr>
            <p:ph type="pic" sz="quarter" idx="11"/>
          </p:nvPr>
        </p:nvSpPr>
        <p:spPr>
          <a:xfrm>
            <a:off x="379692" y="231914"/>
            <a:ext cx="8393398" cy="2335074"/>
          </a:xfrm>
          <a:prstGeom prst="rect">
            <a:avLst/>
          </a:prstGeom>
        </p:spPr>
        <p:txBody>
          <a:bodyPr anchor="ctr"/>
          <a:lstStyle>
            <a:lvl1pPr algn="ctr">
              <a:defRPr/>
            </a:lvl1pPr>
          </a:lstStyle>
          <a:p>
            <a:r>
              <a:rPr lang="en-US" smtClean="0"/>
              <a:t>Drag picture to placeholder or click icon to add</a:t>
            </a:r>
            <a:endParaRPr lang="en-US"/>
          </a:p>
        </p:txBody>
      </p:sp>
      <p:sp>
        <p:nvSpPr>
          <p:cNvPr id="7" name="Text Placeholder 11"/>
          <p:cNvSpPr>
            <a:spLocks noGrp="1"/>
          </p:cNvSpPr>
          <p:nvPr>
            <p:ph type="body" sz="quarter" idx="13" hasCustomPrompt="1"/>
          </p:nvPr>
        </p:nvSpPr>
        <p:spPr>
          <a:xfrm>
            <a:off x="393193" y="3144345"/>
            <a:ext cx="4316413" cy="258365"/>
          </a:xfrm>
          <a:prstGeom prst="rect">
            <a:avLst/>
          </a:prstGeom>
        </p:spPr>
        <p:txBody>
          <a:bodyPr lIns="0">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9" name="Text Placeholder 13"/>
          <p:cNvSpPr>
            <a:spLocks noGrp="1"/>
          </p:cNvSpPr>
          <p:nvPr>
            <p:ph type="body" sz="quarter" idx="14" hasCustomPrompt="1"/>
          </p:nvPr>
        </p:nvSpPr>
        <p:spPr>
          <a:xfrm>
            <a:off x="393193" y="3402711"/>
            <a:ext cx="4152185" cy="998244"/>
          </a:xfrm>
          <a:prstGeom prst="rect">
            <a:avLst/>
          </a:prstGeom>
        </p:spPr>
        <p:txBody>
          <a:bodyPr lIns="0">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1" name="Text Placeholder 11"/>
          <p:cNvSpPr>
            <a:spLocks noGrp="1"/>
          </p:cNvSpPr>
          <p:nvPr>
            <p:ph type="body" sz="quarter" idx="15" hasCustomPrompt="1"/>
          </p:nvPr>
        </p:nvSpPr>
        <p:spPr>
          <a:xfrm>
            <a:off x="4527990" y="3144345"/>
            <a:ext cx="4316413" cy="258365"/>
          </a:xfrm>
          <a:prstGeom prst="rect">
            <a:avLst/>
          </a:prstGeom>
        </p:spPr>
        <p:txBody>
          <a:bodyPr>
            <a:noAutofit/>
          </a:bodyPr>
          <a:lstStyle>
            <a:lvl1pPr>
              <a:lnSpc>
                <a:spcPct val="70000"/>
              </a:lnSpc>
              <a:defRPr lang="en-US" sz="2000" b="1" kern="1200" dirty="0" smtClean="0">
                <a:solidFill>
                  <a:schemeClr val="accent1"/>
                </a:solidFill>
                <a:latin typeface="+mn-lt"/>
                <a:ea typeface="+mn-ea"/>
                <a:cs typeface="Arial" pitchFamily="34" charset="0"/>
              </a:defRPr>
            </a:lvl1pPr>
            <a:lvl2pPr>
              <a:defRPr lang="en-US" sz="2000" b="1" kern="1200" dirty="0" smtClean="0">
                <a:solidFill>
                  <a:schemeClr val="accent1"/>
                </a:solidFill>
                <a:latin typeface="+mn-lt"/>
                <a:ea typeface="+mn-ea"/>
                <a:cs typeface="Arial" pitchFamily="34" charset="0"/>
              </a:defRPr>
            </a:lvl2pPr>
            <a:lvl3pPr>
              <a:defRPr lang="en-US" sz="2000" b="1" kern="1200" dirty="0" smtClean="0">
                <a:solidFill>
                  <a:schemeClr val="accent1"/>
                </a:solidFill>
                <a:latin typeface="+mn-lt"/>
                <a:ea typeface="+mn-ea"/>
                <a:cs typeface="Arial" pitchFamily="34" charset="0"/>
              </a:defRPr>
            </a:lvl3pPr>
            <a:lvl4pPr>
              <a:defRPr lang="en-US" sz="2000" b="1" kern="1200" dirty="0" smtClean="0">
                <a:solidFill>
                  <a:schemeClr val="accent1"/>
                </a:solidFill>
                <a:latin typeface="+mn-lt"/>
                <a:ea typeface="+mn-ea"/>
                <a:cs typeface="Arial" pitchFamily="34" charset="0"/>
              </a:defRPr>
            </a:lvl4pPr>
            <a:lvl5pPr>
              <a:defRPr lang="en-US" sz="2000" b="1" kern="1200" dirty="0">
                <a:solidFill>
                  <a:schemeClr val="accent1"/>
                </a:solidFill>
                <a:latin typeface="+mn-lt"/>
                <a:ea typeface="+mn-ea"/>
                <a:cs typeface="Arial" pitchFamily="34" charset="0"/>
              </a:defRPr>
            </a:lvl5pPr>
          </a:lstStyle>
          <a:p>
            <a:pPr lvl="0"/>
            <a:r>
              <a:rPr lang="en-US" dirty="0" smtClean="0"/>
              <a:t>SUBHEAD HERE</a:t>
            </a:r>
            <a:endParaRPr lang="en-US" dirty="0"/>
          </a:p>
        </p:txBody>
      </p:sp>
      <p:sp>
        <p:nvSpPr>
          <p:cNvPr id="13" name="Text Placeholder 13"/>
          <p:cNvSpPr>
            <a:spLocks noGrp="1"/>
          </p:cNvSpPr>
          <p:nvPr>
            <p:ph type="body" sz="quarter" idx="16" hasCustomPrompt="1"/>
          </p:nvPr>
        </p:nvSpPr>
        <p:spPr>
          <a:xfrm>
            <a:off x="4527990" y="3402711"/>
            <a:ext cx="4245101" cy="998245"/>
          </a:xfrm>
          <a:prstGeom prst="rect">
            <a:avLst/>
          </a:prstGeom>
        </p:spPr>
        <p:txBody>
          <a:bodyPr>
            <a:noAutofit/>
          </a:bodyPr>
          <a:lstStyle>
            <a:lvl1pPr marL="171450" marR="0" indent="-171450" algn="l" defTabSz="457200" rtl="0" eaLnBrk="1" fontAlgn="auto" latinLnBrk="0" hangingPunct="1">
              <a:lnSpc>
                <a:spcPct val="80000"/>
              </a:lnSpc>
              <a:spcBef>
                <a:spcPct val="20000"/>
              </a:spcBef>
              <a:spcAft>
                <a:spcPts val="0"/>
              </a:spcAft>
              <a:buClrTx/>
              <a:buSzPct val="80000"/>
              <a:buFont typeface="Arial"/>
              <a:buChar char="•"/>
              <a:tabLst/>
              <a:defRPr lang="en-US" sz="1200" kern="1200" dirty="0">
                <a:solidFill>
                  <a:schemeClr val="tx1"/>
                </a:solidFill>
                <a:latin typeface="+mn-lt"/>
                <a:ea typeface="+mn-ea"/>
                <a:cs typeface="Arial" pitchFamily="34" charset="0"/>
              </a:defRPr>
            </a:lvl1pPr>
            <a:lvl2pPr>
              <a:defRPr lang="en-US" sz="1200" kern="1200" dirty="0" smtClean="0">
                <a:solidFill>
                  <a:schemeClr val="tx1"/>
                </a:solidFill>
                <a:latin typeface="+mn-lt"/>
                <a:ea typeface="+mn-ea"/>
                <a:cs typeface="Arial" pitchFamily="34" charset="0"/>
              </a:defRPr>
            </a:lvl2pPr>
            <a:lvl3pPr>
              <a:defRPr lang="en-US" sz="1200" kern="1200" dirty="0" smtClean="0">
                <a:solidFill>
                  <a:schemeClr val="tx1"/>
                </a:solidFill>
                <a:latin typeface="+mn-lt"/>
                <a:ea typeface="+mn-ea"/>
                <a:cs typeface="Arial" pitchFamily="34" charset="0"/>
              </a:defRPr>
            </a:lvl3pPr>
            <a:lvl4pPr>
              <a:defRPr lang="en-US" sz="1200" kern="1200" dirty="0" smtClean="0">
                <a:solidFill>
                  <a:schemeClr val="tx1"/>
                </a:solidFill>
                <a:latin typeface="+mn-lt"/>
                <a:ea typeface="+mn-ea"/>
                <a:cs typeface="Arial" pitchFamily="34" charset="0"/>
              </a:defRPr>
            </a:lvl4pPr>
            <a:lvl5pPr>
              <a:defRPr lang="en-US" sz="1200" kern="1200" dirty="0">
                <a:solidFill>
                  <a:schemeClr val="tx1"/>
                </a:solidFill>
                <a:latin typeface="+mn-lt"/>
                <a:ea typeface="+mn-ea"/>
                <a:cs typeface="Arial" pitchFamily="34" charset="0"/>
              </a:defRPr>
            </a:lvl5pPr>
          </a:lstStyle>
          <a:p>
            <a:pPr lvl="0"/>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71450" marR="0" lvl="0" indent="-171450" algn="l" defTabSz="45720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lvl="0"/>
            <a:r>
              <a:rPr lang="en-US" dirty="0" smtClean="0"/>
              <a:t>And here</a:t>
            </a:r>
            <a:endParaRPr lang="en-US" dirty="0"/>
          </a:p>
        </p:txBody>
      </p:sp>
      <p:sp>
        <p:nvSpPr>
          <p:cNvPr id="12" name="Slide Number Placeholder 5"/>
          <p:cNvSpPr>
            <a:spLocks noGrp="1"/>
          </p:cNvSpPr>
          <p:nvPr>
            <p:ph type="sldNum" sz="quarter" idx="4"/>
          </p:nvPr>
        </p:nvSpPr>
        <p:spPr>
          <a:xfrm>
            <a:off x="8794020"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spTree>
    <p:extLst>
      <p:ext uri="{BB962C8B-B14F-4D97-AF65-F5344CB8AC3E}">
        <p14:creationId xmlns:p14="http://schemas.microsoft.com/office/powerpoint/2010/main" val="23696208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TAILS - OVERVIEW">
    <p:spTree>
      <p:nvGrpSpPr>
        <p:cNvPr id="1" name=""/>
        <p:cNvGrpSpPr/>
        <p:nvPr/>
      </p:nvGrpSpPr>
      <p:grpSpPr>
        <a:xfrm>
          <a:off x="0" y="0"/>
          <a:ext cx="0" cy="0"/>
          <a:chOff x="0" y="0"/>
          <a:chExt cx="0" cy="0"/>
        </a:xfrm>
      </p:grpSpPr>
      <p:sp>
        <p:nvSpPr>
          <p:cNvPr id="7" name="Picture Placeholder 9"/>
          <p:cNvSpPr>
            <a:spLocks noGrp="1"/>
          </p:cNvSpPr>
          <p:nvPr>
            <p:ph type="pic" sz="quarter" idx="14" hasCustomPrompt="1"/>
          </p:nvPr>
        </p:nvSpPr>
        <p:spPr>
          <a:xfrm>
            <a:off x="3171728" y="1200210"/>
            <a:ext cx="3173540" cy="2244552"/>
          </a:xfrm>
          <a:prstGeom prst="rect">
            <a:avLst/>
          </a:prstGeom>
          <a:effectLst/>
        </p:spPr>
        <p:txBody>
          <a:bodyPr lIns="81519" tIns="40758" rIns="81519" bIns="40758" anchor="ctr">
            <a:normAutofit/>
          </a:bodyPr>
          <a:lstStyle>
            <a:lvl1pPr marL="0" indent="0" algn="ctr">
              <a:lnSpc>
                <a:spcPct val="70000"/>
              </a:lnSpc>
              <a:spcBef>
                <a:spcPts val="0"/>
              </a:spcBef>
              <a:buNone/>
              <a:defRPr sz="2500" b="0" kern="4800" spc="0">
                <a:solidFill>
                  <a:schemeClr val="bg1"/>
                </a:solidFill>
              </a:defRPr>
            </a:lvl1pPr>
          </a:lstStyle>
          <a:p>
            <a:r>
              <a:rPr lang="en-US" dirty="0" smtClean="0"/>
              <a:t>DEVICE OR SCREENSHOT</a:t>
            </a:r>
          </a:p>
          <a:p>
            <a:r>
              <a:rPr lang="en-US" dirty="0" smtClean="0"/>
              <a:t>IMAGE HERE</a:t>
            </a:r>
          </a:p>
          <a:p>
            <a:endParaRPr lang="en-US" dirty="0"/>
          </a:p>
        </p:txBody>
      </p:sp>
      <p:sp>
        <p:nvSpPr>
          <p:cNvPr id="6" name="Picture Placeholder 9"/>
          <p:cNvSpPr>
            <a:spLocks noGrp="1"/>
          </p:cNvSpPr>
          <p:nvPr>
            <p:ph type="pic" sz="quarter" idx="13" hasCustomPrompt="1"/>
          </p:nvPr>
        </p:nvSpPr>
        <p:spPr>
          <a:xfrm>
            <a:off x="5592808" y="2403676"/>
            <a:ext cx="3173540" cy="2244552"/>
          </a:xfrm>
          <a:prstGeom prst="rect">
            <a:avLst/>
          </a:prstGeom>
          <a:effectLst/>
        </p:spPr>
        <p:txBody>
          <a:bodyPr lIns="81519" tIns="40758" rIns="81519" bIns="40758" anchor="ctr">
            <a:normAutofit/>
          </a:bodyPr>
          <a:lstStyle>
            <a:lvl1pPr marL="0" indent="0" algn="ctr">
              <a:lnSpc>
                <a:spcPct val="70000"/>
              </a:lnSpc>
              <a:spcBef>
                <a:spcPts val="0"/>
              </a:spcBef>
              <a:buNone/>
              <a:defRPr sz="2500" b="0" kern="4800" spc="0">
                <a:solidFill>
                  <a:schemeClr val="bg1"/>
                </a:solidFill>
              </a:defRPr>
            </a:lvl1pPr>
          </a:lstStyle>
          <a:p>
            <a:r>
              <a:rPr lang="en-US" dirty="0" smtClean="0"/>
              <a:t>DEVICE OR SCREENSHOT</a:t>
            </a:r>
          </a:p>
          <a:p>
            <a:r>
              <a:rPr lang="en-US" dirty="0" smtClean="0"/>
              <a:t>IMAGE HERE</a:t>
            </a:r>
          </a:p>
          <a:p>
            <a:endParaRPr lang="en-US" dirty="0"/>
          </a:p>
        </p:txBody>
      </p:sp>
      <p:sp>
        <p:nvSpPr>
          <p:cNvPr id="8" name="Picture Placeholder 9"/>
          <p:cNvSpPr>
            <a:spLocks noGrp="1"/>
          </p:cNvSpPr>
          <p:nvPr>
            <p:ph type="pic" sz="quarter" idx="15" hasCustomPrompt="1"/>
          </p:nvPr>
        </p:nvSpPr>
        <p:spPr>
          <a:xfrm>
            <a:off x="379776" y="2012791"/>
            <a:ext cx="3118469" cy="2244552"/>
          </a:xfrm>
          <a:prstGeom prst="rect">
            <a:avLst/>
          </a:prstGeom>
          <a:effectLst/>
        </p:spPr>
        <p:txBody>
          <a:bodyPr lIns="81519" tIns="40758" rIns="81519" bIns="40758" anchor="ctr">
            <a:normAutofit/>
          </a:bodyPr>
          <a:lstStyle>
            <a:lvl1pPr marL="0" indent="0" algn="ctr">
              <a:lnSpc>
                <a:spcPct val="70000"/>
              </a:lnSpc>
              <a:spcBef>
                <a:spcPts val="0"/>
              </a:spcBef>
              <a:buNone/>
              <a:defRPr sz="2500" b="0" kern="4800" spc="0">
                <a:solidFill>
                  <a:schemeClr val="bg1"/>
                </a:solidFill>
              </a:defRPr>
            </a:lvl1pPr>
          </a:lstStyle>
          <a:p>
            <a:r>
              <a:rPr lang="en-US" dirty="0" smtClean="0"/>
              <a:t>DEVICE OR SCREENSHOT</a:t>
            </a:r>
          </a:p>
          <a:p>
            <a:r>
              <a:rPr lang="en-US" dirty="0" smtClean="0"/>
              <a:t>IMAGE HERE</a:t>
            </a:r>
          </a:p>
          <a:p>
            <a:endParaRPr lang="en-US" dirty="0"/>
          </a:p>
        </p:txBody>
      </p:sp>
      <p:sp>
        <p:nvSpPr>
          <p:cNvPr id="11"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0"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12"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553099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OLUMNS">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82555" y="1501273"/>
            <a:ext cx="2701636" cy="3065318"/>
          </a:xfrm>
          <a:prstGeom prst="rect">
            <a:avLst/>
          </a:prstGeom>
        </p:spPr>
        <p:txBody>
          <a:bodyPr vert="horz" lIns="0" tIns="40758" rIns="0" bIns="40758"/>
          <a:lstStyle>
            <a:lvl1pPr marL="0" marR="0" indent="0" algn="l" defTabSz="407580" rtl="0" eaLnBrk="1" fontAlgn="auto" latinLnBrk="0" hangingPunct="1">
              <a:lnSpc>
                <a:spcPct val="100000"/>
              </a:lnSpc>
              <a:spcBef>
                <a:spcPct val="20000"/>
              </a:spcBef>
              <a:spcAft>
                <a:spcPts val="0"/>
              </a:spcAft>
              <a:buClrTx/>
              <a:buSzPct val="80000"/>
              <a:buFont typeface="Arial"/>
              <a:buNone/>
              <a:tabLst/>
              <a:defRPr sz="1100" b="0">
                <a:solidFill>
                  <a:schemeClr val="bg1"/>
                </a:solidFill>
              </a:defRPr>
            </a:lvl1pPr>
            <a:lvl2pPr>
              <a:defRPr sz="1100"/>
            </a:lvl2pPr>
            <a:lvl3pPr>
              <a:defRPr sz="1100"/>
            </a:lvl3pPr>
            <a:lvl4pPr>
              <a:defRPr sz="1100"/>
            </a:lvl4pPr>
            <a:lvl5pPr>
              <a:defRPr sz="1100"/>
            </a:lvl5pPr>
          </a:lstStyle>
          <a:p>
            <a:pPr lvl="0"/>
            <a:r>
              <a:rPr lang="en-US" dirty="0" smtClean="0"/>
              <a:t>Put your details here. This is a two column text box with bullet styles included.</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6" name="Text Placeholder 4"/>
          <p:cNvSpPr>
            <a:spLocks noGrp="1"/>
          </p:cNvSpPr>
          <p:nvPr>
            <p:ph type="body" sz="quarter" idx="11" hasCustomPrompt="1"/>
          </p:nvPr>
        </p:nvSpPr>
        <p:spPr>
          <a:xfrm>
            <a:off x="3244607" y="1501273"/>
            <a:ext cx="2701636" cy="3065318"/>
          </a:xfrm>
          <a:prstGeom prst="rect">
            <a:avLst/>
          </a:prstGeom>
        </p:spPr>
        <p:txBody>
          <a:bodyPr vert="horz" lIns="0" tIns="40758" rIns="0" bIns="40758"/>
          <a:lstStyle>
            <a:lvl1pPr marL="152835" marR="0" indent="-152835" algn="l" defTabSz="407580" rtl="0" eaLnBrk="1" fontAlgn="auto" latinLnBrk="0" hangingPunct="1">
              <a:lnSpc>
                <a:spcPct val="100000"/>
              </a:lnSpc>
              <a:spcBef>
                <a:spcPct val="20000"/>
              </a:spcBef>
              <a:spcAft>
                <a:spcPts val="0"/>
              </a:spcAft>
              <a:buClrTx/>
              <a:buSzPct val="80000"/>
              <a:buFont typeface="Arial"/>
              <a:buChar char="•"/>
              <a:tabLst/>
              <a:defRPr sz="1100" b="0">
                <a:solidFill>
                  <a:schemeClr val="bg1"/>
                </a:solidFill>
              </a:defRPr>
            </a:lvl1pPr>
            <a:lvl2pPr>
              <a:defRPr sz="1100"/>
            </a:lvl2pPr>
            <a:lvl3pPr>
              <a:defRPr sz="1100"/>
            </a:lvl3pPr>
            <a:lvl4pPr>
              <a:defRPr sz="1100"/>
            </a:lvl4pPr>
            <a:lvl5pPr>
              <a:defRPr sz="1100"/>
            </a:lvl5pPr>
          </a:lstStyle>
          <a:p>
            <a:pPr marL="0" marR="0" lvl="0" indent="0" algn="l" defTabSz="407580" rtl="0" eaLnBrk="1" fontAlgn="auto" latinLnBrk="0" hangingPunct="1">
              <a:lnSpc>
                <a:spcPct val="100000"/>
              </a:lnSpc>
              <a:spcBef>
                <a:spcPct val="20000"/>
              </a:spcBef>
              <a:spcAft>
                <a:spcPts val="0"/>
              </a:spcAft>
              <a:buClrTx/>
              <a:buSzPct val="80000"/>
              <a:buFont typeface="Arial"/>
              <a:buNone/>
              <a:tabLst/>
              <a:defRPr/>
            </a:pPr>
            <a:r>
              <a:rPr lang="en-US" dirty="0" smtClean="0"/>
              <a:t>Put your details here. This is a two column text box with bullet styles included.</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7" name="Text Placeholder 4"/>
          <p:cNvSpPr>
            <a:spLocks noGrp="1"/>
          </p:cNvSpPr>
          <p:nvPr>
            <p:ph type="body" sz="quarter" idx="12" hasCustomPrompt="1"/>
          </p:nvPr>
        </p:nvSpPr>
        <p:spPr>
          <a:xfrm>
            <a:off x="6084051" y="1501273"/>
            <a:ext cx="2701636" cy="3065318"/>
          </a:xfrm>
          <a:prstGeom prst="rect">
            <a:avLst/>
          </a:prstGeom>
        </p:spPr>
        <p:txBody>
          <a:bodyPr vert="horz" lIns="0" tIns="40758" rIns="0" bIns="40758"/>
          <a:lstStyle>
            <a:lvl1pPr marL="0" marR="0" indent="0" algn="l" defTabSz="407580" rtl="0" eaLnBrk="1" fontAlgn="auto" latinLnBrk="0" hangingPunct="1">
              <a:lnSpc>
                <a:spcPct val="100000"/>
              </a:lnSpc>
              <a:spcBef>
                <a:spcPct val="20000"/>
              </a:spcBef>
              <a:spcAft>
                <a:spcPts val="0"/>
              </a:spcAft>
              <a:buClrTx/>
              <a:buSzPct val="80000"/>
              <a:buFont typeface="Arial"/>
              <a:buNone/>
              <a:tabLst/>
              <a:defRPr sz="1100" b="0">
                <a:solidFill>
                  <a:schemeClr val="bg1"/>
                </a:solidFill>
              </a:defRPr>
            </a:lvl1pPr>
            <a:lvl2pPr>
              <a:defRPr sz="1100"/>
            </a:lvl2pPr>
            <a:lvl3pPr>
              <a:defRPr sz="1100"/>
            </a:lvl3pPr>
            <a:lvl4pPr>
              <a:defRPr sz="1100"/>
            </a:lvl4pPr>
            <a:lvl5pPr>
              <a:defRPr sz="1100"/>
            </a:lvl5pPr>
          </a:lstStyle>
          <a:p>
            <a:pPr lvl="0"/>
            <a:r>
              <a:rPr lang="en-US" dirty="0" smtClean="0"/>
              <a:t>Put your details here. This is a two column text box with bullet styles included.</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Bullet here</a:t>
            </a:r>
          </a:p>
          <a:p>
            <a:pPr marL="152835" marR="0" lvl="0" indent="-152835" algn="l" defTabSz="407580" rtl="0" eaLnBrk="1" fontAlgn="auto" latinLnBrk="0" hangingPunct="1">
              <a:lnSpc>
                <a:spcPct val="100000"/>
              </a:lnSpc>
              <a:spcBef>
                <a:spcPct val="20000"/>
              </a:spcBef>
              <a:spcAft>
                <a:spcPts val="0"/>
              </a:spcAft>
              <a:buClrTx/>
              <a:buSzPct val="80000"/>
              <a:buFont typeface="Arial"/>
              <a:buChar char="•"/>
              <a:tabLst/>
              <a:defRPr/>
            </a:pPr>
            <a:r>
              <a:rPr lang="en-US" dirty="0" smtClean="0"/>
              <a:t>And here</a:t>
            </a:r>
            <a:endParaRPr lang="en-US" dirty="0"/>
          </a:p>
        </p:txBody>
      </p:sp>
      <p:sp>
        <p:nvSpPr>
          <p:cNvPr id="4" name="Text Placeholder 3"/>
          <p:cNvSpPr>
            <a:spLocks noGrp="1"/>
          </p:cNvSpPr>
          <p:nvPr>
            <p:ph type="body" sz="quarter" idx="28" hasCustomPrompt="1"/>
          </p:nvPr>
        </p:nvSpPr>
        <p:spPr>
          <a:xfrm>
            <a:off x="382650" y="1227537"/>
            <a:ext cx="2701925" cy="273844"/>
          </a:xfrm>
          <a:prstGeom prst="rect">
            <a:avLst/>
          </a:prstGeom>
        </p:spPr>
        <p:txBody>
          <a:bodyPr vert="horz" lIns="0" tIns="0" rIns="0" bIns="0" anchor="b"/>
          <a:lstStyle>
            <a:lvl1pPr marL="0" marR="0" indent="0" algn="l" defTabSz="407580" rtl="0" eaLnBrk="1" fontAlgn="auto" latinLnBrk="0" hangingPunct="1">
              <a:lnSpc>
                <a:spcPct val="80000"/>
              </a:lnSpc>
              <a:spcBef>
                <a:spcPts val="0"/>
              </a:spcBef>
              <a:spcAft>
                <a:spcPts val="0"/>
              </a:spcAft>
              <a:buClrTx/>
              <a:buSzTx/>
              <a:buFontTx/>
              <a:buNone/>
              <a:tabLst/>
              <a:defRPr sz="1200" b="0" baseline="0">
                <a:solidFill>
                  <a:srgbClr val="00AEEF"/>
                </a:solidFill>
                <a:latin typeface="+mj-lt"/>
              </a:defRPr>
            </a:lvl1pPr>
          </a:lstStyle>
          <a:p>
            <a:pPr marL="0" marR="0" lvl="0" indent="0" algn="l" defTabSz="407580" rtl="0" eaLnBrk="1" fontAlgn="auto" latinLnBrk="0" hangingPunct="1">
              <a:lnSpc>
                <a:spcPct val="100000"/>
              </a:lnSpc>
              <a:spcBef>
                <a:spcPts val="0"/>
              </a:spcBef>
              <a:spcAft>
                <a:spcPts val="0"/>
              </a:spcAft>
              <a:buClrTx/>
              <a:buSzTx/>
              <a:buFontTx/>
              <a:buNone/>
              <a:tabLst/>
              <a:defRPr/>
            </a:pPr>
            <a:r>
              <a:rPr lang="en-US" sz="1100" b="1" dirty="0" smtClean="0">
                <a:solidFill>
                  <a:schemeClr val="accent1"/>
                </a:solidFill>
              </a:rPr>
              <a:t>SHORT HEADLINE – 2 LINES MAX</a:t>
            </a:r>
          </a:p>
        </p:txBody>
      </p:sp>
      <p:sp>
        <p:nvSpPr>
          <p:cNvPr id="15" name="Text Placeholder 3"/>
          <p:cNvSpPr>
            <a:spLocks noGrp="1"/>
          </p:cNvSpPr>
          <p:nvPr>
            <p:ph type="body" sz="quarter" idx="29" hasCustomPrompt="1"/>
          </p:nvPr>
        </p:nvSpPr>
        <p:spPr>
          <a:xfrm>
            <a:off x="3244645" y="1227537"/>
            <a:ext cx="2701925" cy="273844"/>
          </a:xfrm>
          <a:prstGeom prst="rect">
            <a:avLst/>
          </a:prstGeom>
        </p:spPr>
        <p:txBody>
          <a:bodyPr vert="horz" lIns="0" tIns="0" rIns="0" bIns="0" anchor="b"/>
          <a:lstStyle>
            <a:lvl1pPr marL="0" marR="0" indent="0" algn="l" defTabSz="407580" rtl="0" eaLnBrk="1" fontAlgn="auto" latinLnBrk="0" hangingPunct="1">
              <a:lnSpc>
                <a:spcPct val="80000"/>
              </a:lnSpc>
              <a:spcBef>
                <a:spcPts val="0"/>
              </a:spcBef>
              <a:spcAft>
                <a:spcPts val="0"/>
              </a:spcAft>
              <a:buClrTx/>
              <a:buSzTx/>
              <a:buFontTx/>
              <a:buNone/>
              <a:tabLst/>
              <a:defRPr sz="1200" b="0" baseline="0">
                <a:solidFill>
                  <a:srgbClr val="00AEEF"/>
                </a:solidFill>
                <a:latin typeface="+mj-lt"/>
              </a:defRPr>
            </a:lvl1pPr>
          </a:lstStyle>
          <a:p>
            <a:pPr marL="0" marR="0" lvl="0" indent="0" algn="l" defTabSz="407580" rtl="0" eaLnBrk="1" fontAlgn="auto" latinLnBrk="0" hangingPunct="1">
              <a:lnSpc>
                <a:spcPct val="100000"/>
              </a:lnSpc>
              <a:spcBef>
                <a:spcPts val="0"/>
              </a:spcBef>
              <a:spcAft>
                <a:spcPts val="0"/>
              </a:spcAft>
              <a:buClrTx/>
              <a:buSzTx/>
              <a:buFontTx/>
              <a:buNone/>
              <a:tabLst/>
              <a:defRPr/>
            </a:pPr>
            <a:r>
              <a:rPr lang="en-US" sz="1100" b="1" dirty="0" smtClean="0">
                <a:solidFill>
                  <a:schemeClr val="accent1"/>
                </a:solidFill>
              </a:rPr>
              <a:t>SHORT HEADLINE – 2 LINES MAX</a:t>
            </a:r>
          </a:p>
        </p:txBody>
      </p:sp>
      <p:sp>
        <p:nvSpPr>
          <p:cNvPr id="16" name="Text Placeholder 3"/>
          <p:cNvSpPr>
            <a:spLocks noGrp="1"/>
          </p:cNvSpPr>
          <p:nvPr>
            <p:ph type="body" sz="quarter" idx="30" hasCustomPrompt="1"/>
          </p:nvPr>
        </p:nvSpPr>
        <p:spPr>
          <a:xfrm>
            <a:off x="6083824" y="1227537"/>
            <a:ext cx="2701925" cy="273844"/>
          </a:xfrm>
          <a:prstGeom prst="rect">
            <a:avLst/>
          </a:prstGeom>
        </p:spPr>
        <p:txBody>
          <a:bodyPr vert="horz" lIns="0" tIns="0" rIns="0" bIns="0" anchor="b"/>
          <a:lstStyle>
            <a:lvl1pPr marL="0" marR="0" indent="0" algn="l" defTabSz="407580" rtl="0" eaLnBrk="1" fontAlgn="auto" latinLnBrk="0" hangingPunct="1">
              <a:lnSpc>
                <a:spcPct val="80000"/>
              </a:lnSpc>
              <a:spcBef>
                <a:spcPts val="0"/>
              </a:spcBef>
              <a:spcAft>
                <a:spcPts val="0"/>
              </a:spcAft>
              <a:buClrTx/>
              <a:buSzTx/>
              <a:buFontTx/>
              <a:buNone/>
              <a:tabLst/>
              <a:defRPr sz="1200" b="0" baseline="0">
                <a:solidFill>
                  <a:srgbClr val="00AEEF"/>
                </a:solidFill>
                <a:latin typeface="+mj-lt"/>
              </a:defRPr>
            </a:lvl1pPr>
          </a:lstStyle>
          <a:p>
            <a:pPr marL="0" marR="0" lvl="0" indent="0" algn="l" defTabSz="407580" rtl="0" eaLnBrk="1" fontAlgn="auto" latinLnBrk="0" hangingPunct="1">
              <a:lnSpc>
                <a:spcPct val="100000"/>
              </a:lnSpc>
              <a:spcBef>
                <a:spcPts val="0"/>
              </a:spcBef>
              <a:spcAft>
                <a:spcPts val="0"/>
              </a:spcAft>
              <a:buClrTx/>
              <a:buSzTx/>
              <a:buFontTx/>
              <a:buNone/>
              <a:tabLst/>
              <a:defRPr/>
            </a:pPr>
            <a:r>
              <a:rPr lang="en-US" sz="1100" b="1" dirty="0" smtClean="0">
                <a:solidFill>
                  <a:schemeClr val="accent1"/>
                </a:solidFill>
              </a:rPr>
              <a:t>SHORT HEADLINE – 2 LINES MAX</a:t>
            </a:r>
          </a:p>
        </p:txBody>
      </p:sp>
      <p:sp>
        <p:nvSpPr>
          <p:cNvPr id="11"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b="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12"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17"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21446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neSheeter">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74710" y="4719324"/>
            <a:ext cx="322960" cy="273844"/>
          </a:xfrm>
          <a:prstGeom prst="rect">
            <a:avLst/>
          </a:prstGeom>
        </p:spPr>
        <p:txBody>
          <a:bodyPr vert="horz" lIns="81519" tIns="40758" rIns="81519" bIns="40758" rtlCol="0" anchor="ctr"/>
          <a:lstStyle>
            <a:lvl1pPr algn="r">
              <a:defRPr lang="en-US" sz="700" smtClean="0">
                <a:solidFill>
                  <a:srgbClr val="6C6C6C"/>
                </a:solidFill>
              </a:defRPr>
            </a:lvl1pPr>
          </a:lstStyle>
          <a:p>
            <a:pPr defTabSz="407580"/>
            <a:fld id="{546CD2E5-F14D-4AB4-AABF-F1EC59ABA42A}" type="slidenum">
              <a:rPr>
                <a:latin typeface="Arial"/>
              </a:rPr>
              <a:pPr defTabSz="407580"/>
              <a:t>‹#›</a:t>
            </a:fld>
            <a:endParaRPr dirty="0">
              <a:latin typeface="Arial"/>
            </a:endParaRPr>
          </a:p>
        </p:txBody>
      </p:sp>
      <p:sp>
        <p:nvSpPr>
          <p:cNvPr id="4" name="Text Placeholder 2"/>
          <p:cNvSpPr>
            <a:spLocks noGrp="1"/>
          </p:cNvSpPr>
          <p:nvPr>
            <p:ph type="body" sz="quarter" idx="31" hasCustomPrompt="1"/>
          </p:nvPr>
        </p:nvSpPr>
        <p:spPr>
          <a:xfrm>
            <a:off x="335371" y="631046"/>
            <a:ext cx="8601075" cy="321469"/>
          </a:xfrm>
          <a:prstGeom prst="rect">
            <a:avLst/>
          </a:prstGeom>
        </p:spPr>
        <p:txBody>
          <a:bodyPr wrap="square" lIns="0" tIns="40758" rIns="0" bIns="40758">
            <a:noAutofit/>
          </a:bodyPr>
          <a:lstStyle>
            <a:lvl1pPr algn="l">
              <a:lnSpc>
                <a:spcPct val="90000"/>
              </a:lnSpc>
              <a:defRPr sz="1800" b="0" baseline="0">
                <a:solidFill>
                  <a:schemeClr val="bg1"/>
                </a:solidFill>
              </a:defRPr>
            </a:lvl1pPr>
          </a:lstStyle>
          <a:p>
            <a:pPr lvl="0"/>
            <a:r>
              <a:rPr lang="en-US" dirty="0" err="1" smtClean="0"/>
              <a:t>Subheader</a:t>
            </a:r>
            <a:endParaRPr lang="en-US" dirty="0"/>
          </a:p>
        </p:txBody>
      </p:sp>
      <p:sp>
        <p:nvSpPr>
          <p:cNvPr id="7" name="Title 1"/>
          <p:cNvSpPr>
            <a:spLocks noGrp="1"/>
          </p:cNvSpPr>
          <p:nvPr>
            <p:ph type="title" hasCustomPrompt="1"/>
          </p:nvPr>
        </p:nvSpPr>
        <p:spPr>
          <a:xfrm>
            <a:off x="254788" y="282177"/>
            <a:ext cx="8600313" cy="723544"/>
          </a:xfrm>
          <a:prstGeom prst="rect">
            <a:avLst/>
          </a:prstGeom>
        </p:spPr>
        <p:txBody>
          <a:bodyPr wrap="square" lIns="81519" tIns="0" rIns="81519" bIns="40758" anchor="t">
            <a:noAutofit/>
          </a:bodyPr>
          <a:lstStyle>
            <a:lvl1pPr algn="l">
              <a:lnSpc>
                <a:spcPct val="70000"/>
              </a:lnSpc>
              <a:defRPr lang="en-US" sz="4400" b="0" kern="4800" spc="-78" dirty="0">
                <a:solidFill>
                  <a:schemeClr val="bg1"/>
                </a:solidFill>
                <a:latin typeface="+mj-lt"/>
                <a:ea typeface="+mn-ea"/>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285899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18579" y="1810442"/>
            <a:ext cx="8134684" cy="1593899"/>
          </a:xfrm>
          <a:prstGeom prst="rect">
            <a:avLst/>
          </a:prstGeom>
          <a:ln>
            <a:noFill/>
          </a:ln>
        </p:spPr>
        <p:txBody>
          <a:bodyPr lIns="51409" tIns="25705" rIns="51409" bIns="25705"/>
          <a:lstStyle>
            <a:lvl1pPr algn="ctr">
              <a:lnSpc>
                <a:spcPct val="80000"/>
              </a:lnSpc>
              <a:defRPr sz="6500" b="0" i="0" kern="0" baseline="0">
                <a:solidFill>
                  <a:schemeClr val="bg2"/>
                </a:solidFill>
                <a:latin typeface="Gotham Bold"/>
                <a:cs typeface="Gotham Bold"/>
              </a:defRPr>
            </a:lvl1pPr>
          </a:lstStyle>
          <a:p>
            <a:r>
              <a:rPr lang="en-US" dirty="0" smtClean="0"/>
              <a:t>CLICK TO EDIT HEADLINE</a:t>
            </a:r>
            <a:endParaRPr lang="en-US" dirty="0"/>
          </a:p>
        </p:txBody>
      </p:sp>
    </p:spTree>
    <p:extLst>
      <p:ext uri="{BB962C8B-B14F-4D97-AF65-F5344CB8AC3E}">
        <p14:creationId xmlns:p14="http://schemas.microsoft.com/office/powerpoint/2010/main" val="370561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18579" y="1810442"/>
            <a:ext cx="8134684" cy="1593899"/>
          </a:xfrm>
          <a:prstGeom prst="rect">
            <a:avLst/>
          </a:prstGeom>
          <a:ln>
            <a:noFill/>
          </a:ln>
        </p:spPr>
        <p:txBody>
          <a:bodyPr lIns="51409" tIns="25705" rIns="51409" bIns="25705"/>
          <a:lstStyle>
            <a:lvl1pPr algn="ctr">
              <a:lnSpc>
                <a:spcPct val="80000"/>
              </a:lnSpc>
              <a:defRPr sz="6500" b="0" i="0" kern="0" baseline="0">
                <a:solidFill>
                  <a:schemeClr val="bg2"/>
                </a:solidFill>
                <a:latin typeface="Gotham Bold"/>
                <a:cs typeface="Gotham Bold"/>
              </a:defRPr>
            </a:lvl1pPr>
          </a:lstStyle>
          <a:p>
            <a:r>
              <a:rPr lang="en-US" dirty="0" smtClean="0"/>
              <a:t>CLICK TO EDIT HEADLINE</a:t>
            </a:r>
            <a:endParaRPr lang="en-US" dirty="0"/>
          </a:p>
        </p:txBody>
      </p:sp>
    </p:spTree>
    <p:extLst>
      <p:ext uri="{BB962C8B-B14F-4D97-AF65-F5344CB8AC3E}">
        <p14:creationId xmlns:p14="http://schemas.microsoft.com/office/powerpoint/2010/main" val="26063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18579" y="1810442"/>
            <a:ext cx="8134684" cy="1593899"/>
          </a:xfrm>
          <a:prstGeom prst="rect">
            <a:avLst/>
          </a:prstGeom>
          <a:ln>
            <a:noFill/>
          </a:ln>
        </p:spPr>
        <p:txBody>
          <a:bodyPr lIns="51409" tIns="25705" rIns="51409" bIns="25705"/>
          <a:lstStyle>
            <a:lvl1pPr algn="ctr">
              <a:lnSpc>
                <a:spcPct val="80000"/>
              </a:lnSpc>
              <a:defRPr sz="6500" b="0" i="0" kern="0" baseline="0">
                <a:solidFill>
                  <a:schemeClr val="bg2"/>
                </a:solidFill>
                <a:latin typeface="Gotham Bold"/>
                <a:cs typeface="Gotham Bold"/>
              </a:defRPr>
            </a:lvl1pPr>
          </a:lstStyle>
          <a:p>
            <a:r>
              <a:rPr lang="en-US" dirty="0" smtClean="0"/>
              <a:t>CLICK TO EDIT HEADLINE</a:t>
            </a:r>
            <a:endParaRPr lang="en-US" dirty="0"/>
          </a:p>
        </p:txBody>
      </p:sp>
    </p:spTree>
    <p:extLst>
      <p:ext uri="{BB962C8B-B14F-4D97-AF65-F5344CB8AC3E}">
        <p14:creationId xmlns:p14="http://schemas.microsoft.com/office/powerpoint/2010/main" val="3688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THE BIG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7428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77338" y="228600"/>
            <a:ext cx="7853947" cy="533400"/>
          </a:xfrm>
          <a:prstGeom prst="rect">
            <a:avLst/>
          </a:prstGeom>
          <a:ln>
            <a:noFill/>
          </a:ln>
        </p:spPr>
        <p:txBody>
          <a:bodyPr lIns="91380" tIns="45690" rIns="91380" bIns="45690"/>
          <a:lstStyle>
            <a:lvl1pPr algn="ctr">
              <a:lnSpc>
                <a:spcPct val="80000"/>
              </a:lnSpc>
              <a:defRPr sz="4000" b="0" i="0" kern="0" baseline="0">
                <a:solidFill>
                  <a:schemeClr val="accent2"/>
                </a:solidFill>
                <a:latin typeface="Gotham Bold"/>
                <a:cs typeface="Gotham Bold"/>
              </a:defRPr>
            </a:lvl1pPr>
          </a:lstStyle>
          <a:p>
            <a:r>
              <a:rPr lang="en-US" dirty="0" smtClean="0"/>
              <a:t>MASTER TITLE STYLE</a:t>
            </a:r>
            <a:endParaRPr lang="en-US" dirty="0"/>
          </a:p>
        </p:txBody>
      </p:sp>
    </p:spTree>
    <p:extLst>
      <p:ext uri="{BB962C8B-B14F-4D97-AF65-F5344CB8AC3E}">
        <p14:creationId xmlns:p14="http://schemas.microsoft.com/office/powerpoint/2010/main" val="3731391826"/>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R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840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833" y="306392"/>
            <a:ext cx="8292742" cy="2630861"/>
          </a:xfrm>
          <a:prstGeom prst="rect">
            <a:avLst/>
          </a:prstGeom>
        </p:spPr>
        <p:txBody>
          <a:bodyPr lIns="0" tIns="40804" rIns="0" bIns="40804" anchor="ctr">
            <a:normAutofit/>
          </a:bodyPr>
          <a:lstStyle>
            <a:lvl1pPr algn="ctr">
              <a:lnSpc>
                <a:spcPct val="65000"/>
              </a:lnSpc>
              <a:defRPr lang="en-US" sz="7100" b="0" kern="4800" spc="-156" baseline="0" dirty="0">
                <a:solidFill>
                  <a:schemeClr val="bg1"/>
                </a:solidFill>
                <a:latin typeface="+mj-lt"/>
                <a:ea typeface="+mj-ea"/>
                <a:cs typeface="+mj-cs"/>
              </a:defRPr>
            </a:lvl1pPr>
          </a:lstStyle>
          <a:p>
            <a:r>
              <a:rPr lang="en-US" dirty="0" smtClean="0"/>
              <a:t>HEADLINE CAN BE UP TO THREE</a:t>
            </a:r>
            <a:br>
              <a:rPr lang="en-US" dirty="0" smtClean="0"/>
            </a:br>
            <a:r>
              <a:rPr lang="en-US" dirty="0" smtClean="0"/>
              <a:t>LINES, COOL?</a:t>
            </a:r>
            <a:endParaRPr lang="en-US" dirty="0"/>
          </a:p>
        </p:txBody>
      </p:sp>
      <p:sp>
        <p:nvSpPr>
          <p:cNvPr id="7" name="Picture Placeholder 6"/>
          <p:cNvSpPr>
            <a:spLocks noGrp="1"/>
          </p:cNvSpPr>
          <p:nvPr>
            <p:ph type="pic" sz="quarter" idx="11" hasCustomPrompt="1"/>
          </p:nvPr>
        </p:nvSpPr>
        <p:spPr>
          <a:xfrm>
            <a:off x="612777" y="3043807"/>
            <a:ext cx="3800475" cy="1220444"/>
          </a:xfrm>
          <a:prstGeom prst="rect">
            <a:avLst/>
          </a:prstGeom>
        </p:spPr>
        <p:txBody>
          <a:bodyPr lIns="81607" tIns="40804" rIns="81607" bIns="40804" anchor="ctr"/>
          <a:lstStyle>
            <a:lvl1pPr marL="0" indent="0" algn="r">
              <a:lnSpc>
                <a:spcPct val="70000"/>
              </a:lnSpc>
              <a:buFont typeface="+mj-lt"/>
              <a:buNone/>
              <a:defRPr>
                <a:solidFill>
                  <a:schemeClr val="bg1"/>
                </a:solidFill>
              </a:defRPr>
            </a:lvl1pPr>
          </a:lstStyle>
          <a:p>
            <a:r>
              <a:rPr lang="en-US" dirty="0" smtClean="0"/>
              <a:t>CLIENT LOGO HERE</a:t>
            </a:r>
            <a:endParaRPr lang="en-US" dirty="0"/>
          </a:p>
        </p:txBody>
      </p:sp>
      <p:sp>
        <p:nvSpPr>
          <p:cNvPr id="9" name="Picture Placeholder 8"/>
          <p:cNvSpPr>
            <a:spLocks noGrp="1"/>
          </p:cNvSpPr>
          <p:nvPr>
            <p:ph type="pic" sz="quarter" idx="12" hasCustomPrompt="1"/>
          </p:nvPr>
        </p:nvSpPr>
        <p:spPr>
          <a:xfrm>
            <a:off x="4706938" y="3043807"/>
            <a:ext cx="3685516" cy="1220444"/>
          </a:xfrm>
          <a:prstGeom prst="rect">
            <a:avLst/>
          </a:prstGeom>
        </p:spPr>
        <p:txBody>
          <a:bodyPr lIns="81607" tIns="40804" rIns="81607" bIns="40804" anchor="ctr"/>
          <a:lstStyle>
            <a:lvl1pPr marL="0" indent="0">
              <a:lnSpc>
                <a:spcPct val="70000"/>
              </a:lnSpc>
              <a:buNone/>
              <a:defRPr>
                <a:solidFill>
                  <a:schemeClr val="bg1"/>
                </a:solidFill>
              </a:defRPr>
            </a:lvl1pPr>
          </a:lstStyle>
          <a:p>
            <a:r>
              <a:rPr lang="en-US" dirty="0" smtClean="0"/>
              <a:t>AOL LOGO HERE</a:t>
            </a:r>
            <a:endParaRPr lang="en-US" dirty="0"/>
          </a:p>
        </p:txBody>
      </p:sp>
    </p:spTree>
    <p:extLst>
      <p:ext uri="{BB962C8B-B14F-4D97-AF65-F5344CB8AC3E}">
        <p14:creationId xmlns:p14="http://schemas.microsoft.com/office/powerpoint/2010/main" val="32509526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theme" Target="../theme/theme1.xml"/><Relationship Id="rId3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316.xml"/><Relationship Id="rId21" Type="http://schemas.openxmlformats.org/officeDocument/2006/relationships/slideLayout" Target="../slideLayouts/slideLayout317.xml"/><Relationship Id="rId22" Type="http://schemas.openxmlformats.org/officeDocument/2006/relationships/slideLayout" Target="../slideLayouts/slideLayout318.xml"/><Relationship Id="rId23" Type="http://schemas.openxmlformats.org/officeDocument/2006/relationships/slideLayout" Target="../slideLayouts/slideLayout319.xml"/><Relationship Id="rId24" Type="http://schemas.openxmlformats.org/officeDocument/2006/relationships/slideLayout" Target="../slideLayouts/slideLayout320.xml"/><Relationship Id="rId25" Type="http://schemas.openxmlformats.org/officeDocument/2006/relationships/slideLayout" Target="../slideLayouts/slideLayout321.xml"/><Relationship Id="rId26" Type="http://schemas.openxmlformats.org/officeDocument/2006/relationships/slideLayout" Target="../slideLayouts/slideLayout322.xml"/><Relationship Id="rId27" Type="http://schemas.openxmlformats.org/officeDocument/2006/relationships/slideLayout" Target="../slideLayouts/slideLayout323.xml"/><Relationship Id="rId28" Type="http://schemas.openxmlformats.org/officeDocument/2006/relationships/slideLayout" Target="../slideLayouts/slideLayout324.xml"/><Relationship Id="rId29" Type="http://schemas.openxmlformats.org/officeDocument/2006/relationships/slideLayout" Target="../slideLayouts/slideLayout325.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30" Type="http://schemas.openxmlformats.org/officeDocument/2006/relationships/slideLayout" Target="../slideLayouts/slideLayout326.xml"/><Relationship Id="rId31" Type="http://schemas.openxmlformats.org/officeDocument/2006/relationships/slideLayout" Target="../slideLayouts/slideLayout327.xml"/><Relationship Id="rId32" Type="http://schemas.openxmlformats.org/officeDocument/2006/relationships/slideLayout" Target="../slideLayouts/slideLayout328.xml"/><Relationship Id="rId9" Type="http://schemas.openxmlformats.org/officeDocument/2006/relationships/slideLayout" Target="../slideLayouts/slideLayout305.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 Id="rId33" Type="http://schemas.openxmlformats.org/officeDocument/2006/relationships/slideLayout" Target="../slideLayouts/slideLayout329.xml"/><Relationship Id="rId34" Type="http://schemas.openxmlformats.org/officeDocument/2006/relationships/slideLayout" Target="../slideLayouts/slideLayout330.xml"/><Relationship Id="rId35" Type="http://schemas.openxmlformats.org/officeDocument/2006/relationships/slideLayout" Target="../slideLayouts/slideLayout331.xml"/><Relationship Id="rId36" Type="http://schemas.openxmlformats.org/officeDocument/2006/relationships/slideLayout" Target="../slideLayouts/slideLayout332.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slideLayout" Target="../slideLayouts/slideLayout310.xml"/><Relationship Id="rId15" Type="http://schemas.openxmlformats.org/officeDocument/2006/relationships/slideLayout" Target="../slideLayouts/slideLayout311.xml"/><Relationship Id="rId16" Type="http://schemas.openxmlformats.org/officeDocument/2006/relationships/slideLayout" Target="../slideLayouts/slideLayout312.xml"/><Relationship Id="rId17" Type="http://schemas.openxmlformats.org/officeDocument/2006/relationships/slideLayout" Target="../slideLayouts/slideLayout313.xml"/><Relationship Id="rId18" Type="http://schemas.openxmlformats.org/officeDocument/2006/relationships/slideLayout" Target="../slideLayouts/slideLayout314.xml"/><Relationship Id="rId19" Type="http://schemas.openxmlformats.org/officeDocument/2006/relationships/slideLayout" Target="../slideLayouts/slideLayout315.xml"/><Relationship Id="rId37" Type="http://schemas.openxmlformats.org/officeDocument/2006/relationships/theme" Target="../theme/theme10.xml"/><Relationship Id="rId38"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46" Type="http://schemas.openxmlformats.org/officeDocument/2006/relationships/slideLayout" Target="../slideLayouts/slideLayout378.xml"/><Relationship Id="rId47" Type="http://schemas.openxmlformats.org/officeDocument/2006/relationships/slideLayout" Target="../slideLayouts/slideLayout379.xml"/><Relationship Id="rId48" Type="http://schemas.openxmlformats.org/officeDocument/2006/relationships/slideLayout" Target="../slideLayouts/slideLayout380.xml"/><Relationship Id="rId49" Type="http://schemas.openxmlformats.org/officeDocument/2006/relationships/slideLayout" Target="../slideLayouts/slideLayout381.xml"/><Relationship Id="rId20" Type="http://schemas.openxmlformats.org/officeDocument/2006/relationships/slideLayout" Target="../slideLayouts/slideLayout352.xml"/><Relationship Id="rId21" Type="http://schemas.openxmlformats.org/officeDocument/2006/relationships/slideLayout" Target="../slideLayouts/slideLayout353.xml"/><Relationship Id="rId22" Type="http://schemas.openxmlformats.org/officeDocument/2006/relationships/slideLayout" Target="../slideLayouts/slideLayout354.xml"/><Relationship Id="rId23" Type="http://schemas.openxmlformats.org/officeDocument/2006/relationships/slideLayout" Target="../slideLayouts/slideLayout355.xml"/><Relationship Id="rId24" Type="http://schemas.openxmlformats.org/officeDocument/2006/relationships/slideLayout" Target="../slideLayouts/slideLayout356.xml"/><Relationship Id="rId25" Type="http://schemas.openxmlformats.org/officeDocument/2006/relationships/slideLayout" Target="../slideLayouts/slideLayout357.xml"/><Relationship Id="rId26" Type="http://schemas.openxmlformats.org/officeDocument/2006/relationships/slideLayout" Target="../slideLayouts/slideLayout358.xml"/><Relationship Id="rId27" Type="http://schemas.openxmlformats.org/officeDocument/2006/relationships/slideLayout" Target="../slideLayouts/slideLayout359.xml"/><Relationship Id="rId28" Type="http://schemas.openxmlformats.org/officeDocument/2006/relationships/slideLayout" Target="../slideLayouts/slideLayout360.xml"/><Relationship Id="rId29" Type="http://schemas.openxmlformats.org/officeDocument/2006/relationships/slideLayout" Target="../slideLayouts/slideLayout361.xml"/><Relationship Id="rId50" Type="http://schemas.openxmlformats.org/officeDocument/2006/relationships/slideLayout" Target="../slideLayouts/slideLayout382.xml"/><Relationship Id="rId51" Type="http://schemas.openxmlformats.org/officeDocument/2006/relationships/theme" Target="../theme/theme11.xml"/><Relationship Id="rId1" Type="http://schemas.openxmlformats.org/officeDocument/2006/relationships/slideLayout" Target="../slideLayouts/slideLayout333.xml"/><Relationship Id="rId2" Type="http://schemas.openxmlformats.org/officeDocument/2006/relationships/slideLayout" Target="../slideLayouts/slideLayout334.xml"/><Relationship Id="rId3" Type="http://schemas.openxmlformats.org/officeDocument/2006/relationships/slideLayout" Target="../slideLayouts/slideLayout335.xml"/><Relationship Id="rId4" Type="http://schemas.openxmlformats.org/officeDocument/2006/relationships/slideLayout" Target="../slideLayouts/slideLayout336.xml"/><Relationship Id="rId5" Type="http://schemas.openxmlformats.org/officeDocument/2006/relationships/slideLayout" Target="../slideLayouts/slideLayout337.xml"/><Relationship Id="rId30" Type="http://schemas.openxmlformats.org/officeDocument/2006/relationships/slideLayout" Target="../slideLayouts/slideLayout362.xml"/><Relationship Id="rId31" Type="http://schemas.openxmlformats.org/officeDocument/2006/relationships/slideLayout" Target="../slideLayouts/slideLayout363.xml"/><Relationship Id="rId32" Type="http://schemas.openxmlformats.org/officeDocument/2006/relationships/slideLayout" Target="../slideLayouts/slideLayout364.xml"/><Relationship Id="rId9" Type="http://schemas.openxmlformats.org/officeDocument/2006/relationships/slideLayout" Target="../slideLayouts/slideLayout341.xml"/><Relationship Id="rId6" Type="http://schemas.openxmlformats.org/officeDocument/2006/relationships/slideLayout" Target="../slideLayouts/slideLayout338.xml"/><Relationship Id="rId7" Type="http://schemas.openxmlformats.org/officeDocument/2006/relationships/slideLayout" Target="../slideLayouts/slideLayout339.xml"/><Relationship Id="rId8" Type="http://schemas.openxmlformats.org/officeDocument/2006/relationships/slideLayout" Target="../slideLayouts/slideLayout340.xml"/><Relationship Id="rId33" Type="http://schemas.openxmlformats.org/officeDocument/2006/relationships/slideLayout" Target="../slideLayouts/slideLayout365.xml"/><Relationship Id="rId34" Type="http://schemas.openxmlformats.org/officeDocument/2006/relationships/slideLayout" Target="../slideLayouts/slideLayout366.xml"/><Relationship Id="rId35" Type="http://schemas.openxmlformats.org/officeDocument/2006/relationships/slideLayout" Target="../slideLayouts/slideLayout367.xml"/><Relationship Id="rId36" Type="http://schemas.openxmlformats.org/officeDocument/2006/relationships/slideLayout" Target="../slideLayouts/slideLayout368.xml"/><Relationship Id="rId10" Type="http://schemas.openxmlformats.org/officeDocument/2006/relationships/slideLayout" Target="../slideLayouts/slideLayout342.xml"/><Relationship Id="rId11" Type="http://schemas.openxmlformats.org/officeDocument/2006/relationships/slideLayout" Target="../slideLayouts/slideLayout343.xml"/><Relationship Id="rId12" Type="http://schemas.openxmlformats.org/officeDocument/2006/relationships/slideLayout" Target="../slideLayouts/slideLayout344.xml"/><Relationship Id="rId13" Type="http://schemas.openxmlformats.org/officeDocument/2006/relationships/slideLayout" Target="../slideLayouts/slideLayout345.xml"/><Relationship Id="rId14" Type="http://schemas.openxmlformats.org/officeDocument/2006/relationships/slideLayout" Target="../slideLayouts/slideLayout346.xml"/><Relationship Id="rId15" Type="http://schemas.openxmlformats.org/officeDocument/2006/relationships/slideLayout" Target="../slideLayouts/slideLayout347.xml"/><Relationship Id="rId16" Type="http://schemas.openxmlformats.org/officeDocument/2006/relationships/slideLayout" Target="../slideLayouts/slideLayout348.xml"/><Relationship Id="rId17" Type="http://schemas.openxmlformats.org/officeDocument/2006/relationships/slideLayout" Target="../slideLayouts/slideLayout349.xml"/><Relationship Id="rId18" Type="http://schemas.openxmlformats.org/officeDocument/2006/relationships/slideLayout" Target="../slideLayouts/slideLayout350.xml"/><Relationship Id="rId19" Type="http://schemas.openxmlformats.org/officeDocument/2006/relationships/slideLayout" Target="../slideLayouts/slideLayout351.xml"/><Relationship Id="rId37" Type="http://schemas.openxmlformats.org/officeDocument/2006/relationships/slideLayout" Target="../slideLayouts/slideLayout369.xml"/><Relationship Id="rId38" Type="http://schemas.openxmlformats.org/officeDocument/2006/relationships/slideLayout" Target="../slideLayouts/slideLayout370.xml"/><Relationship Id="rId39" Type="http://schemas.openxmlformats.org/officeDocument/2006/relationships/slideLayout" Target="../slideLayouts/slideLayout371.xml"/><Relationship Id="rId40" Type="http://schemas.openxmlformats.org/officeDocument/2006/relationships/slideLayout" Target="../slideLayouts/slideLayout372.xml"/><Relationship Id="rId41" Type="http://schemas.openxmlformats.org/officeDocument/2006/relationships/slideLayout" Target="../slideLayouts/slideLayout373.xml"/><Relationship Id="rId42" Type="http://schemas.openxmlformats.org/officeDocument/2006/relationships/slideLayout" Target="../slideLayouts/slideLayout374.xml"/><Relationship Id="rId43" Type="http://schemas.openxmlformats.org/officeDocument/2006/relationships/slideLayout" Target="../slideLayouts/slideLayout375.xml"/><Relationship Id="rId44" Type="http://schemas.openxmlformats.org/officeDocument/2006/relationships/slideLayout" Target="../slideLayouts/slideLayout376.xml"/><Relationship Id="rId45" Type="http://schemas.openxmlformats.org/officeDocument/2006/relationships/slideLayout" Target="../slideLayouts/slideLayout377.xml"/></Relationships>
</file>

<file path=ppt/slideMasters/_rels/slideMaster12.xml.rels><?xml version="1.0" encoding="UTF-8" standalone="yes"?>
<Relationships xmlns="http://schemas.openxmlformats.org/package/2006/relationships"><Relationship Id="rId20" Type="http://schemas.openxmlformats.org/officeDocument/2006/relationships/slideLayout" Target="../slideLayouts/slideLayout402.xml"/><Relationship Id="rId21" Type="http://schemas.openxmlformats.org/officeDocument/2006/relationships/slideLayout" Target="../slideLayouts/slideLayout403.xml"/><Relationship Id="rId22" Type="http://schemas.openxmlformats.org/officeDocument/2006/relationships/slideLayout" Target="../slideLayouts/slideLayout404.xml"/><Relationship Id="rId23" Type="http://schemas.openxmlformats.org/officeDocument/2006/relationships/slideLayout" Target="../slideLayouts/slideLayout405.xml"/><Relationship Id="rId24" Type="http://schemas.openxmlformats.org/officeDocument/2006/relationships/slideLayout" Target="../slideLayouts/slideLayout406.xml"/><Relationship Id="rId25" Type="http://schemas.openxmlformats.org/officeDocument/2006/relationships/slideLayout" Target="../slideLayouts/slideLayout407.xml"/><Relationship Id="rId26" Type="http://schemas.openxmlformats.org/officeDocument/2006/relationships/slideLayout" Target="../slideLayouts/slideLayout408.xml"/><Relationship Id="rId27" Type="http://schemas.openxmlformats.org/officeDocument/2006/relationships/slideLayout" Target="../slideLayouts/slideLayout409.xml"/><Relationship Id="rId28" Type="http://schemas.openxmlformats.org/officeDocument/2006/relationships/slideLayout" Target="../slideLayouts/slideLayout410.xml"/><Relationship Id="rId29" Type="http://schemas.openxmlformats.org/officeDocument/2006/relationships/slideLayout" Target="../slideLayouts/slideLayout411.xml"/><Relationship Id="rId1" Type="http://schemas.openxmlformats.org/officeDocument/2006/relationships/slideLayout" Target="../slideLayouts/slideLayout383.xml"/><Relationship Id="rId2" Type="http://schemas.openxmlformats.org/officeDocument/2006/relationships/slideLayout" Target="../slideLayouts/slideLayout384.xml"/><Relationship Id="rId3" Type="http://schemas.openxmlformats.org/officeDocument/2006/relationships/slideLayout" Target="../slideLayouts/slideLayout385.xml"/><Relationship Id="rId4" Type="http://schemas.openxmlformats.org/officeDocument/2006/relationships/slideLayout" Target="../slideLayouts/slideLayout386.xml"/><Relationship Id="rId5" Type="http://schemas.openxmlformats.org/officeDocument/2006/relationships/slideLayout" Target="../slideLayouts/slideLayout387.xml"/><Relationship Id="rId30" Type="http://schemas.openxmlformats.org/officeDocument/2006/relationships/slideLayout" Target="../slideLayouts/slideLayout412.xml"/><Relationship Id="rId31" Type="http://schemas.openxmlformats.org/officeDocument/2006/relationships/slideLayout" Target="../slideLayouts/slideLayout413.xml"/><Relationship Id="rId32" Type="http://schemas.openxmlformats.org/officeDocument/2006/relationships/slideLayout" Target="../slideLayouts/slideLayout414.xml"/><Relationship Id="rId9" Type="http://schemas.openxmlformats.org/officeDocument/2006/relationships/slideLayout" Target="../slideLayouts/slideLayout391.xml"/><Relationship Id="rId6" Type="http://schemas.openxmlformats.org/officeDocument/2006/relationships/slideLayout" Target="../slideLayouts/slideLayout388.xml"/><Relationship Id="rId7" Type="http://schemas.openxmlformats.org/officeDocument/2006/relationships/slideLayout" Target="../slideLayouts/slideLayout389.xml"/><Relationship Id="rId8" Type="http://schemas.openxmlformats.org/officeDocument/2006/relationships/slideLayout" Target="../slideLayouts/slideLayout390.xml"/><Relationship Id="rId33" Type="http://schemas.openxmlformats.org/officeDocument/2006/relationships/slideLayout" Target="../slideLayouts/slideLayout415.xml"/><Relationship Id="rId34" Type="http://schemas.openxmlformats.org/officeDocument/2006/relationships/theme" Target="../theme/theme12.xml"/><Relationship Id="rId35" Type="http://schemas.openxmlformats.org/officeDocument/2006/relationships/image" Target="../media/image2.png"/><Relationship Id="rId10" Type="http://schemas.openxmlformats.org/officeDocument/2006/relationships/slideLayout" Target="../slideLayouts/slideLayout392.xml"/><Relationship Id="rId11" Type="http://schemas.openxmlformats.org/officeDocument/2006/relationships/slideLayout" Target="../slideLayouts/slideLayout393.xml"/><Relationship Id="rId12" Type="http://schemas.openxmlformats.org/officeDocument/2006/relationships/slideLayout" Target="../slideLayouts/slideLayout394.xml"/><Relationship Id="rId13" Type="http://schemas.openxmlformats.org/officeDocument/2006/relationships/slideLayout" Target="../slideLayouts/slideLayout395.xml"/><Relationship Id="rId14" Type="http://schemas.openxmlformats.org/officeDocument/2006/relationships/slideLayout" Target="../slideLayouts/slideLayout396.xml"/><Relationship Id="rId15" Type="http://schemas.openxmlformats.org/officeDocument/2006/relationships/slideLayout" Target="../slideLayouts/slideLayout397.xml"/><Relationship Id="rId16" Type="http://schemas.openxmlformats.org/officeDocument/2006/relationships/slideLayout" Target="../slideLayouts/slideLayout398.xml"/><Relationship Id="rId17" Type="http://schemas.openxmlformats.org/officeDocument/2006/relationships/slideLayout" Target="../slideLayouts/slideLayout399.xml"/><Relationship Id="rId18" Type="http://schemas.openxmlformats.org/officeDocument/2006/relationships/slideLayout" Target="../slideLayouts/slideLayout400.xml"/><Relationship Id="rId19" Type="http://schemas.openxmlformats.org/officeDocument/2006/relationships/slideLayout" Target="../slideLayouts/slideLayout401.xml"/></Relationships>
</file>

<file path=ppt/slideMasters/_rels/slideMaster13.xml.rels><?xml version="1.0" encoding="UTF-8" standalone="yes"?>
<Relationships xmlns="http://schemas.openxmlformats.org/package/2006/relationships"><Relationship Id="rId46" Type="http://schemas.openxmlformats.org/officeDocument/2006/relationships/slideLayout" Target="../slideLayouts/slideLayout461.xml"/><Relationship Id="rId47" Type="http://schemas.openxmlformats.org/officeDocument/2006/relationships/slideLayout" Target="../slideLayouts/slideLayout462.xml"/><Relationship Id="rId48" Type="http://schemas.openxmlformats.org/officeDocument/2006/relationships/slideLayout" Target="../slideLayouts/slideLayout463.xml"/><Relationship Id="rId49" Type="http://schemas.openxmlformats.org/officeDocument/2006/relationships/slideLayout" Target="../slideLayouts/slideLayout464.xml"/><Relationship Id="rId20" Type="http://schemas.openxmlformats.org/officeDocument/2006/relationships/slideLayout" Target="../slideLayouts/slideLayout435.xml"/><Relationship Id="rId21" Type="http://schemas.openxmlformats.org/officeDocument/2006/relationships/slideLayout" Target="../slideLayouts/slideLayout436.xml"/><Relationship Id="rId22" Type="http://schemas.openxmlformats.org/officeDocument/2006/relationships/slideLayout" Target="../slideLayouts/slideLayout437.xml"/><Relationship Id="rId23" Type="http://schemas.openxmlformats.org/officeDocument/2006/relationships/slideLayout" Target="../slideLayouts/slideLayout438.xml"/><Relationship Id="rId24" Type="http://schemas.openxmlformats.org/officeDocument/2006/relationships/slideLayout" Target="../slideLayouts/slideLayout439.xml"/><Relationship Id="rId25" Type="http://schemas.openxmlformats.org/officeDocument/2006/relationships/slideLayout" Target="../slideLayouts/slideLayout440.xml"/><Relationship Id="rId26" Type="http://schemas.openxmlformats.org/officeDocument/2006/relationships/slideLayout" Target="../slideLayouts/slideLayout441.xml"/><Relationship Id="rId27" Type="http://schemas.openxmlformats.org/officeDocument/2006/relationships/slideLayout" Target="../slideLayouts/slideLayout442.xml"/><Relationship Id="rId28" Type="http://schemas.openxmlformats.org/officeDocument/2006/relationships/slideLayout" Target="../slideLayouts/slideLayout443.xml"/><Relationship Id="rId29" Type="http://schemas.openxmlformats.org/officeDocument/2006/relationships/slideLayout" Target="../slideLayouts/slideLayout444.xml"/><Relationship Id="rId50" Type="http://schemas.openxmlformats.org/officeDocument/2006/relationships/slideLayout" Target="../slideLayouts/slideLayout465.xml"/><Relationship Id="rId51" Type="http://schemas.openxmlformats.org/officeDocument/2006/relationships/theme" Target="../theme/theme13.xml"/><Relationship Id="rId1" Type="http://schemas.openxmlformats.org/officeDocument/2006/relationships/slideLayout" Target="../slideLayouts/slideLayout416.xml"/><Relationship Id="rId2" Type="http://schemas.openxmlformats.org/officeDocument/2006/relationships/slideLayout" Target="../slideLayouts/slideLayout417.xml"/><Relationship Id="rId3" Type="http://schemas.openxmlformats.org/officeDocument/2006/relationships/slideLayout" Target="../slideLayouts/slideLayout418.xml"/><Relationship Id="rId4" Type="http://schemas.openxmlformats.org/officeDocument/2006/relationships/slideLayout" Target="../slideLayouts/slideLayout419.xml"/><Relationship Id="rId5" Type="http://schemas.openxmlformats.org/officeDocument/2006/relationships/slideLayout" Target="../slideLayouts/slideLayout420.xml"/><Relationship Id="rId30" Type="http://schemas.openxmlformats.org/officeDocument/2006/relationships/slideLayout" Target="../slideLayouts/slideLayout445.xml"/><Relationship Id="rId31" Type="http://schemas.openxmlformats.org/officeDocument/2006/relationships/slideLayout" Target="../slideLayouts/slideLayout446.xml"/><Relationship Id="rId32" Type="http://schemas.openxmlformats.org/officeDocument/2006/relationships/slideLayout" Target="../slideLayouts/slideLayout447.xml"/><Relationship Id="rId9" Type="http://schemas.openxmlformats.org/officeDocument/2006/relationships/slideLayout" Target="../slideLayouts/slideLayout424.xml"/><Relationship Id="rId6" Type="http://schemas.openxmlformats.org/officeDocument/2006/relationships/slideLayout" Target="../slideLayouts/slideLayout421.xml"/><Relationship Id="rId7" Type="http://schemas.openxmlformats.org/officeDocument/2006/relationships/slideLayout" Target="../slideLayouts/slideLayout422.xml"/><Relationship Id="rId8" Type="http://schemas.openxmlformats.org/officeDocument/2006/relationships/slideLayout" Target="../slideLayouts/slideLayout423.xml"/><Relationship Id="rId33" Type="http://schemas.openxmlformats.org/officeDocument/2006/relationships/slideLayout" Target="../slideLayouts/slideLayout448.xml"/><Relationship Id="rId34" Type="http://schemas.openxmlformats.org/officeDocument/2006/relationships/slideLayout" Target="../slideLayouts/slideLayout449.xml"/><Relationship Id="rId35" Type="http://schemas.openxmlformats.org/officeDocument/2006/relationships/slideLayout" Target="../slideLayouts/slideLayout450.xml"/><Relationship Id="rId36" Type="http://schemas.openxmlformats.org/officeDocument/2006/relationships/slideLayout" Target="../slideLayouts/slideLayout451.xml"/><Relationship Id="rId10" Type="http://schemas.openxmlformats.org/officeDocument/2006/relationships/slideLayout" Target="../slideLayouts/slideLayout425.xml"/><Relationship Id="rId11" Type="http://schemas.openxmlformats.org/officeDocument/2006/relationships/slideLayout" Target="../slideLayouts/slideLayout426.xml"/><Relationship Id="rId12" Type="http://schemas.openxmlformats.org/officeDocument/2006/relationships/slideLayout" Target="../slideLayouts/slideLayout427.xml"/><Relationship Id="rId13" Type="http://schemas.openxmlformats.org/officeDocument/2006/relationships/slideLayout" Target="../slideLayouts/slideLayout428.xml"/><Relationship Id="rId14" Type="http://schemas.openxmlformats.org/officeDocument/2006/relationships/slideLayout" Target="../slideLayouts/slideLayout429.xml"/><Relationship Id="rId15" Type="http://schemas.openxmlformats.org/officeDocument/2006/relationships/slideLayout" Target="../slideLayouts/slideLayout430.xml"/><Relationship Id="rId16" Type="http://schemas.openxmlformats.org/officeDocument/2006/relationships/slideLayout" Target="../slideLayouts/slideLayout431.xml"/><Relationship Id="rId17" Type="http://schemas.openxmlformats.org/officeDocument/2006/relationships/slideLayout" Target="../slideLayouts/slideLayout432.xml"/><Relationship Id="rId18" Type="http://schemas.openxmlformats.org/officeDocument/2006/relationships/slideLayout" Target="../slideLayouts/slideLayout433.xml"/><Relationship Id="rId19" Type="http://schemas.openxmlformats.org/officeDocument/2006/relationships/slideLayout" Target="../slideLayouts/slideLayout434.xml"/><Relationship Id="rId37" Type="http://schemas.openxmlformats.org/officeDocument/2006/relationships/slideLayout" Target="../slideLayouts/slideLayout452.xml"/><Relationship Id="rId38" Type="http://schemas.openxmlformats.org/officeDocument/2006/relationships/slideLayout" Target="../slideLayouts/slideLayout453.xml"/><Relationship Id="rId39" Type="http://schemas.openxmlformats.org/officeDocument/2006/relationships/slideLayout" Target="../slideLayouts/slideLayout454.xml"/><Relationship Id="rId40" Type="http://schemas.openxmlformats.org/officeDocument/2006/relationships/slideLayout" Target="../slideLayouts/slideLayout455.xml"/><Relationship Id="rId41" Type="http://schemas.openxmlformats.org/officeDocument/2006/relationships/slideLayout" Target="../slideLayouts/slideLayout456.xml"/><Relationship Id="rId42" Type="http://schemas.openxmlformats.org/officeDocument/2006/relationships/slideLayout" Target="../slideLayouts/slideLayout457.xml"/><Relationship Id="rId43" Type="http://schemas.openxmlformats.org/officeDocument/2006/relationships/slideLayout" Target="../slideLayouts/slideLayout458.xml"/><Relationship Id="rId44" Type="http://schemas.openxmlformats.org/officeDocument/2006/relationships/slideLayout" Target="../slideLayouts/slideLayout459.xml"/><Relationship Id="rId45" Type="http://schemas.openxmlformats.org/officeDocument/2006/relationships/slideLayout" Target="../slideLayouts/slideLayout460.xml"/></Relationships>
</file>

<file path=ppt/slideMasters/_rels/slideMaster14.xml.rels><?xml version="1.0" encoding="UTF-8" standalone="yes"?>
<Relationships xmlns="http://schemas.openxmlformats.org/package/2006/relationships"><Relationship Id="rId20" Type="http://schemas.openxmlformats.org/officeDocument/2006/relationships/slideLayout" Target="../slideLayouts/slideLayout485.xml"/><Relationship Id="rId21" Type="http://schemas.openxmlformats.org/officeDocument/2006/relationships/slideLayout" Target="../slideLayouts/slideLayout486.xml"/><Relationship Id="rId22" Type="http://schemas.openxmlformats.org/officeDocument/2006/relationships/slideLayout" Target="../slideLayouts/slideLayout487.xml"/><Relationship Id="rId23" Type="http://schemas.openxmlformats.org/officeDocument/2006/relationships/slideLayout" Target="../slideLayouts/slideLayout488.xml"/><Relationship Id="rId24" Type="http://schemas.openxmlformats.org/officeDocument/2006/relationships/slideLayout" Target="../slideLayouts/slideLayout489.xml"/><Relationship Id="rId25" Type="http://schemas.openxmlformats.org/officeDocument/2006/relationships/slideLayout" Target="../slideLayouts/slideLayout490.xml"/><Relationship Id="rId26" Type="http://schemas.openxmlformats.org/officeDocument/2006/relationships/slideLayout" Target="../slideLayouts/slideLayout491.xml"/><Relationship Id="rId27" Type="http://schemas.openxmlformats.org/officeDocument/2006/relationships/slideLayout" Target="../slideLayouts/slideLayout492.xml"/><Relationship Id="rId28" Type="http://schemas.openxmlformats.org/officeDocument/2006/relationships/slideLayout" Target="../slideLayouts/slideLayout493.xml"/><Relationship Id="rId29" Type="http://schemas.openxmlformats.org/officeDocument/2006/relationships/slideLayout" Target="../slideLayouts/slideLayout494.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5" Type="http://schemas.openxmlformats.org/officeDocument/2006/relationships/slideLayout" Target="../slideLayouts/slideLayout470.xml"/><Relationship Id="rId30" Type="http://schemas.openxmlformats.org/officeDocument/2006/relationships/slideLayout" Target="../slideLayouts/slideLayout495.xml"/><Relationship Id="rId31" Type="http://schemas.openxmlformats.org/officeDocument/2006/relationships/slideLayout" Target="../slideLayouts/slideLayout496.xml"/><Relationship Id="rId32" Type="http://schemas.openxmlformats.org/officeDocument/2006/relationships/slideLayout" Target="../slideLayouts/slideLayout497.xml"/><Relationship Id="rId9" Type="http://schemas.openxmlformats.org/officeDocument/2006/relationships/slideLayout" Target="../slideLayouts/slideLayout474.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33" Type="http://schemas.openxmlformats.org/officeDocument/2006/relationships/slideLayout" Target="../slideLayouts/slideLayout498.xml"/><Relationship Id="rId34" Type="http://schemas.openxmlformats.org/officeDocument/2006/relationships/slideLayout" Target="../slideLayouts/slideLayout499.xml"/><Relationship Id="rId35" Type="http://schemas.openxmlformats.org/officeDocument/2006/relationships/slideLayout" Target="../slideLayouts/slideLayout500.xml"/><Relationship Id="rId36" Type="http://schemas.openxmlformats.org/officeDocument/2006/relationships/theme" Target="../theme/theme14.xml"/><Relationship Id="rId10" Type="http://schemas.openxmlformats.org/officeDocument/2006/relationships/slideLayout" Target="../slideLayouts/slideLayout475.xml"/><Relationship Id="rId11" Type="http://schemas.openxmlformats.org/officeDocument/2006/relationships/slideLayout" Target="../slideLayouts/slideLayout476.xml"/><Relationship Id="rId12" Type="http://schemas.openxmlformats.org/officeDocument/2006/relationships/slideLayout" Target="../slideLayouts/slideLayout477.xml"/><Relationship Id="rId13" Type="http://schemas.openxmlformats.org/officeDocument/2006/relationships/slideLayout" Target="../slideLayouts/slideLayout478.xml"/><Relationship Id="rId14" Type="http://schemas.openxmlformats.org/officeDocument/2006/relationships/slideLayout" Target="../slideLayouts/slideLayout479.xml"/><Relationship Id="rId15" Type="http://schemas.openxmlformats.org/officeDocument/2006/relationships/slideLayout" Target="../slideLayouts/slideLayout480.xml"/><Relationship Id="rId16" Type="http://schemas.openxmlformats.org/officeDocument/2006/relationships/slideLayout" Target="../slideLayouts/slideLayout481.xml"/><Relationship Id="rId17" Type="http://schemas.openxmlformats.org/officeDocument/2006/relationships/slideLayout" Target="../slideLayouts/slideLayout482.xml"/><Relationship Id="rId18" Type="http://schemas.openxmlformats.org/officeDocument/2006/relationships/slideLayout" Target="../slideLayouts/slideLayout483.xml"/><Relationship Id="rId19" Type="http://schemas.openxmlformats.org/officeDocument/2006/relationships/slideLayout" Target="../slideLayouts/slideLayout484.xml"/><Relationship Id="rId37"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509.xml"/><Relationship Id="rId20" Type="http://schemas.openxmlformats.org/officeDocument/2006/relationships/slideLayout" Target="../slideLayouts/slideLayout520.xml"/><Relationship Id="rId21" Type="http://schemas.openxmlformats.org/officeDocument/2006/relationships/slideLayout" Target="../slideLayouts/slideLayout521.xml"/><Relationship Id="rId22" Type="http://schemas.openxmlformats.org/officeDocument/2006/relationships/slideLayout" Target="../slideLayouts/slideLayout522.xml"/><Relationship Id="rId23" Type="http://schemas.openxmlformats.org/officeDocument/2006/relationships/slideLayout" Target="../slideLayouts/slideLayout523.xml"/><Relationship Id="rId24" Type="http://schemas.openxmlformats.org/officeDocument/2006/relationships/slideLayout" Target="../slideLayouts/slideLayout524.xml"/><Relationship Id="rId25" Type="http://schemas.openxmlformats.org/officeDocument/2006/relationships/slideLayout" Target="../slideLayouts/slideLayout525.xml"/><Relationship Id="rId26" Type="http://schemas.openxmlformats.org/officeDocument/2006/relationships/slideLayout" Target="../slideLayouts/slideLayout526.xml"/><Relationship Id="rId27" Type="http://schemas.openxmlformats.org/officeDocument/2006/relationships/slideLayout" Target="../slideLayouts/slideLayout527.xml"/><Relationship Id="rId28" Type="http://schemas.openxmlformats.org/officeDocument/2006/relationships/slideLayout" Target="../slideLayouts/slideLayout528.xml"/><Relationship Id="rId29" Type="http://schemas.openxmlformats.org/officeDocument/2006/relationships/slideLayout" Target="../slideLayouts/slideLayout529.xml"/><Relationship Id="rId30" Type="http://schemas.openxmlformats.org/officeDocument/2006/relationships/slideLayout" Target="../slideLayouts/slideLayout530.xml"/><Relationship Id="rId31" Type="http://schemas.openxmlformats.org/officeDocument/2006/relationships/theme" Target="../theme/theme15.xml"/><Relationship Id="rId32" Type="http://schemas.openxmlformats.org/officeDocument/2006/relationships/image" Target="../media/image1.png"/><Relationship Id="rId10" Type="http://schemas.openxmlformats.org/officeDocument/2006/relationships/slideLayout" Target="../slideLayouts/slideLayout510.xml"/><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slideLayout" Target="../slideLayouts/slideLayout514.xml"/><Relationship Id="rId15" Type="http://schemas.openxmlformats.org/officeDocument/2006/relationships/slideLayout" Target="../slideLayouts/slideLayout515.xml"/><Relationship Id="rId16" Type="http://schemas.openxmlformats.org/officeDocument/2006/relationships/slideLayout" Target="../slideLayouts/slideLayout516.xml"/><Relationship Id="rId17" Type="http://schemas.openxmlformats.org/officeDocument/2006/relationships/slideLayout" Target="../slideLayouts/slideLayout517.xml"/><Relationship Id="rId18" Type="http://schemas.openxmlformats.org/officeDocument/2006/relationships/slideLayout" Target="../slideLayouts/slideLayout518.xml"/><Relationship Id="rId19" Type="http://schemas.openxmlformats.org/officeDocument/2006/relationships/slideLayout" Target="../slideLayouts/slideLayout51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s>
</file>

<file path=ppt/slideMasters/_rels/slideMaster16.xml.rels><?xml version="1.0" encoding="UTF-8" standalone="yes"?>
<Relationships xmlns="http://schemas.openxmlformats.org/package/2006/relationships"><Relationship Id="rId20" Type="http://schemas.openxmlformats.org/officeDocument/2006/relationships/slideLayout" Target="../slideLayouts/slideLayout550.xml"/><Relationship Id="rId21" Type="http://schemas.openxmlformats.org/officeDocument/2006/relationships/slideLayout" Target="../slideLayouts/slideLayout551.xml"/><Relationship Id="rId22" Type="http://schemas.openxmlformats.org/officeDocument/2006/relationships/slideLayout" Target="../slideLayouts/slideLayout552.xml"/><Relationship Id="rId23" Type="http://schemas.openxmlformats.org/officeDocument/2006/relationships/slideLayout" Target="../slideLayouts/slideLayout553.xml"/><Relationship Id="rId24" Type="http://schemas.openxmlformats.org/officeDocument/2006/relationships/slideLayout" Target="../slideLayouts/slideLayout554.xml"/><Relationship Id="rId25" Type="http://schemas.openxmlformats.org/officeDocument/2006/relationships/slideLayout" Target="../slideLayouts/slideLayout555.xml"/><Relationship Id="rId26" Type="http://schemas.openxmlformats.org/officeDocument/2006/relationships/slideLayout" Target="../slideLayouts/slideLayout556.xml"/><Relationship Id="rId27" Type="http://schemas.openxmlformats.org/officeDocument/2006/relationships/slideLayout" Target="../slideLayouts/slideLayout557.xml"/><Relationship Id="rId28" Type="http://schemas.openxmlformats.org/officeDocument/2006/relationships/slideLayout" Target="../slideLayouts/slideLayout558.xml"/><Relationship Id="rId29" Type="http://schemas.openxmlformats.org/officeDocument/2006/relationships/slideLayout" Target="../slideLayouts/slideLayout559.xml"/><Relationship Id="rId1" Type="http://schemas.openxmlformats.org/officeDocument/2006/relationships/slideLayout" Target="../slideLayouts/slideLayout531.xml"/><Relationship Id="rId2" Type="http://schemas.openxmlformats.org/officeDocument/2006/relationships/slideLayout" Target="../slideLayouts/slideLayout532.xml"/><Relationship Id="rId3" Type="http://schemas.openxmlformats.org/officeDocument/2006/relationships/slideLayout" Target="../slideLayouts/slideLayout533.xml"/><Relationship Id="rId4" Type="http://schemas.openxmlformats.org/officeDocument/2006/relationships/slideLayout" Target="../slideLayouts/slideLayout534.xml"/><Relationship Id="rId5" Type="http://schemas.openxmlformats.org/officeDocument/2006/relationships/slideLayout" Target="../slideLayouts/slideLayout535.xml"/><Relationship Id="rId30" Type="http://schemas.openxmlformats.org/officeDocument/2006/relationships/slideLayout" Target="../slideLayouts/slideLayout560.xml"/><Relationship Id="rId31" Type="http://schemas.openxmlformats.org/officeDocument/2006/relationships/slideLayout" Target="../slideLayouts/slideLayout561.xml"/><Relationship Id="rId32" Type="http://schemas.openxmlformats.org/officeDocument/2006/relationships/theme" Target="../theme/theme16.xml"/><Relationship Id="rId9" Type="http://schemas.openxmlformats.org/officeDocument/2006/relationships/slideLayout" Target="../slideLayouts/slideLayout539.xml"/><Relationship Id="rId6" Type="http://schemas.openxmlformats.org/officeDocument/2006/relationships/slideLayout" Target="../slideLayouts/slideLayout536.xml"/><Relationship Id="rId7" Type="http://schemas.openxmlformats.org/officeDocument/2006/relationships/slideLayout" Target="../slideLayouts/slideLayout537.xml"/><Relationship Id="rId8" Type="http://schemas.openxmlformats.org/officeDocument/2006/relationships/slideLayout" Target="../slideLayouts/slideLayout538.xml"/><Relationship Id="rId33" Type="http://schemas.openxmlformats.org/officeDocument/2006/relationships/image" Target="../media/image1.png"/><Relationship Id="rId10" Type="http://schemas.openxmlformats.org/officeDocument/2006/relationships/slideLayout" Target="../slideLayouts/slideLayout540.xml"/><Relationship Id="rId11" Type="http://schemas.openxmlformats.org/officeDocument/2006/relationships/slideLayout" Target="../slideLayouts/slideLayout541.xml"/><Relationship Id="rId12" Type="http://schemas.openxmlformats.org/officeDocument/2006/relationships/slideLayout" Target="../slideLayouts/slideLayout542.xml"/><Relationship Id="rId13" Type="http://schemas.openxmlformats.org/officeDocument/2006/relationships/slideLayout" Target="../slideLayouts/slideLayout543.xml"/><Relationship Id="rId14" Type="http://schemas.openxmlformats.org/officeDocument/2006/relationships/slideLayout" Target="../slideLayouts/slideLayout544.xml"/><Relationship Id="rId15" Type="http://schemas.openxmlformats.org/officeDocument/2006/relationships/slideLayout" Target="../slideLayouts/slideLayout545.xml"/><Relationship Id="rId16" Type="http://schemas.openxmlformats.org/officeDocument/2006/relationships/slideLayout" Target="../slideLayouts/slideLayout546.xml"/><Relationship Id="rId17" Type="http://schemas.openxmlformats.org/officeDocument/2006/relationships/slideLayout" Target="../slideLayouts/slideLayout547.xml"/><Relationship Id="rId18" Type="http://schemas.openxmlformats.org/officeDocument/2006/relationships/slideLayout" Target="../slideLayouts/slideLayout548.xml"/><Relationship Id="rId19" Type="http://schemas.openxmlformats.org/officeDocument/2006/relationships/slideLayout" Target="../slideLayouts/slideLayout549.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theme" Target="../theme/theme17.xml"/><Relationship Id="rId1" Type="http://schemas.openxmlformats.org/officeDocument/2006/relationships/slideLayout" Target="../slideLayouts/slideLayout562.xml"/><Relationship Id="rId2" Type="http://schemas.openxmlformats.org/officeDocument/2006/relationships/slideLayout" Target="../slideLayouts/slideLayout563.xml"/></Relationships>
</file>

<file path=ppt/slideMasters/_rels/slideMaster18.xml.rels><?xml version="1.0" encoding="UTF-8" standalone="yes"?>
<Relationships xmlns="http://schemas.openxmlformats.org/package/2006/relationships"><Relationship Id="rId20" Type="http://schemas.openxmlformats.org/officeDocument/2006/relationships/slideLayout" Target="../slideLayouts/slideLayout586.xml"/><Relationship Id="rId21" Type="http://schemas.openxmlformats.org/officeDocument/2006/relationships/slideLayout" Target="../slideLayouts/slideLayout587.xml"/><Relationship Id="rId22" Type="http://schemas.openxmlformats.org/officeDocument/2006/relationships/slideLayout" Target="../slideLayouts/slideLayout588.xml"/><Relationship Id="rId23" Type="http://schemas.openxmlformats.org/officeDocument/2006/relationships/slideLayout" Target="../slideLayouts/slideLayout589.xml"/><Relationship Id="rId24" Type="http://schemas.openxmlformats.org/officeDocument/2006/relationships/slideLayout" Target="../slideLayouts/slideLayout590.xml"/><Relationship Id="rId25" Type="http://schemas.openxmlformats.org/officeDocument/2006/relationships/slideLayout" Target="../slideLayouts/slideLayout591.xml"/><Relationship Id="rId26" Type="http://schemas.openxmlformats.org/officeDocument/2006/relationships/slideLayout" Target="../slideLayouts/slideLayout592.xml"/><Relationship Id="rId27" Type="http://schemas.openxmlformats.org/officeDocument/2006/relationships/slideLayout" Target="../slideLayouts/slideLayout593.xml"/><Relationship Id="rId28" Type="http://schemas.openxmlformats.org/officeDocument/2006/relationships/slideLayout" Target="../slideLayouts/slideLayout594.xml"/><Relationship Id="rId29" Type="http://schemas.openxmlformats.org/officeDocument/2006/relationships/slideLayout" Target="../slideLayouts/slideLayout595.xml"/><Relationship Id="rId1" Type="http://schemas.openxmlformats.org/officeDocument/2006/relationships/slideLayout" Target="../slideLayouts/slideLayout567.xml"/><Relationship Id="rId2" Type="http://schemas.openxmlformats.org/officeDocument/2006/relationships/slideLayout" Target="../slideLayouts/slideLayout568.xml"/><Relationship Id="rId3" Type="http://schemas.openxmlformats.org/officeDocument/2006/relationships/slideLayout" Target="../slideLayouts/slideLayout569.xml"/><Relationship Id="rId4" Type="http://schemas.openxmlformats.org/officeDocument/2006/relationships/slideLayout" Target="../slideLayouts/slideLayout570.xml"/><Relationship Id="rId5" Type="http://schemas.openxmlformats.org/officeDocument/2006/relationships/slideLayout" Target="../slideLayouts/slideLayout571.xml"/><Relationship Id="rId30" Type="http://schemas.openxmlformats.org/officeDocument/2006/relationships/slideLayout" Target="../slideLayouts/slideLayout596.xml"/><Relationship Id="rId31" Type="http://schemas.openxmlformats.org/officeDocument/2006/relationships/slideLayout" Target="../slideLayouts/slideLayout597.xml"/><Relationship Id="rId32" Type="http://schemas.openxmlformats.org/officeDocument/2006/relationships/slideLayout" Target="../slideLayouts/slideLayout598.xml"/><Relationship Id="rId9" Type="http://schemas.openxmlformats.org/officeDocument/2006/relationships/slideLayout" Target="../slideLayouts/slideLayout575.xml"/><Relationship Id="rId6" Type="http://schemas.openxmlformats.org/officeDocument/2006/relationships/slideLayout" Target="../slideLayouts/slideLayout572.xml"/><Relationship Id="rId7" Type="http://schemas.openxmlformats.org/officeDocument/2006/relationships/slideLayout" Target="../slideLayouts/slideLayout573.xml"/><Relationship Id="rId8" Type="http://schemas.openxmlformats.org/officeDocument/2006/relationships/slideLayout" Target="../slideLayouts/slideLayout574.xml"/><Relationship Id="rId33" Type="http://schemas.openxmlformats.org/officeDocument/2006/relationships/slideLayout" Target="../slideLayouts/slideLayout599.xml"/><Relationship Id="rId34" Type="http://schemas.openxmlformats.org/officeDocument/2006/relationships/slideLayout" Target="../slideLayouts/slideLayout600.xml"/><Relationship Id="rId35" Type="http://schemas.openxmlformats.org/officeDocument/2006/relationships/slideLayout" Target="../slideLayouts/slideLayout601.xml"/><Relationship Id="rId36" Type="http://schemas.openxmlformats.org/officeDocument/2006/relationships/slideLayout" Target="../slideLayouts/slideLayout602.xml"/><Relationship Id="rId10" Type="http://schemas.openxmlformats.org/officeDocument/2006/relationships/slideLayout" Target="../slideLayouts/slideLayout576.xml"/><Relationship Id="rId11" Type="http://schemas.openxmlformats.org/officeDocument/2006/relationships/slideLayout" Target="../slideLayouts/slideLayout577.xml"/><Relationship Id="rId12" Type="http://schemas.openxmlformats.org/officeDocument/2006/relationships/slideLayout" Target="../slideLayouts/slideLayout578.xml"/><Relationship Id="rId13" Type="http://schemas.openxmlformats.org/officeDocument/2006/relationships/slideLayout" Target="../slideLayouts/slideLayout579.xml"/><Relationship Id="rId14" Type="http://schemas.openxmlformats.org/officeDocument/2006/relationships/slideLayout" Target="../slideLayouts/slideLayout580.xml"/><Relationship Id="rId15" Type="http://schemas.openxmlformats.org/officeDocument/2006/relationships/slideLayout" Target="../slideLayouts/slideLayout581.xml"/><Relationship Id="rId16" Type="http://schemas.openxmlformats.org/officeDocument/2006/relationships/slideLayout" Target="../slideLayouts/slideLayout582.xml"/><Relationship Id="rId17" Type="http://schemas.openxmlformats.org/officeDocument/2006/relationships/slideLayout" Target="../slideLayouts/slideLayout583.xml"/><Relationship Id="rId18" Type="http://schemas.openxmlformats.org/officeDocument/2006/relationships/slideLayout" Target="../slideLayouts/slideLayout584.xml"/><Relationship Id="rId19" Type="http://schemas.openxmlformats.org/officeDocument/2006/relationships/slideLayout" Target="../slideLayouts/slideLayout585.xml"/><Relationship Id="rId37" Type="http://schemas.openxmlformats.org/officeDocument/2006/relationships/theme" Target="../theme/theme18.xml"/><Relationship Id="rId38"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611.xml"/><Relationship Id="rId20" Type="http://schemas.openxmlformats.org/officeDocument/2006/relationships/slideLayout" Target="../slideLayouts/slideLayout622.xml"/><Relationship Id="rId21" Type="http://schemas.openxmlformats.org/officeDocument/2006/relationships/slideLayout" Target="../slideLayouts/slideLayout623.xml"/><Relationship Id="rId22" Type="http://schemas.openxmlformats.org/officeDocument/2006/relationships/slideLayout" Target="../slideLayouts/slideLayout624.xml"/><Relationship Id="rId23" Type="http://schemas.openxmlformats.org/officeDocument/2006/relationships/slideLayout" Target="../slideLayouts/slideLayout625.xml"/><Relationship Id="rId24" Type="http://schemas.openxmlformats.org/officeDocument/2006/relationships/slideLayout" Target="../slideLayouts/slideLayout626.xml"/><Relationship Id="rId25" Type="http://schemas.openxmlformats.org/officeDocument/2006/relationships/slideLayout" Target="../slideLayouts/slideLayout627.xml"/><Relationship Id="rId26" Type="http://schemas.openxmlformats.org/officeDocument/2006/relationships/slideLayout" Target="../slideLayouts/slideLayout628.xml"/><Relationship Id="rId27" Type="http://schemas.openxmlformats.org/officeDocument/2006/relationships/slideLayout" Target="../slideLayouts/slideLayout629.xml"/><Relationship Id="rId28" Type="http://schemas.openxmlformats.org/officeDocument/2006/relationships/slideLayout" Target="../slideLayouts/slideLayout630.xml"/><Relationship Id="rId29" Type="http://schemas.openxmlformats.org/officeDocument/2006/relationships/slideLayout" Target="../slideLayouts/slideLayout631.xml"/><Relationship Id="rId30" Type="http://schemas.openxmlformats.org/officeDocument/2006/relationships/slideLayout" Target="../slideLayouts/slideLayout632.xml"/><Relationship Id="rId31" Type="http://schemas.openxmlformats.org/officeDocument/2006/relationships/theme" Target="../theme/theme19.xml"/><Relationship Id="rId32" Type="http://schemas.openxmlformats.org/officeDocument/2006/relationships/image" Target="../media/image2.png"/><Relationship Id="rId10" Type="http://schemas.openxmlformats.org/officeDocument/2006/relationships/slideLayout" Target="../slideLayouts/slideLayout612.xml"/><Relationship Id="rId11" Type="http://schemas.openxmlformats.org/officeDocument/2006/relationships/slideLayout" Target="../slideLayouts/slideLayout613.xml"/><Relationship Id="rId12" Type="http://schemas.openxmlformats.org/officeDocument/2006/relationships/slideLayout" Target="../slideLayouts/slideLayout614.xml"/><Relationship Id="rId13" Type="http://schemas.openxmlformats.org/officeDocument/2006/relationships/slideLayout" Target="../slideLayouts/slideLayout615.xml"/><Relationship Id="rId14" Type="http://schemas.openxmlformats.org/officeDocument/2006/relationships/slideLayout" Target="../slideLayouts/slideLayout616.xml"/><Relationship Id="rId15" Type="http://schemas.openxmlformats.org/officeDocument/2006/relationships/slideLayout" Target="../slideLayouts/slideLayout617.xml"/><Relationship Id="rId16" Type="http://schemas.openxmlformats.org/officeDocument/2006/relationships/slideLayout" Target="../slideLayouts/slideLayout618.xml"/><Relationship Id="rId17" Type="http://schemas.openxmlformats.org/officeDocument/2006/relationships/slideLayout" Target="../slideLayouts/slideLayout619.xml"/><Relationship Id="rId18" Type="http://schemas.openxmlformats.org/officeDocument/2006/relationships/slideLayout" Target="../slideLayouts/slideLayout620.xml"/><Relationship Id="rId19" Type="http://schemas.openxmlformats.org/officeDocument/2006/relationships/slideLayout" Target="../slideLayouts/slideLayout621.xml"/><Relationship Id="rId1" Type="http://schemas.openxmlformats.org/officeDocument/2006/relationships/slideLayout" Target="../slideLayouts/slideLayout603.xml"/><Relationship Id="rId2" Type="http://schemas.openxmlformats.org/officeDocument/2006/relationships/slideLayout" Target="../slideLayouts/slideLayout604.xml"/><Relationship Id="rId3" Type="http://schemas.openxmlformats.org/officeDocument/2006/relationships/slideLayout" Target="../slideLayouts/slideLayout605.xml"/><Relationship Id="rId4" Type="http://schemas.openxmlformats.org/officeDocument/2006/relationships/slideLayout" Target="../slideLayouts/slideLayout606.xml"/><Relationship Id="rId5" Type="http://schemas.openxmlformats.org/officeDocument/2006/relationships/slideLayout" Target="../slideLayouts/slideLayout607.xml"/><Relationship Id="rId6" Type="http://schemas.openxmlformats.org/officeDocument/2006/relationships/slideLayout" Target="../slideLayouts/slideLayout608.xml"/><Relationship Id="rId7" Type="http://schemas.openxmlformats.org/officeDocument/2006/relationships/slideLayout" Target="../slideLayouts/slideLayout609.xml"/><Relationship Id="rId8" Type="http://schemas.openxmlformats.org/officeDocument/2006/relationships/slideLayout" Target="../slideLayouts/slideLayout610.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0.xml"/><Relationship Id="rId21" Type="http://schemas.openxmlformats.org/officeDocument/2006/relationships/slideLayout" Target="../slideLayouts/slideLayout51.xml"/><Relationship Id="rId22" Type="http://schemas.openxmlformats.org/officeDocument/2006/relationships/slideLayout" Target="../slideLayouts/slideLayout52.xml"/><Relationship Id="rId23" Type="http://schemas.openxmlformats.org/officeDocument/2006/relationships/slideLayout" Target="../slideLayouts/slideLayout53.xml"/><Relationship Id="rId24" Type="http://schemas.openxmlformats.org/officeDocument/2006/relationships/slideLayout" Target="../slideLayouts/slideLayout54.xml"/><Relationship Id="rId25" Type="http://schemas.openxmlformats.org/officeDocument/2006/relationships/slideLayout" Target="../slideLayouts/slideLayout55.xml"/><Relationship Id="rId26" Type="http://schemas.openxmlformats.org/officeDocument/2006/relationships/slideLayout" Target="../slideLayouts/slideLayout56.xml"/><Relationship Id="rId27" Type="http://schemas.openxmlformats.org/officeDocument/2006/relationships/slideLayout" Target="../slideLayouts/slideLayout57.xml"/><Relationship Id="rId28" Type="http://schemas.openxmlformats.org/officeDocument/2006/relationships/slideLayout" Target="../slideLayouts/slideLayout58.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30" Type="http://schemas.openxmlformats.org/officeDocument/2006/relationships/slideLayout" Target="../slideLayouts/slideLayout60.xml"/><Relationship Id="rId31" Type="http://schemas.openxmlformats.org/officeDocument/2006/relationships/slideLayout" Target="../slideLayouts/slideLayout61.xml"/><Relationship Id="rId32" Type="http://schemas.openxmlformats.org/officeDocument/2006/relationships/slideLayout" Target="../slideLayouts/slideLayout62.xml"/><Relationship Id="rId9" Type="http://schemas.openxmlformats.org/officeDocument/2006/relationships/slideLayout" Target="../slideLayouts/slideLayout39.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33" Type="http://schemas.openxmlformats.org/officeDocument/2006/relationships/slideLayout" Target="../slideLayouts/slideLayout63.xml"/><Relationship Id="rId34" Type="http://schemas.openxmlformats.org/officeDocument/2006/relationships/theme" Target="../theme/theme2.xml"/><Relationship Id="rId35" Type="http://schemas.openxmlformats.org/officeDocument/2006/relationships/image" Target="../media/image2.png"/><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Relationship Id="rId19" Type="http://schemas.openxmlformats.org/officeDocument/2006/relationships/slideLayout" Target="../slideLayouts/slideLayout49.xml"/></Relationships>
</file>

<file path=ppt/slideMasters/_rels/slideMaster20.xml.rels><?xml version="1.0" encoding="UTF-8" standalone="yes"?>
<Relationships xmlns="http://schemas.openxmlformats.org/package/2006/relationships"><Relationship Id="rId20" Type="http://schemas.openxmlformats.org/officeDocument/2006/relationships/slideLayout" Target="../slideLayouts/slideLayout652.xml"/><Relationship Id="rId21" Type="http://schemas.openxmlformats.org/officeDocument/2006/relationships/slideLayout" Target="../slideLayouts/slideLayout653.xml"/><Relationship Id="rId22" Type="http://schemas.openxmlformats.org/officeDocument/2006/relationships/slideLayout" Target="../slideLayouts/slideLayout654.xml"/><Relationship Id="rId23" Type="http://schemas.openxmlformats.org/officeDocument/2006/relationships/slideLayout" Target="../slideLayouts/slideLayout655.xml"/><Relationship Id="rId24" Type="http://schemas.openxmlformats.org/officeDocument/2006/relationships/slideLayout" Target="../slideLayouts/slideLayout656.xml"/><Relationship Id="rId25" Type="http://schemas.openxmlformats.org/officeDocument/2006/relationships/slideLayout" Target="../slideLayouts/slideLayout657.xml"/><Relationship Id="rId26" Type="http://schemas.openxmlformats.org/officeDocument/2006/relationships/slideLayout" Target="../slideLayouts/slideLayout658.xml"/><Relationship Id="rId27" Type="http://schemas.openxmlformats.org/officeDocument/2006/relationships/slideLayout" Target="../slideLayouts/slideLayout659.xml"/><Relationship Id="rId28" Type="http://schemas.openxmlformats.org/officeDocument/2006/relationships/slideLayout" Target="../slideLayouts/slideLayout660.xml"/><Relationship Id="rId29" Type="http://schemas.openxmlformats.org/officeDocument/2006/relationships/slideLayout" Target="../slideLayouts/slideLayout661.xml"/><Relationship Id="rId1" Type="http://schemas.openxmlformats.org/officeDocument/2006/relationships/slideLayout" Target="../slideLayouts/slideLayout633.xml"/><Relationship Id="rId2" Type="http://schemas.openxmlformats.org/officeDocument/2006/relationships/slideLayout" Target="../slideLayouts/slideLayout634.xml"/><Relationship Id="rId3" Type="http://schemas.openxmlformats.org/officeDocument/2006/relationships/slideLayout" Target="../slideLayouts/slideLayout635.xml"/><Relationship Id="rId4" Type="http://schemas.openxmlformats.org/officeDocument/2006/relationships/slideLayout" Target="../slideLayouts/slideLayout636.xml"/><Relationship Id="rId5" Type="http://schemas.openxmlformats.org/officeDocument/2006/relationships/slideLayout" Target="../slideLayouts/slideLayout637.xml"/><Relationship Id="rId30" Type="http://schemas.openxmlformats.org/officeDocument/2006/relationships/slideLayout" Target="../slideLayouts/slideLayout662.xml"/><Relationship Id="rId31" Type="http://schemas.openxmlformats.org/officeDocument/2006/relationships/slideLayout" Target="../slideLayouts/slideLayout663.xml"/><Relationship Id="rId32" Type="http://schemas.openxmlformats.org/officeDocument/2006/relationships/theme" Target="../theme/theme20.xml"/><Relationship Id="rId9" Type="http://schemas.openxmlformats.org/officeDocument/2006/relationships/slideLayout" Target="../slideLayouts/slideLayout641.xml"/><Relationship Id="rId6" Type="http://schemas.openxmlformats.org/officeDocument/2006/relationships/slideLayout" Target="../slideLayouts/slideLayout638.xml"/><Relationship Id="rId7" Type="http://schemas.openxmlformats.org/officeDocument/2006/relationships/slideLayout" Target="../slideLayouts/slideLayout639.xml"/><Relationship Id="rId8" Type="http://schemas.openxmlformats.org/officeDocument/2006/relationships/slideLayout" Target="../slideLayouts/slideLayout640.xml"/><Relationship Id="rId33" Type="http://schemas.openxmlformats.org/officeDocument/2006/relationships/image" Target="../media/image2.png"/><Relationship Id="rId10" Type="http://schemas.openxmlformats.org/officeDocument/2006/relationships/slideLayout" Target="../slideLayouts/slideLayout642.xml"/><Relationship Id="rId11" Type="http://schemas.openxmlformats.org/officeDocument/2006/relationships/slideLayout" Target="../slideLayouts/slideLayout643.xml"/><Relationship Id="rId12" Type="http://schemas.openxmlformats.org/officeDocument/2006/relationships/slideLayout" Target="../slideLayouts/slideLayout644.xml"/><Relationship Id="rId13" Type="http://schemas.openxmlformats.org/officeDocument/2006/relationships/slideLayout" Target="../slideLayouts/slideLayout645.xml"/><Relationship Id="rId14" Type="http://schemas.openxmlformats.org/officeDocument/2006/relationships/slideLayout" Target="../slideLayouts/slideLayout646.xml"/><Relationship Id="rId15" Type="http://schemas.openxmlformats.org/officeDocument/2006/relationships/slideLayout" Target="../slideLayouts/slideLayout647.xml"/><Relationship Id="rId16" Type="http://schemas.openxmlformats.org/officeDocument/2006/relationships/slideLayout" Target="../slideLayouts/slideLayout648.xml"/><Relationship Id="rId17" Type="http://schemas.openxmlformats.org/officeDocument/2006/relationships/slideLayout" Target="../slideLayouts/slideLayout649.xml"/><Relationship Id="rId18" Type="http://schemas.openxmlformats.org/officeDocument/2006/relationships/slideLayout" Target="../slideLayouts/slideLayout650.xml"/><Relationship Id="rId19" Type="http://schemas.openxmlformats.org/officeDocument/2006/relationships/slideLayout" Target="../slideLayouts/slideLayout651.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672.xml"/><Relationship Id="rId20" Type="http://schemas.openxmlformats.org/officeDocument/2006/relationships/slideLayout" Target="../slideLayouts/slideLayout683.xml"/><Relationship Id="rId21" Type="http://schemas.openxmlformats.org/officeDocument/2006/relationships/slideLayout" Target="../slideLayouts/slideLayout684.xml"/><Relationship Id="rId22" Type="http://schemas.openxmlformats.org/officeDocument/2006/relationships/slideLayout" Target="../slideLayouts/slideLayout685.xml"/><Relationship Id="rId23" Type="http://schemas.openxmlformats.org/officeDocument/2006/relationships/slideLayout" Target="../slideLayouts/slideLayout686.xml"/><Relationship Id="rId24" Type="http://schemas.openxmlformats.org/officeDocument/2006/relationships/slideLayout" Target="../slideLayouts/slideLayout687.xml"/><Relationship Id="rId25" Type="http://schemas.openxmlformats.org/officeDocument/2006/relationships/slideLayout" Target="../slideLayouts/slideLayout688.xml"/><Relationship Id="rId26" Type="http://schemas.openxmlformats.org/officeDocument/2006/relationships/slideLayout" Target="../slideLayouts/slideLayout689.xml"/><Relationship Id="rId27" Type="http://schemas.openxmlformats.org/officeDocument/2006/relationships/slideLayout" Target="../slideLayouts/slideLayout690.xml"/><Relationship Id="rId28" Type="http://schemas.openxmlformats.org/officeDocument/2006/relationships/slideLayout" Target="../slideLayouts/slideLayout691.xml"/><Relationship Id="rId29" Type="http://schemas.openxmlformats.org/officeDocument/2006/relationships/slideLayout" Target="../slideLayouts/slideLayout692.xml"/><Relationship Id="rId30" Type="http://schemas.openxmlformats.org/officeDocument/2006/relationships/slideLayout" Target="../slideLayouts/slideLayout693.xml"/><Relationship Id="rId31" Type="http://schemas.openxmlformats.org/officeDocument/2006/relationships/theme" Target="../theme/theme21.xml"/><Relationship Id="rId32" Type="http://schemas.openxmlformats.org/officeDocument/2006/relationships/image" Target="../media/image1.png"/><Relationship Id="rId10" Type="http://schemas.openxmlformats.org/officeDocument/2006/relationships/slideLayout" Target="../slideLayouts/slideLayout673.xml"/><Relationship Id="rId11" Type="http://schemas.openxmlformats.org/officeDocument/2006/relationships/slideLayout" Target="../slideLayouts/slideLayout674.xml"/><Relationship Id="rId12" Type="http://schemas.openxmlformats.org/officeDocument/2006/relationships/slideLayout" Target="../slideLayouts/slideLayout675.xml"/><Relationship Id="rId13" Type="http://schemas.openxmlformats.org/officeDocument/2006/relationships/slideLayout" Target="../slideLayouts/slideLayout676.xml"/><Relationship Id="rId14" Type="http://schemas.openxmlformats.org/officeDocument/2006/relationships/slideLayout" Target="../slideLayouts/slideLayout677.xml"/><Relationship Id="rId15" Type="http://schemas.openxmlformats.org/officeDocument/2006/relationships/slideLayout" Target="../slideLayouts/slideLayout678.xml"/><Relationship Id="rId16" Type="http://schemas.openxmlformats.org/officeDocument/2006/relationships/slideLayout" Target="../slideLayouts/slideLayout679.xml"/><Relationship Id="rId17" Type="http://schemas.openxmlformats.org/officeDocument/2006/relationships/slideLayout" Target="../slideLayouts/slideLayout680.xml"/><Relationship Id="rId18" Type="http://schemas.openxmlformats.org/officeDocument/2006/relationships/slideLayout" Target="../slideLayouts/slideLayout681.xml"/><Relationship Id="rId19" Type="http://schemas.openxmlformats.org/officeDocument/2006/relationships/slideLayout" Target="../slideLayouts/slideLayout682.xml"/><Relationship Id="rId1" Type="http://schemas.openxmlformats.org/officeDocument/2006/relationships/slideLayout" Target="../slideLayouts/slideLayout664.xml"/><Relationship Id="rId2" Type="http://schemas.openxmlformats.org/officeDocument/2006/relationships/slideLayout" Target="../slideLayouts/slideLayout665.xml"/><Relationship Id="rId3" Type="http://schemas.openxmlformats.org/officeDocument/2006/relationships/slideLayout" Target="../slideLayouts/slideLayout666.xml"/><Relationship Id="rId4" Type="http://schemas.openxmlformats.org/officeDocument/2006/relationships/slideLayout" Target="../slideLayouts/slideLayout667.xml"/><Relationship Id="rId5" Type="http://schemas.openxmlformats.org/officeDocument/2006/relationships/slideLayout" Target="../slideLayouts/slideLayout668.xml"/><Relationship Id="rId6" Type="http://schemas.openxmlformats.org/officeDocument/2006/relationships/slideLayout" Target="../slideLayouts/slideLayout669.xml"/><Relationship Id="rId7" Type="http://schemas.openxmlformats.org/officeDocument/2006/relationships/slideLayout" Target="../slideLayouts/slideLayout670.xml"/><Relationship Id="rId8" Type="http://schemas.openxmlformats.org/officeDocument/2006/relationships/slideLayout" Target="../slideLayouts/slideLayout67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3.xml"/><Relationship Id="rId21" Type="http://schemas.openxmlformats.org/officeDocument/2006/relationships/slideLayout" Target="../slideLayouts/slideLayout84.xml"/><Relationship Id="rId22" Type="http://schemas.openxmlformats.org/officeDocument/2006/relationships/slideLayout" Target="../slideLayouts/slideLayout85.xml"/><Relationship Id="rId23" Type="http://schemas.openxmlformats.org/officeDocument/2006/relationships/slideLayout" Target="../slideLayouts/slideLayout86.xml"/><Relationship Id="rId24" Type="http://schemas.openxmlformats.org/officeDocument/2006/relationships/slideLayout" Target="../slideLayouts/slideLayout87.xml"/><Relationship Id="rId25" Type="http://schemas.openxmlformats.org/officeDocument/2006/relationships/slideLayout" Target="../slideLayouts/slideLayout88.xml"/><Relationship Id="rId26" Type="http://schemas.openxmlformats.org/officeDocument/2006/relationships/slideLayout" Target="../slideLayouts/slideLayout89.xml"/><Relationship Id="rId27" Type="http://schemas.openxmlformats.org/officeDocument/2006/relationships/slideLayout" Target="../slideLayouts/slideLayout90.xml"/><Relationship Id="rId28" Type="http://schemas.openxmlformats.org/officeDocument/2006/relationships/slideLayout" Target="../slideLayouts/slideLayout91.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30" Type="http://schemas.openxmlformats.org/officeDocument/2006/relationships/slideLayout" Target="../slideLayouts/slideLayout93.xml"/><Relationship Id="rId31" Type="http://schemas.openxmlformats.org/officeDocument/2006/relationships/slideLayout" Target="../slideLayouts/slideLayout94.xml"/><Relationship Id="rId32" Type="http://schemas.openxmlformats.org/officeDocument/2006/relationships/slideLayout" Target="../slideLayouts/slideLayout95.xml"/><Relationship Id="rId9" Type="http://schemas.openxmlformats.org/officeDocument/2006/relationships/slideLayout" Target="../slideLayouts/slideLayout72.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33" Type="http://schemas.openxmlformats.org/officeDocument/2006/relationships/slideLayout" Target="../slideLayouts/slideLayout96.xml"/><Relationship Id="rId34" Type="http://schemas.openxmlformats.org/officeDocument/2006/relationships/slideLayout" Target="../slideLayouts/slideLayout97.xml"/><Relationship Id="rId35" Type="http://schemas.openxmlformats.org/officeDocument/2006/relationships/theme" Target="../theme/theme3.xml"/><Relationship Id="rId10" Type="http://schemas.openxmlformats.org/officeDocument/2006/relationships/slideLayout" Target="../slideLayouts/slideLayout73.xml"/><Relationship Id="rId11" Type="http://schemas.openxmlformats.org/officeDocument/2006/relationships/slideLayout" Target="../slideLayouts/slideLayout74.xml"/><Relationship Id="rId12" Type="http://schemas.openxmlformats.org/officeDocument/2006/relationships/slideLayout" Target="../slideLayouts/slideLayout75.xml"/><Relationship Id="rId13" Type="http://schemas.openxmlformats.org/officeDocument/2006/relationships/slideLayout" Target="../slideLayouts/slideLayout76.xml"/><Relationship Id="rId14" Type="http://schemas.openxmlformats.org/officeDocument/2006/relationships/slideLayout" Target="../slideLayouts/slideLayout77.xml"/><Relationship Id="rId15" Type="http://schemas.openxmlformats.org/officeDocument/2006/relationships/slideLayout" Target="../slideLayouts/slideLayout78.xml"/><Relationship Id="rId16" Type="http://schemas.openxmlformats.org/officeDocument/2006/relationships/slideLayout" Target="../slideLayouts/slideLayout79.xml"/><Relationship Id="rId17" Type="http://schemas.openxmlformats.org/officeDocument/2006/relationships/slideLayout" Target="../slideLayouts/slideLayout80.xml"/><Relationship Id="rId18" Type="http://schemas.openxmlformats.org/officeDocument/2006/relationships/slideLayout" Target="../slideLayouts/slideLayout81.xml"/><Relationship Id="rId19"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06.xml"/><Relationship Id="rId20" Type="http://schemas.openxmlformats.org/officeDocument/2006/relationships/slideLayout" Target="../slideLayouts/slideLayout117.xml"/><Relationship Id="rId21" Type="http://schemas.openxmlformats.org/officeDocument/2006/relationships/slideLayout" Target="../slideLayouts/slideLayout118.xml"/><Relationship Id="rId22" Type="http://schemas.openxmlformats.org/officeDocument/2006/relationships/slideLayout" Target="../slideLayouts/slideLayout119.xml"/><Relationship Id="rId23" Type="http://schemas.openxmlformats.org/officeDocument/2006/relationships/slideLayout" Target="../slideLayouts/slideLayout120.xml"/><Relationship Id="rId24" Type="http://schemas.openxmlformats.org/officeDocument/2006/relationships/slideLayout" Target="../slideLayouts/slideLayout121.xml"/><Relationship Id="rId25" Type="http://schemas.openxmlformats.org/officeDocument/2006/relationships/slideLayout" Target="../slideLayouts/slideLayout122.xml"/><Relationship Id="rId26" Type="http://schemas.openxmlformats.org/officeDocument/2006/relationships/slideLayout" Target="../slideLayouts/slideLayout123.xml"/><Relationship Id="rId27" Type="http://schemas.openxmlformats.org/officeDocument/2006/relationships/slideLayout" Target="../slideLayouts/slideLayout124.xml"/><Relationship Id="rId28" Type="http://schemas.openxmlformats.org/officeDocument/2006/relationships/slideLayout" Target="../slideLayouts/slideLayout125.xml"/><Relationship Id="rId29" Type="http://schemas.openxmlformats.org/officeDocument/2006/relationships/slideLayout" Target="../slideLayouts/slideLayout126.xml"/><Relationship Id="rId30" Type="http://schemas.openxmlformats.org/officeDocument/2006/relationships/theme" Target="../theme/theme4.xml"/><Relationship Id="rId10" Type="http://schemas.openxmlformats.org/officeDocument/2006/relationships/slideLayout" Target="../slideLayouts/slideLayout107.xml"/><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slideLayout" Target="../slideLayouts/slideLayout111.xml"/><Relationship Id="rId15" Type="http://schemas.openxmlformats.org/officeDocument/2006/relationships/slideLayout" Target="../slideLayouts/slideLayout112.xml"/><Relationship Id="rId16" Type="http://schemas.openxmlformats.org/officeDocument/2006/relationships/slideLayout" Target="../slideLayouts/slideLayout113.xml"/><Relationship Id="rId17" Type="http://schemas.openxmlformats.org/officeDocument/2006/relationships/slideLayout" Target="../slideLayouts/slideLayout114.xml"/><Relationship Id="rId18" Type="http://schemas.openxmlformats.org/officeDocument/2006/relationships/slideLayout" Target="../slideLayouts/slideLayout115.xml"/><Relationship Id="rId19" Type="http://schemas.openxmlformats.org/officeDocument/2006/relationships/slideLayout" Target="../slideLayouts/slideLayout116.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46.xml"/><Relationship Id="rId21" Type="http://schemas.openxmlformats.org/officeDocument/2006/relationships/slideLayout" Target="../slideLayouts/slideLayout147.xml"/><Relationship Id="rId22" Type="http://schemas.openxmlformats.org/officeDocument/2006/relationships/slideLayout" Target="../slideLayouts/slideLayout148.xml"/><Relationship Id="rId23" Type="http://schemas.openxmlformats.org/officeDocument/2006/relationships/slideLayout" Target="../slideLayouts/slideLayout149.xml"/><Relationship Id="rId24" Type="http://schemas.openxmlformats.org/officeDocument/2006/relationships/slideLayout" Target="../slideLayouts/slideLayout150.xml"/><Relationship Id="rId25" Type="http://schemas.openxmlformats.org/officeDocument/2006/relationships/slideLayout" Target="../slideLayouts/slideLayout151.xml"/><Relationship Id="rId26" Type="http://schemas.openxmlformats.org/officeDocument/2006/relationships/slideLayout" Target="../slideLayouts/slideLayout152.xml"/><Relationship Id="rId27" Type="http://schemas.openxmlformats.org/officeDocument/2006/relationships/slideLayout" Target="../slideLayouts/slideLayout153.xml"/><Relationship Id="rId28" Type="http://schemas.openxmlformats.org/officeDocument/2006/relationships/slideLayout" Target="../slideLayouts/slideLayout154.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30" Type="http://schemas.openxmlformats.org/officeDocument/2006/relationships/slideLayout" Target="../slideLayouts/slideLayout156.xml"/><Relationship Id="rId31" Type="http://schemas.openxmlformats.org/officeDocument/2006/relationships/slideLayout" Target="../slideLayouts/slideLayout157.xml"/><Relationship Id="rId32" Type="http://schemas.openxmlformats.org/officeDocument/2006/relationships/theme" Target="../theme/theme5.xml"/><Relationship Id="rId9" Type="http://schemas.openxmlformats.org/officeDocument/2006/relationships/slideLayout" Target="../slideLayouts/slideLayout135.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33" Type="http://schemas.openxmlformats.org/officeDocument/2006/relationships/image" Target="../media/image2.png"/><Relationship Id="rId10" Type="http://schemas.openxmlformats.org/officeDocument/2006/relationships/slideLayout" Target="../slideLayouts/slideLayout136.xml"/><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slideLayout" Target="../slideLayouts/slideLayout139.xml"/><Relationship Id="rId14" Type="http://schemas.openxmlformats.org/officeDocument/2006/relationships/slideLayout" Target="../slideLayouts/slideLayout140.xml"/><Relationship Id="rId15" Type="http://schemas.openxmlformats.org/officeDocument/2006/relationships/slideLayout" Target="../slideLayouts/slideLayout141.xml"/><Relationship Id="rId16" Type="http://schemas.openxmlformats.org/officeDocument/2006/relationships/slideLayout" Target="../slideLayouts/slideLayout142.xml"/><Relationship Id="rId17" Type="http://schemas.openxmlformats.org/officeDocument/2006/relationships/slideLayout" Target="../slideLayouts/slideLayout143.xml"/><Relationship Id="rId18" Type="http://schemas.openxmlformats.org/officeDocument/2006/relationships/slideLayout" Target="../slideLayouts/slideLayout144.xml"/><Relationship Id="rId19" Type="http://schemas.openxmlformats.org/officeDocument/2006/relationships/slideLayout" Target="../slideLayouts/slideLayout14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77.xml"/><Relationship Id="rId21" Type="http://schemas.openxmlformats.org/officeDocument/2006/relationships/slideLayout" Target="../slideLayouts/slideLayout178.xml"/><Relationship Id="rId22" Type="http://schemas.openxmlformats.org/officeDocument/2006/relationships/slideLayout" Target="../slideLayouts/slideLayout179.xml"/><Relationship Id="rId23" Type="http://schemas.openxmlformats.org/officeDocument/2006/relationships/slideLayout" Target="../slideLayouts/slideLayout180.xml"/><Relationship Id="rId24" Type="http://schemas.openxmlformats.org/officeDocument/2006/relationships/slideLayout" Target="../slideLayouts/slideLayout181.xml"/><Relationship Id="rId25" Type="http://schemas.openxmlformats.org/officeDocument/2006/relationships/slideLayout" Target="../slideLayouts/slideLayout182.xml"/><Relationship Id="rId26" Type="http://schemas.openxmlformats.org/officeDocument/2006/relationships/slideLayout" Target="../slideLayouts/slideLayout183.xml"/><Relationship Id="rId27" Type="http://schemas.openxmlformats.org/officeDocument/2006/relationships/slideLayout" Target="../slideLayouts/slideLayout184.xml"/><Relationship Id="rId28" Type="http://schemas.openxmlformats.org/officeDocument/2006/relationships/slideLayout" Target="../slideLayouts/slideLayout185.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30" Type="http://schemas.openxmlformats.org/officeDocument/2006/relationships/slideLayout" Target="../slideLayouts/slideLayout187.xml"/><Relationship Id="rId31" Type="http://schemas.openxmlformats.org/officeDocument/2006/relationships/slideLayout" Target="../slideLayouts/slideLayout188.xml"/><Relationship Id="rId32" Type="http://schemas.openxmlformats.org/officeDocument/2006/relationships/theme" Target="../theme/theme6.xml"/><Relationship Id="rId9" Type="http://schemas.openxmlformats.org/officeDocument/2006/relationships/slideLayout" Target="../slideLayouts/slideLayout166.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33" Type="http://schemas.openxmlformats.org/officeDocument/2006/relationships/image" Target="../media/image2.png"/><Relationship Id="rId10" Type="http://schemas.openxmlformats.org/officeDocument/2006/relationships/slideLayout" Target="../slideLayouts/slideLayout167.xml"/><Relationship Id="rId11" Type="http://schemas.openxmlformats.org/officeDocument/2006/relationships/slideLayout" Target="../slideLayouts/slideLayout168.xml"/><Relationship Id="rId12" Type="http://schemas.openxmlformats.org/officeDocument/2006/relationships/slideLayout" Target="../slideLayouts/slideLayout169.xml"/><Relationship Id="rId13" Type="http://schemas.openxmlformats.org/officeDocument/2006/relationships/slideLayout" Target="../slideLayouts/slideLayout170.xml"/><Relationship Id="rId14" Type="http://schemas.openxmlformats.org/officeDocument/2006/relationships/slideLayout" Target="../slideLayouts/slideLayout171.xml"/><Relationship Id="rId15" Type="http://schemas.openxmlformats.org/officeDocument/2006/relationships/slideLayout" Target="../slideLayouts/slideLayout172.xml"/><Relationship Id="rId16" Type="http://schemas.openxmlformats.org/officeDocument/2006/relationships/slideLayout" Target="../slideLayouts/slideLayout173.xml"/><Relationship Id="rId17" Type="http://schemas.openxmlformats.org/officeDocument/2006/relationships/slideLayout" Target="../slideLayouts/slideLayout174.xml"/><Relationship Id="rId18" Type="http://schemas.openxmlformats.org/officeDocument/2006/relationships/slideLayout" Target="../slideLayouts/slideLayout175.xml"/><Relationship Id="rId19" Type="http://schemas.openxmlformats.org/officeDocument/2006/relationships/slideLayout" Target="../slideLayouts/slideLayout176.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208.xml"/><Relationship Id="rId21" Type="http://schemas.openxmlformats.org/officeDocument/2006/relationships/slideLayout" Target="../slideLayouts/slideLayout209.xml"/><Relationship Id="rId22" Type="http://schemas.openxmlformats.org/officeDocument/2006/relationships/slideLayout" Target="../slideLayouts/slideLayout210.xml"/><Relationship Id="rId23" Type="http://schemas.openxmlformats.org/officeDocument/2006/relationships/slideLayout" Target="../slideLayouts/slideLayout211.xml"/><Relationship Id="rId24" Type="http://schemas.openxmlformats.org/officeDocument/2006/relationships/slideLayout" Target="../slideLayouts/slideLayout212.xml"/><Relationship Id="rId25" Type="http://schemas.openxmlformats.org/officeDocument/2006/relationships/slideLayout" Target="../slideLayouts/slideLayout213.xml"/><Relationship Id="rId26" Type="http://schemas.openxmlformats.org/officeDocument/2006/relationships/slideLayout" Target="../slideLayouts/slideLayout214.xml"/><Relationship Id="rId27" Type="http://schemas.openxmlformats.org/officeDocument/2006/relationships/slideLayout" Target="../slideLayouts/slideLayout215.xml"/><Relationship Id="rId28" Type="http://schemas.openxmlformats.org/officeDocument/2006/relationships/slideLayout" Target="../slideLayouts/slideLayout216.xml"/><Relationship Id="rId29" Type="http://schemas.openxmlformats.org/officeDocument/2006/relationships/slideLayout" Target="../slideLayouts/slideLayout217.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30" Type="http://schemas.openxmlformats.org/officeDocument/2006/relationships/slideLayout" Target="../slideLayouts/slideLayout218.xml"/><Relationship Id="rId31" Type="http://schemas.openxmlformats.org/officeDocument/2006/relationships/slideLayout" Target="../slideLayouts/slideLayout219.xml"/><Relationship Id="rId32" Type="http://schemas.openxmlformats.org/officeDocument/2006/relationships/slideLayout" Target="../slideLayouts/slideLayout220.xml"/><Relationship Id="rId9" Type="http://schemas.openxmlformats.org/officeDocument/2006/relationships/slideLayout" Target="../slideLayouts/slideLayout197.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33" Type="http://schemas.openxmlformats.org/officeDocument/2006/relationships/slideLayout" Target="../slideLayouts/slideLayout221.xml"/><Relationship Id="rId34" Type="http://schemas.openxmlformats.org/officeDocument/2006/relationships/slideLayout" Target="../slideLayouts/slideLayout222.xml"/><Relationship Id="rId35" Type="http://schemas.openxmlformats.org/officeDocument/2006/relationships/slideLayout" Target="../slideLayouts/slideLayout223.xml"/><Relationship Id="rId36" Type="http://schemas.openxmlformats.org/officeDocument/2006/relationships/slideLayout" Target="../slideLayouts/slideLayout224.xml"/><Relationship Id="rId10" Type="http://schemas.openxmlformats.org/officeDocument/2006/relationships/slideLayout" Target="../slideLayouts/slideLayout198.xml"/><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slideLayout" Target="../slideLayouts/slideLayout201.xml"/><Relationship Id="rId14" Type="http://schemas.openxmlformats.org/officeDocument/2006/relationships/slideLayout" Target="../slideLayouts/slideLayout202.xml"/><Relationship Id="rId15" Type="http://schemas.openxmlformats.org/officeDocument/2006/relationships/slideLayout" Target="../slideLayouts/slideLayout203.xml"/><Relationship Id="rId16" Type="http://schemas.openxmlformats.org/officeDocument/2006/relationships/slideLayout" Target="../slideLayouts/slideLayout204.xml"/><Relationship Id="rId17" Type="http://schemas.openxmlformats.org/officeDocument/2006/relationships/slideLayout" Target="../slideLayouts/slideLayout205.xml"/><Relationship Id="rId18" Type="http://schemas.openxmlformats.org/officeDocument/2006/relationships/slideLayout" Target="../slideLayouts/slideLayout206.xml"/><Relationship Id="rId19" Type="http://schemas.openxmlformats.org/officeDocument/2006/relationships/slideLayout" Target="../slideLayouts/slideLayout207.xml"/><Relationship Id="rId37" Type="http://schemas.openxmlformats.org/officeDocument/2006/relationships/slideLayout" Target="../slideLayouts/slideLayout225.xml"/><Relationship Id="rId38" Type="http://schemas.openxmlformats.org/officeDocument/2006/relationships/slideLayout" Target="../slideLayouts/slideLayout226.xml"/><Relationship Id="rId39" Type="http://schemas.openxmlformats.org/officeDocument/2006/relationships/slideLayout" Target="../slideLayouts/slideLayout227.xml"/><Relationship Id="rId40" Type="http://schemas.openxmlformats.org/officeDocument/2006/relationships/slideLayout" Target="../slideLayouts/slideLayout228.xml"/><Relationship Id="rId41" Type="http://schemas.openxmlformats.org/officeDocument/2006/relationships/theme" Target="../theme/theme7.xml"/><Relationship Id="rId42"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248.xml"/><Relationship Id="rId21" Type="http://schemas.openxmlformats.org/officeDocument/2006/relationships/slideLayout" Target="../slideLayouts/slideLayout249.xml"/><Relationship Id="rId22" Type="http://schemas.openxmlformats.org/officeDocument/2006/relationships/slideLayout" Target="../slideLayouts/slideLayout250.xml"/><Relationship Id="rId23" Type="http://schemas.openxmlformats.org/officeDocument/2006/relationships/slideLayout" Target="../slideLayouts/slideLayout251.xml"/><Relationship Id="rId24" Type="http://schemas.openxmlformats.org/officeDocument/2006/relationships/slideLayout" Target="../slideLayouts/slideLayout252.xml"/><Relationship Id="rId25" Type="http://schemas.openxmlformats.org/officeDocument/2006/relationships/slideLayout" Target="../slideLayouts/slideLayout253.xml"/><Relationship Id="rId26" Type="http://schemas.openxmlformats.org/officeDocument/2006/relationships/slideLayout" Target="../slideLayouts/slideLayout254.xml"/><Relationship Id="rId27" Type="http://schemas.openxmlformats.org/officeDocument/2006/relationships/slideLayout" Target="../slideLayouts/slideLayout255.xml"/><Relationship Id="rId28" Type="http://schemas.openxmlformats.org/officeDocument/2006/relationships/slideLayout" Target="../slideLayouts/slideLayout256.xml"/><Relationship Id="rId29" Type="http://schemas.openxmlformats.org/officeDocument/2006/relationships/slideLayout" Target="../slideLayouts/slideLayout257.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30" Type="http://schemas.openxmlformats.org/officeDocument/2006/relationships/slideLayout" Target="../slideLayouts/slideLayout258.xml"/><Relationship Id="rId31" Type="http://schemas.openxmlformats.org/officeDocument/2006/relationships/slideLayout" Target="../slideLayouts/slideLayout259.xml"/><Relationship Id="rId32" Type="http://schemas.openxmlformats.org/officeDocument/2006/relationships/slideLayout" Target="../slideLayouts/slideLayout260.xml"/><Relationship Id="rId9" Type="http://schemas.openxmlformats.org/officeDocument/2006/relationships/slideLayout" Target="../slideLayouts/slideLayout237.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33" Type="http://schemas.openxmlformats.org/officeDocument/2006/relationships/slideLayout" Target="../slideLayouts/slideLayout261.xml"/><Relationship Id="rId34" Type="http://schemas.openxmlformats.org/officeDocument/2006/relationships/theme" Target="../theme/theme8.xml"/><Relationship Id="rId35" Type="http://schemas.openxmlformats.org/officeDocument/2006/relationships/image" Target="../media/image2.png"/><Relationship Id="rId10" Type="http://schemas.openxmlformats.org/officeDocument/2006/relationships/slideLayout" Target="../slideLayouts/slideLayout238.xml"/><Relationship Id="rId11" Type="http://schemas.openxmlformats.org/officeDocument/2006/relationships/slideLayout" Target="../slideLayouts/slideLayout239.xml"/><Relationship Id="rId12" Type="http://schemas.openxmlformats.org/officeDocument/2006/relationships/slideLayout" Target="../slideLayouts/slideLayout240.xml"/><Relationship Id="rId13" Type="http://schemas.openxmlformats.org/officeDocument/2006/relationships/slideLayout" Target="../slideLayouts/slideLayout241.xml"/><Relationship Id="rId14" Type="http://schemas.openxmlformats.org/officeDocument/2006/relationships/slideLayout" Target="../slideLayouts/slideLayout242.xml"/><Relationship Id="rId15" Type="http://schemas.openxmlformats.org/officeDocument/2006/relationships/slideLayout" Target="../slideLayouts/slideLayout243.xml"/><Relationship Id="rId16" Type="http://schemas.openxmlformats.org/officeDocument/2006/relationships/slideLayout" Target="../slideLayouts/slideLayout244.xml"/><Relationship Id="rId17" Type="http://schemas.openxmlformats.org/officeDocument/2006/relationships/slideLayout" Target="../slideLayouts/slideLayout245.xml"/><Relationship Id="rId18" Type="http://schemas.openxmlformats.org/officeDocument/2006/relationships/slideLayout" Target="../slideLayouts/slideLayout246.xml"/><Relationship Id="rId19" Type="http://schemas.openxmlformats.org/officeDocument/2006/relationships/slideLayout" Target="../slideLayouts/slideLayout247.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281.xml"/><Relationship Id="rId21" Type="http://schemas.openxmlformats.org/officeDocument/2006/relationships/slideLayout" Target="../slideLayouts/slideLayout282.xml"/><Relationship Id="rId22" Type="http://schemas.openxmlformats.org/officeDocument/2006/relationships/slideLayout" Target="../slideLayouts/slideLayout283.xml"/><Relationship Id="rId23" Type="http://schemas.openxmlformats.org/officeDocument/2006/relationships/slideLayout" Target="../slideLayouts/slideLayout284.xml"/><Relationship Id="rId24" Type="http://schemas.openxmlformats.org/officeDocument/2006/relationships/slideLayout" Target="../slideLayouts/slideLayout285.xml"/><Relationship Id="rId25" Type="http://schemas.openxmlformats.org/officeDocument/2006/relationships/slideLayout" Target="../slideLayouts/slideLayout286.xml"/><Relationship Id="rId26" Type="http://schemas.openxmlformats.org/officeDocument/2006/relationships/slideLayout" Target="../slideLayouts/slideLayout287.xml"/><Relationship Id="rId27" Type="http://schemas.openxmlformats.org/officeDocument/2006/relationships/slideLayout" Target="../slideLayouts/slideLayout288.xml"/><Relationship Id="rId28" Type="http://schemas.openxmlformats.org/officeDocument/2006/relationships/slideLayout" Target="../slideLayouts/slideLayout289.xml"/><Relationship Id="rId29" Type="http://schemas.openxmlformats.org/officeDocument/2006/relationships/slideLayout" Target="../slideLayouts/slideLayout290.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30" Type="http://schemas.openxmlformats.org/officeDocument/2006/relationships/slideLayout" Target="../slideLayouts/slideLayout291.xml"/><Relationship Id="rId31" Type="http://schemas.openxmlformats.org/officeDocument/2006/relationships/slideLayout" Target="../slideLayouts/slideLayout292.xml"/><Relationship Id="rId32" Type="http://schemas.openxmlformats.org/officeDocument/2006/relationships/slideLayout" Target="../slideLayouts/slideLayout293.xml"/><Relationship Id="rId9" Type="http://schemas.openxmlformats.org/officeDocument/2006/relationships/slideLayout" Target="../slideLayouts/slideLayout270.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33" Type="http://schemas.openxmlformats.org/officeDocument/2006/relationships/slideLayout" Target="../slideLayouts/slideLayout294.xml"/><Relationship Id="rId34" Type="http://schemas.openxmlformats.org/officeDocument/2006/relationships/slideLayout" Target="../slideLayouts/slideLayout295.xml"/><Relationship Id="rId35" Type="http://schemas.openxmlformats.org/officeDocument/2006/relationships/slideLayout" Target="../slideLayouts/slideLayout296.xml"/><Relationship Id="rId36" Type="http://schemas.openxmlformats.org/officeDocument/2006/relationships/theme" Target="../theme/theme9.xml"/><Relationship Id="rId10" Type="http://schemas.openxmlformats.org/officeDocument/2006/relationships/slideLayout" Target="../slideLayouts/slideLayout271.xml"/><Relationship Id="rId11" Type="http://schemas.openxmlformats.org/officeDocument/2006/relationships/slideLayout" Target="../slideLayouts/slideLayout272.xml"/><Relationship Id="rId12" Type="http://schemas.openxmlformats.org/officeDocument/2006/relationships/slideLayout" Target="../slideLayouts/slideLayout273.xml"/><Relationship Id="rId13" Type="http://schemas.openxmlformats.org/officeDocument/2006/relationships/slideLayout" Target="../slideLayouts/slideLayout274.xml"/><Relationship Id="rId14" Type="http://schemas.openxmlformats.org/officeDocument/2006/relationships/slideLayout" Target="../slideLayouts/slideLayout275.xml"/><Relationship Id="rId15" Type="http://schemas.openxmlformats.org/officeDocument/2006/relationships/slideLayout" Target="../slideLayouts/slideLayout276.xml"/><Relationship Id="rId16" Type="http://schemas.openxmlformats.org/officeDocument/2006/relationships/slideLayout" Target="../slideLayouts/slideLayout277.xml"/><Relationship Id="rId17" Type="http://schemas.openxmlformats.org/officeDocument/2006/relationships/slideLayout" Target="../slideLayouts/slideLayout278.xml"/><Relationship Id="rId18" Type="http://schemas.openxmlformats.org/officeDocument/2006/relationships/slideLayout" Target="../slideLayouts/slideLayout279.xml"/><Relationship Id="rId19" Type="http://schemas.openxmlformats.org/officeDocument/2006/relationships/slideLayout" Target="../slideLayouts/slideLayout280.xml"/><Relationship Id="rId3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lang="en-US" smtClean="0"/>
              <a:pPr/>
              <a:t>‹#›</a:t>
            </a:fld>
            <a:endParaRPr lang="en-US"/>
          </a:p>
        </p:txBody>
      </p:sp>
      <p:pic>
        <p:nvPicPr>
          <p:cNvPr id="5" name="Picture Placeholder 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7546313" y="4831928"/>
            <a:ext cx="1151221" cy="210932"/>
          </a:xfrm>
          <a:prstGeom prst="rect">
            <a:avLst/>
          </a:prstGeom>
        </p:spPr>
      </p:pic>
    </p:spTree>
    <p:extLst>
      <p:ext uri="{BB962C8B-B14F-4D97-AF65-F5344CB8AC3E}">
        <p14:creationId xmlns:p14="http://schemas.microsoft.com/office/powerpoint/2010/main" val="14735622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68" r:id="rId3"/>
    <p:sldLayoutId id="2147483706" r:id="rId4"/>
    <p:sldLayoutId id="2147483771" r:id="rId5"/>
    <p:sldLayoutId id="2147483848" r:id="rId6"/>
    <p:sldLayoutId id="2147483772" r:id="rId7"/>
    <p:sldLayoutId id="2147483795" r:id="rId8"/>
    <p:sldLayoutId id="2147483773" r:id="rId9"/>
    <p:sldLayoutId id="2147483801" r:id="rId10"/>
    <p:sldLayoutId id="2147483802" r:id="rId11"/>
    <p:sldLayoutId id="2147483805" r:id="rId12"/>
    <p:sldLayoutId id="2147483845" r:id="rId13"/>
    <p:sldLayoutId id="2147483766" r:id="rId14"/>
    <p:sldLayoutId id="2147483701" r:id="rId15"/>
    <p:sldLayoutId id="2147483702" r:id="rId16"/>
    <p:sldLayoutId id="2147483767" r:id="rId17"/>
    <p:sldLayoutId id="2147483770" r:id="rId18"/>
    <p:sldLayoutId id="2147483769" r:id="rId19"/>
    <p:sldLayoutId id="2147483703" r:id="rId20"/>
    <p:sldLayoutId id="2147483794" r:id="rId21"/>
    <p:sldLayoutId id="2147483800" r:id="rId22"/>
    <p:sldLayoutId id="2147483796" r:id="rId23"/>
    <p:sldLayoutId id="2147483707" r:id="rId24"/>
    <p:sldLayoutId id="2147483709" r:id="rId25"/>
    <p:sldLayoutId id="2147483708" r:id="rId26"/>
    <p:sldLayoutId id="2147483803" r:id="rId27"/>
    <p:sldLayoutId id="2147483843" r:id="rId28"/>
    <p:sldLayoutId id="2147483846" r:id="rId29"/>
    <p:sldLayoutId id="2147483847" r:id="rId3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pic>
        <p:nvPicPr>
          <p:cNvPr id="5" name="Picture Placeholder 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675826" y="4900169"/>
            <a:ext cx="342677" cy="137070"/>
          </a:xfrm>
          <a:prstGeom prst="rect">
            <a:avLst/>
          </a:prstGeom>
        </p:spPr>
      </p:pic>
    </p:spTree>
    <p:extLst>
      <p:ext uri="{BB962C8B-B14F-4D97-AF65-F5344CB8AC3E}">
        <p14:creationId xmlns:p14="http://schemas.microsoft.com/office/powerpoint/2010/main" val="282120077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 id="2147484162" r:id="rId18"/>
    <p:sldLayoutId id="2147484163" r:id="rId19"/>
    <p:sldLayoutId id="2147484164" r:id="rId20"/>
    <p:sldLayoutId id="2147484165" r:id="rId21"/>
    <p:sldLayoutId id="2147484166" r:id="rId22"/>
    <p:sldLayoutId id="2147484167" r:id="rId23"/>
    <p:sldLayoutId id="2147484168" r:id="rId24"/>
    <p:sldLayoutId id="2147484169" r:id="rId25"/>
    <p:sldLayoutId id="2147484170" r:id="rId26"/>
    <p:sldLayoutId id="2147484171" r:id="rId27"/>
    <p:sldLayoutId id="2147484172" r:id="rId28"/>
    <p:sldLayoutId id="2147484173" r:id="rId29"/>
    <p:sldLayoutId id="2147484174" r:id="rId30"/>
    <p:sldLayoutId id="2147484175" r:id="rId31"/>
    <p:sldLayoutId id="2147484176" r:id="rId32"/>
    <p:sldLayoutId id="2147484177" r:id="rId33"/>
    <p:sldLayoutId id="2147484178" r:id="rId34"/>
    <p:sldLayoutId id="2147484179" r:id="rId35"/>
    <p:sldLayoutId id="2147484180" r:id="rId36"/>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252511" y="4831927"/>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3155916682"/>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 id="2147484199" r:id="rId18"/>
    <p:sldLayoutId id="2147484200" r:id="rId19"/>
    <p:sldLayoutId id="2147484201" r:id="rId20"/>
    <p:sldLayoutId id="2147484202" r:id="rId21"/>
    <p:sldLayoutId id="2147484203" r:id="rId22"/>
    <p:sldLayoutId id="2147484204" r:id="rId23"/>
    <p:sldLayoutId id="2147484205" r:id="rId24"/>
    <p:sldLayoutId id="2147484206" r:id="rId25"/>
    <p:sldLayoutId id="2147484207" r:id="rId26"/>
    <p:sldLayoutId id="2147484208" r:id="rId27"/>
    <p:sldLayoutId id="2147484209" r:id="rId28"/>
    <p:sldLayoutId id="2147484210" r:id="rId29"/>
    <p:sldLayoutId id="2147484211" r:id="rId30"/>
    <p:sldLayoutId id="2147484212" r:id="rId31"/>
    <p:sldLayoutId id="2147484213" r:id="rId32"/>
    <p:sldLayoutId id="2147484214" r:id="rId33"/>
    <p:sldLayoutId id="2147484215" r:id="rId34"/>
    <p:sldLayoutId id="2147484216" r:id="rId35"/>
    <p:sldLayoutId id="2147484217" r:id="rId36"/>
    <p:sldLayoutId id="2147484218" r:id="rId37"/>
    <p:sldLayoutId id="2147484219" r:id="rId38"/>
    <p:sldLayoutId id="2147484220" r:id="rId39"/>
    <p:sldLayoutId id="2147484221" r:id="rId40"/>
    <p:sldLayoutId id="2147484222" r:id="rId41"/>
    <p:sldLayoutId id="2147484223" r:id="rId42"/>
    <p:sldLayoutId id="2147484224" r:id="rId43"/>
    <p:sldLayoutId id="2147484225" r:id="rId44"/>
    <p:sldLayoutId id="2147484226" r:id="rId45"/>
    <p:sldLayoutId id="2147484227" r:id="rId46"/>
    <p:sldLayoutId id="2147484228" r:id="rId47"/>
    <p:sldLayoutId id="2147484229" r:id="rId48"/>
    <p:sldLayoutId id="2147484230" r:id="rId49"/>
    <p:sldLayoutId id="2147484231" r:id="rId5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pic>
        <p:nvPicPr>
          <p:cNvPr id="4" name="Picture Placeholder 3"/>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7546316" y="4870178"/>
            <a:ext cx="1151219" cy="172683"/>
          </a:xfrm>
          <a:prstGeom prst="rect">
            <a:avLst/>
          </a:prstGeom>
        </p:spPr>
      </p:pic>
    </p:spTree>
    <p:extLst>
      <p:ext uri="{BB962C8B-B14F-4D97-AF65-F5344CB8AC3E}">
        <p14:creationId xmlns:p14="http://schemas.microsoft.com/office/powerpoint/2010/main" val="3956789687"/>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 id="2147484257" r:id="rId25"/>
    <p:sldLayoutId id="2147484258" r:id="rId26"/>
    <p:sldLayoutId id="2147484259" r:id="rId27"/>
    <p:sldLayoutId id="2147484260" r:id="rId28"/>
    <p:sldLayoutId id="2147484261" r:id="rId29"/>
    <p:sldLayoutId id="2147484262" r:id="rId30"/>
    <p:sldLayoutId id="2147484265" r:id="rId31"/>
    <p:sldLayoutId id="2147484266" r:id="rId32"/>
    <p:sldLayoutId id="2147484267" r:id="rId3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252511"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spTree>
    <p:extLst>
      <p:ext uri="{BB962C8B-B14F-4D97-AF65-F5344CB8AC3E}">
        <p14:creationId xmlns:p14="http://schemas.microsoft.com/office/powerpoint/2010/main" val="1158569314"/>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 id="2147484298" r:id="rId30"/>
    <p:sldLayoutId id="2147484299" r:id="rId31"/>
    <p:sldLayoutId id="2147484300" r:id="rId32"/>
    <p:sldLayoutId id="2147484301" r:id="rId33"/>
    <p:sldLayoutId id="2147484302" r:id="rId34"/>
    <p:sldLayoutId id="2147484303" r:id="rId35"/>
    <p:sldLayoutId id="2147484304" r:id="rId36"/>
    <p:sldLayoutId id="2147484305" r:id="rId37"/>
    <p:sldLayoutId id="2147484306" r:id="rId38"/>
    <p:sldLayoutId id="2147484307" r:id="rId39"/>
    <p:sldLayoutId id="2147484308" r:id="rId40"/>
    <p:sldLayoutId id="2147484309" r:id="rId41"/>
    <p:sldLayoutId id="2147484310" r:id="rId42"/>
    <p:sldLayoutId id="2147484311" r:id="rId43"/>
    <p:sldLayoutId id="2147484312" r:id="rId44"/>
    <p:sldLayoutId id="2147484313" r:id="rId45"/>
    <p:sldLayoutId id="2147484314" r:id="rId46"/>
    <p:sldLayoutId id="2147484315" r:id="rId47"/>
    <p:sldLayoutId id="2147484316" r:id="rId48"/>
    <p:sldLayoutId id="2147484317" r:id="rId49"/>
    <p:sldLayoutId id="2147484318" r:id="rId5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pic>
        <p:nvPicPr>
          <p:cNvPr id="4" name="Picture Placeholder 3"/>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7546316" y="4870178"/>
            <a:ext cx="1151219" cy="172683"/>
          </a:xfrm>
          <a:prstGeom prst="rect">
            <a:avLst/>
          </a:prstGeom>
        </p:spPr>
      </p:pic>
    </p:spTree>
    <p:extLst>
      <p:ext uri="{BB962C8B-B14F-4D97-AF65-F5344CB8AC3E}">
        <p14:creationId xmlns:p14="http://schemas.microsoft.com/office/powerpoint/2010/main" val="3286340183"/>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 id="2147484352" r:id="rId24"/>
    <p:sldLayoutId id="2147484353" r:id="rId25"/>
    <p:sldLayoutId id="2147484354" r:id="rId26"/>
    <p:sldLayoutId id="2147484355" r:id="rId27"/>
    <p:sldLayoutId id="2147484356" r:id="rId28"/>
    <p:sldLayoutId id="2147484357" r:id="rId29"/>
    <p:sldLayoutId id="2147484358" r:id="rId30"/>
    <p:sldLayoutId id="2147484359" r:id="rId31"/>
    <p:sldLayoutId id="2147484360" r:id="rId32"/>
    <p:sldLayoutId id="2147484361" r:id="rId33"/>
    <p:sldLayoutId id="2147484362" r:id="rId34"/>
    <p:sldLayoutId id="2147484363" r:id="rId35"/>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5" name="Picture Placeholder 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3789158561"/>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 id="2147484382" r:id="rId18"/>
    <p:sldLayoutId id="2147484383" r:id="rId19"/>
    <p:sldLayoutId id="2147484384" r:id="rId20"/>
    <p:sldLayoutId id="2147484385" r:id="rId21"/>
    <p:sldLayoutId id="2147484386" r:id="rId22"/>
    <p:sldLayoutId id="2147484387" r:id="rId23"/>
    <p:sldLayoutId id="2147484388" r:id="rId24"/>
    <p:sldLayoutId id="2147484389" r:id="rId25"/>
    <p:sldLayoutId id="2147484390" r:id="rId26"/>
    <p:sldLayoutId id="2147484391" r:id="rId27"/>
    <p:sldLayoutId id="2147484392" r:id="rId28"/>
    <p:sldLayoutId id="2147484393" r:id="rId29"/>
    <p:sldLayoutId id="2147484394" r:id="rId3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5" name="Picture Placeholder 3"/>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3080036146"/>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 id="2147484413" r:id="rId15"/>
    <p:sldLayoutId id="2147484414" r:id="rId16"/>
    <p:sldLayoutId id="2147484415" r:id="rId17"/>
    <p:sldLayoutId id="2147484416" r:id="rId18"/>
    <p:sldLayoutId id="2147484417" r:id="rId19"/>
    <p:sldLayoutId id="2147484418" r:id="rId20"/>
    <p:sldLayoutId id="2147484419" r:id="rId21"/>
    <p:sldLayoutId id="2147484420" r:id="rId22"/>
    <p:sldLayoutId id="2147484421" r:id="rId23"/>
    <p:sldLayoutId id="2147484422" r:id="rId24"/>
    <p:sldLayoutId id="2147484423" r:id="rId25"/>
    <p:sldLayoutId id="2147484424" r:id="rId26"/>
    <p:sldLayoutId id="2147484425" r:id="rId27"/>
    <p:sldLayoutId id="2147484426" r:id="rId28"/>
    <p:sldLayoutId id="2147484427" r:id="rId29"/>
    <p:sldLayoutId id="2147484428" r:id="rId30"/>
    <p:sldLayoutId id="2147484429" r:id="rId3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200169"/>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4767282"/>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3F15754-E51F-4628-A09D-BAFF8898CEB4}" type="datetimeFigureOut">
              <a:rPr lang="en-AU" smtClean="0">
                <a:solidFill>
                  <a:prstClr val="black">
                    <a:tint val="75000"/>
                  </a:prstClr>
                </a:solidFill>
                <a:latin typeface="Calibri"/>
              </a:rPr>
              <a:pPr/>
              <a:t>21/01/16</a:t>
            </a:fld>
            <a:endParaRPr lang="en-AU" dirty="0">
              <a:solidFill>
                <a:prstClr val="black">
                  <a:tint val="75000"/>
                </a:prstClr>
              </a:solidFill>
              <a:latin typeface="Calibri"/>
            </a:endParaRPr>
          </a:p>
        </p:txBody>
      </p:sp>
      <p:sp>
        <p:nvSpPr>
          <p:cNvPr id="5" name="Footer Placeholder 4"/>
          <p:cNvSpPr>
            <a:spLocks noGrp="1"/>
          </p:cNvSpPr>
          <p:nvPr>
            <p:ph type="ftr" sz="quarter" idx="3"/>
          </p:nvPr>
        </p:nvSpPr>
        <p:spPr>
          <a:xfrm>
            <a:off x="3124200" y="4767282"/>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82"/>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757390C-D90C-4605-A1C3-5934EFA36638}" type="slidenum">
              <a:rPr lang="en-AU" smtClean="0">
                <a:solidFill>
                  <a:prstClr val="black">
                    <a:tint val="75000"/>
                  </a:prstClr>
                </a:solidFill>
                <a:latin typeface="Calibri"/>
              </a:rPr>
              <a:pPr/>
              <a:t>‹#›</a:t>
            </a:fld>
            <a:endParaRPr lang="en-AU" dirty="0">
              <a:solidFill>
                <a:prstClr val="black">
                  <a:tint val="75000"/>
                </a:prstClr>
              </a:solidFill>
              <a:latin typeface="Calibri"/>
            </a:endParaRPr>
          </a:p>
        </p:txBody>
      </p:sp>
    </p:spTree>
    <p:extLst>
      <p:ext uri="{BB962C8B-B14F-4D97-AF65-F5344CB8AC3E}">
        <p14:creationId xmlns:p14="http://schemas.microsoft.com/office/powerpoint/2010/main" val="416649941"/>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50" r:id="rId4"/>
    <p:sldLayoutId id="2147484451"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pic>
        <p:nvPicPr>
          <p:cNvPr id="5" name="Picture Placeholder 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675840" y="4900169"/>
            <a:ext cx="342677" cy="137070"/>
          </a:xfrm>
          <a:prstGeom prst="rect">
            <a:avLst/>
          </a:prstGeom>
        </p:spPr>
      </p:pic>
    </p:spTree>
    <p:extLst>
      <p:ext uri="{BB962C8B-B14F-4D97-AF65-F5344CB8AC3E}">
        <p14:creationId xmlns:p14="http://schemas.microsoft.com/office/powerpoint/2010/main" val="1937965797"/>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 id="2147484468" r:id="rId16"/>
    <p:sldLayoutId id="2147484469" r:id="rId17"/>
    <p:sldLayoutId id="2147484470" r:id="rId18"/>
    <p:sldLayoutId id="2147484471" r:id="rId19"/>
    <p:sldLayoutId id="2147484472" r:id="rId20"/>
    <p:sldLayoutId id="2147484473" r:id="rId21"/>
    <p:sldLayoutId id="2147484474" r:id="rId22"/>
    <p:sldLayoutId id="2147484475" r:id="rId23"/>
    <p:sldLayoutId id="2147484476" r:id="rId24"/>
    <p:sldLayoutId id="2147484477" r:id="rId25"/>
    <p:sldLayoutId id="2147484478" r:id="rId26"/>
    <p:sldLayoutId id="2147484479" r:id="rId27"/>
    <p:sldLayoutId id="2147484480" r:id="rId28"/>
    <p:sldLayoutId id="2147484481" r:id="rId29"/>
    <p:sldLayoutId id="2147484482" r:id="rId30"/>
    <p:sldLayoutId id="2147484483" r:id="rId31"/>
    <p:sldLayoutId id="2147484484" r:id="rId32"/>
    <p:sldLayoutId id="2147484485" r:id="rId33"/>
    <p:sldLayoutId id="2147484486" r:id="rId34"/>
    <p:sldLayoutId id="2147484487" r:id="rId35"/>
    <p:sldLayoutId id="2147484489" r:id="rId36"/>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pic>
        <p:nvPicPr>
          <p:cNvPr id="4" name="Picture Placeholder 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7546316" y="4831928"/>
            <a:ext cx="1151219" cy="210933"/>
          </a:xfrm>
          <a:prstGeom prst="rect">
            <a:avLst/>
          </a:prstGeom>
        </p:spPr>
      </p:pic>
    </p:spTree>
    <p:extLst>
      <p:ext uri="{BB962C8B-B14F-4D97-AF65-F5344CB8AC3E}">
        <p14:creationId xmlns:p14="http://schemas.microsoft.com/office/powerpoint/2010/main" val="315407340"/>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03" r:id="rId13"/>
    <p:sldLayoutId id="2147484504" r:id="rId14"/>
    <p:sldLayoutId id="2147484505" r:id="rId15"/>
    <p:sldLayoutId id="2147484506" r:id="rId16"/>
    <p:sldLayoutId id="2147484507" r:id="rId17"/>
    <p:sldLayoutId id="2147484508" r:id="rId18"/>
    <p:sldLayoutId id="2147484509" r:id="rId19"/>
    <p:sldLayoutId id="2147484510" r:id="rId20"/>
    <p:sldLayoutId id="2147484511" r:id="rId21"/>
    <p:sldLayoutId id="2147484512" r:id="rId22"/>
    <p:sldLayoutId id="2147484513" r:id="rId23"/>
    <p:sldLayoutId id="2147484514" r:id="rId24"/>
    <p:sldLayoutId id="2147484515" r:id="rId25"/>
    <p:sldLayoutId id="2147484516" r:id="rId26"/>
    <p:sldLayoutId id="2147484517" r:id="rId27"/>
    <p:sldLayoutId id="2147484518" r:id="rId28"/>
    <p:sldLayoutId id="2147484519" r:id="rId29"/>
    <p:sldLayoutId id="2147484520" r:id="rId3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lang="en-US" smtClean="0"/>
              <a:pPr/>
              <a:t>‹#›</a:t>
            </a:fld>
            <a:endParaRPr lang="en-US"/>
          </a:p>
        </p:txBody>
      </p:sp>
      <p:pic>
        <p:nvPicPr>
          <p:cNvPr id="4" name="Picture Placeholder 3"/>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7546314" y="4870176"/>
            <a:ext cx="1151219" cy="172683"/>
          </a:xfrm>
          <a:prstGeom prst="rect">
            <a:avLst/>
          </a:prstGeom>
        </p:spPr>
      </p:pic>
    </p:spTree>
    <p:extLst>
      <p:ext uri="{BB962C8B-B14F-4D97-AF65-F5344CB8AC3E}">
        <p14:creationId xmlns:p14="http://schemas.microsoft.com/office/powerpoint/2010/main" val="1473562224"/>
      </p:ext>
    </p:extLst>
  </p:cSld>
  <p:clrMap bg1="lt1" tx1="dk1" bg2="lt2" tx2="dk2" accent1="accent1" accent2="accent2" accent3="accent3" accent4="accent4" accent5="accent5" accent6="accent6" hlink="hlink" folHlink="folHlink"/>
  <p:sldLayoutIdLst>
    <p:sldLayoutId id="2147483850" r:id="rId1"/>
    <p:sldLayoutId id="2147483879" r:id="rId2"/>
    <p:sldLayoutId id="2147483851" r:id="rId3"/>
    <p:sldLayoutId id="2147483852" r:id="rId4"/>
    <p:sldLayoutId id="2147483880"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7" r:id="rId29"/>
    <p:sldLayoutId id="2147483878" r:id="rId30"/>
    <p:sldLayoutId id="2147484589" r:id="rId31"/>
    <p:sldLayoutId id="2147484590" r:id="rId32"/>
    <p:sldLayoutId id="2147484591" r:id="rId3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9"/>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pic>
        <p:nvPicPr>
          <p:cNvPr id="4" name="Picture Placeholder 3"/>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546316" y="4870178"/>
            <a:ext cx="1151219" cy="172683"/>
          </a:xfrm>
          <a:prstGeom prst="rect">
            <a:avLst/>
          </a:prstGeom>
        </p:spPr>
      </p:pic>
    </p:spTree>
    <p:extLst>
      <p:ext uri="{BB962C8B-B14F-4D97-AF65-F5344CB8AC3E}">
        <p14:creationId xmlns:p14="http://schemas.microsoft.com/office/powerpoint/2010/main" val="4215306936"/>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 id="2147484533" r:id="rId12"/>
    <p:sldLayoutId id="2147484534" r:id="rId13"/>
    <p:sldLayoutId id="2147484535" r:id="rId14"/>
    <p:sldLayoutId id="2147484536" r:id="rId15"/>
    <p:sldLayoutId id="2147484537" r:id="rId16"/>
    <p:sldLayoutId id="2147484538" r:id="rId17"/>
    <p:sldLayoutId id="2147484539" r:id="rId18"/>
    <p:sldLayoutId id="2147484540" r:id="rId19"/>
    <p:sldLayoutId id="2147484541" r:id="rId20"/>
    <p:sldLayoutId id="2147484542" r:id="rId21"/>
    <p:sldLayoutId id="2147484543" r:id="rId22"/>
    <p:sldLayoutId id="2147484544" r:id="rId23"/>
    <p:sldLayoutId id="2147484545" r:id="rId24"/>
    <p:sldLayoutId id="2147484546" r:id="rId25"/>
    <p:sldLayoutId id="2147484547" r:id="rId26"/>
    <p:sldLayoutId id="2147484548" r:id="rId27"/>
    <p:sldLayoutId id="2147484549" r:id="rId28"/>
    <p:sldLayoutId id="2147484550" r:id="rId29"/>
    <p:sldLayoutId id="2147484551" r:id="rId30"/>
    <p:sldLayoutId id="2147484552" r:id="rId3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9"/>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Arial"/>
              </a:rPr>
              <a:pPr/>
              <a:t>‹#›</a:t>
            </a:fld>
            <a:endParaRPr>
              <a:latin typeface="Arial"/>
            </a:endParaRPr>
          </a:p>
        </p:txBody>
      </p:sp>
      <p:pic>
        <p:nvPicPr>
          <p:cNvPr id="5" name="Picture Placeholder 3"/>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7546315" y="4831930"/>
            <a:ext cx="1151221" cy="210932"/>
          </a:xfrm>
          <a:prstGeom prst="rect">
            <a:avLst/>
          </a:prstGeom>
        </p:spPr>
      </p:pic>
    </p:spTree>
    <p:extLst>
      <p:ext uri="{BB962C8B-B14F-4D97-AF65-F5344CB8AC3E}">
        <p14:creationId xmlns:p14="http://schemas.microsoft.com/office/powerpoint/2010/main" val="670635780"/>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 id="2147484567" r:id="rId14"/>
    <p:sldLayoutId id="2147484568" r:id="rId15"/>
    <p:sldLayoutId id="2147484569" r:id="rId16"/>
    <p:sldLayoutId id="2147484570" r:id="rId17"/>
    <p:sldLayoutId id="2147484571" r:id="rId18"/>
    <p:sldLayoutId id="2147484572" r:id="rId19"/>
    <p:sldLayoutId id="2147484573" r:id="rId20"/>
    <p:sldLayoutId id="2147484574" r:id="rId21"/>
    <p:sldLayoutId id="2147484575" r:id="rId22"/>
    <p:sldLayoutId id="2147484576" r:id="rId23"/>
    <p:sldLayoutId id="2147484577" r:id="rId24"/>
    <p:sldLayoutId id="2147484578" r:id="rId25"/>
    <p:sldLayoutId id="2147484579" r:id="rId26"/>
    <p:sldLayoutId id="2147484580" r:id="rId27"/>
    <p:sldLayoutId id="2147484581" r:id="rId28"/>
    <p:sldLayoutId id="2147484582" r:id="rId29"/>
    <p:sldLayoutId id="2147484583" r:id="rId3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54506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 id="2147483934" r:id="rId31"/>
    <p:sldLayoutId id="2147483935" r:id="rId32"/>
    <p:sldLayoutId id="2147483936" r:id="rId33"/>
    <p:sldLayoutId id="2147483937" r:id="rId34"/>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hf hdr="0" ftr="0" dt="0"/>
  <p:txStyles>
    <p:titleStyle>
      <a:lvl1pPr algn="l" defTabSz="407580" rtl="0" eaLnBrk="1" latinLnBrk="0" hangingPunct="1">
        <a:spcBef>
          <a:spcPct val="0"/>
        </a:spcBef>
        <a:buNone/>
        <a:defRPr sz="2900" kern="300" spc="-89">
          <a:solidFill>
            <a:schemeClr val="tx1"/>
          </a:solidFill>
          <a:latin typeface="+mj-lt"/>
          <a:ea typeface="+mj-ea"/>
          <a:cs typeface="+mj-cs"/>
        </a:defRPr>
      </a:lvl1pPr>
    </p:titleStyle>
    <p:bodyStyle>
      <a:lvl1pPr marL="0" indent="0" algn="l" defTabSz="407580" rtl="0" eaLnBrk="1" latinLnBrk="0" hangingPunct="1">
        <a:spcBef>
          <a:spcPct val="20000"/>
        </a:spcBef>
        <a:buFont typeface="Arial"/>
        <a:buNone/>
        <a:defRPr sz="2900" kern="1200">
          <a:solidFill>
            <a:schemeClr val="tx1"/>
          </a:solidFill>
          <a:latin typeface="+mn-lt"/>
          <a:ea typeface="+mn-ea"/>
          <a:cs typeface="+mn-cs"/>
        </a:defRPr>
      </a:lvl1pPr>
      <a:lvl2pPr marL="662312" indent="-254742" algn="l" defTabSz="407580" rtl="0" eaLnBrk="1" latinLnBrk="0" hangingPunct="1">
        <a:spcBef>
          <a:spcPct val="20000"/>
        </a:spcBef>
        <a:buFont typeface="Arial"/>
        <a:buChar char="–"/>
        <a:defRPr sz="2500" kern="1200">
          <a:solidFill>
            <a:schemeClr val="tx1"/>
          </a:solidFill>
          <a:latin typeface="+mn-lt"/>
          <a:ea typeface="+mn-ea"/>
          <a:cs typeface="+mn-cs"/>
        </a:defRPr>
      </a:lvl2pPr>
      <a:lvl3pPr marL="1018943" indent="-203790" algn="l" defTabSz="407580" rtl="0" eaLnBrk="1" latinLnBrk="0" hangingPunct="1">
        <a:spcBef>
          <a:spcPct val="20000"/>
        </a:spcBef>
        <a:buFont typeface="Arial"/>
        <a:buChar char="•"/>
        <a:defRPr sz="2100" kern="1200">
          <a:solidFill>
            <a:schemeClr val="tx1"/>
          </a:solidFill>
          <a:latin typeface="+mn-lt"/>
          <a:ea typeface="+mn-ea"/>
          <a:cs typeface="+mn-cs"/>
        </a:defRPr>
      </a:lvl3pPr>
      <a:lvl4pPr marL="1426514" indent="-203790" algn="l" defTabSz="407580" rtl="0" eaLnBrk="1" latinLnBrk="0" hangingPunct="1">
        <a:spcBef>
          <a:spcPct val="20000"/>
        </a:spcBef>
        <a:buFont typeface="Arial"/>
        <a:buChar char="–"/>
        <a:defRPr sz="1800" kern="1200">
          <a:solidFill>
            <a:schemeClr val="tx1"/>
          </a:solidFill>
          <a:latin typeface="+mn-lt"/>
          <a:ea typeface="+mn-ea"/>
          <a:cs typeface="+mn-cs"/>
        </a:defRPr>
      </a:lvl4pPr>
      <a:lvl5pPr marL="1834090" indent="-203790" algn="l" defTabSz="407580" rtl="0" eaLnBrk="1" latinLnBrk="0" hangingPunct="1">
        <a:spcBef>
          <a:spcPct val="20000"/>
        </a:spcBef>
        <a:buFont typeface="Arial"/>
        <a:buChar char="»"/>
        <a:defRPr sz="1800" kern="1200">
          <a:solidFill>
            <a:schemeClr val="tx1"/>
          </a:solidFill>
          <a:latin typeface="+mn-lt"/>
          <a:ea typeface="+mn-ea"/>
          <a:cs typeface="+mn-cs"/>
        </a:defRPr>
      </a:lvl5pPr>
      <a:lvl6pPr marL="2241664" indent="-203790" algn="l" defTabSz="407580" rtl="0" eaLnBrk="1" latinLnBrk="0" hangingPunct="1">
        <a:spcBef>
          <a:spcPct val="20000"/>
        </a:spcBef>
        <a:buFont typeface="Arial"/>
        <a:buChar char="•"/>
        <a:defRPr sz="1800" kern="1200">
          <a:solidFill>
            <a:schemeClr val="tx1"/>
          </a:solidFill>
          <a:latin typeface="+mn-lt"/>
          <a:ea typeface="+mn-ea"/>
          <a:cs typeface="+mn-cs"/>
        </a:defRPr>
      </a:lvl6pPr>
      <a:lvl7pPr marL="2649241" indent="-203790" algn="l" defTabSz="407580" rtl="0" eaLnBrk="1" latinLnBrk="0" hangingPunct="1">
        <a:spcBef>
          <a:spcPct val="20000"/>
        </a:spcBef>
        <a:buFont typeface="Arial"/>
        <a:buChar char="•"/>
        <a:defRPr sz="1800" kern="1200">
          <a:solidFill>
            <a:schemeClr val="tx1"/>
          </a:solidFill>
          <a:latin typeface="+mn-lt"/>
          <a:ea typeface="+mn-ea"/>
          <a:cs typeface="+mn-cs"/>
        </a:defRPr>
      </a:lvl7pPr>
      <a:lvl8pPr marL="3056815" indent="-203790" algn="l" defTabSz="407580" rtl="0" eaLnBrk="1" latinLnBrk="0" hangingPunct="1">
        <a:spcBef>
          <a:spcPct val="20000"/>
        </a:spcBef>
        <a:buFont typeface="Arial"/>
        <a:buChar char="•"/>
        <a:defRPr sz="1800" kern="1200">
          <a:solidFill>
            <a:schemeClr val="tx1"/>
          </a:solidFill>
          <a:latin typeface="+mn-lt"/>
          <a:ea typeface="+mn-ea"/>
          <a:cs typeface="+mn-cs"/>
        </a:defRPr>
      </a:lvl8pPr>
      <a:lvl9pPr marL="3464386" indent="-203790" algn="l" defTabSz="4075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7580" rtl="0" eaLnBrk="1" latinLnBrk="0" hangingPunct="1">
        <a:defRPr sz="1600" kern="1200">
          <a:solidFill>
            <a:schemeClr val="tx1"/>
          </a:solidFill>
          <a:latin typeface="+mn-lt"/>
          <a:ea typeface="+mn-ea"/>
          <a:cs typeface="+mn-cs"/>
        </a:defRPr>
      </a:lvl1pPr>
      <a:lvl2pPr marL="407580" algn="l" defTabSz="407580" rtl="0" eaLnBrk="1" latinLnBrk="0" hangingPunct="1">
        <a:defRPr sz="1600" kern="1200">
          <a:solidFill>
            <a:schemeClr val="tx1"/>
          </a:solidFill>
          <a:latin typeface="+mn-lt"/>
          <a:ea typeface="+mn-ea"/>
          <a:cs typeface="+mn-cs"/>
        </a:defRPr>
      </a:lvl2pPr>
      <a:lvl3pPr marL="815159" algn="l" defTabSz="407580" rtl="0" eaLnBrk="1" latinLnBrk="0" hangingPunct="1">
        <a:defRPr sz="1600" kern="1200">
          <a:solidFill>
            <a:schemeClr val="tx1"/>
          </a:solidFill>
          <a:latin typeface="+mn-lt"/>
          <a:ea typeface="+mn-ea"/>
          <a:cs typeface="+mn-cs"/>
        </a:defRPr>
      </a:lvl3pPr>
      <a:lvl4pPr marL="1222737" algn="l" defTabSz="407580" rtl="0" eaLnBrk="1" latinLnBrk="0" hangingPunct="1">
        <a:defRPr sz="1600" kern="1200">
          <a:solidFill>
            <a:schemeClr val="tx1"/>
          </a:solidFill>
          <a:latin typeface="+mn-lt"/>
          <a:ea typeface="+mn-ea"/>
          <a:cs typeface="+mn-cs"/>
        </a:defRPr>
      </a:lvl4pPr>
      <a:lvl5pPr marL="1630302" algn="l" defTabSz="407580" rtl="0" eaLnBrk="1" latinLnBrk="0" hangingPunct="1">
        <a:defRPr sz="1600" kern="1200">
          <a:solidFill>
            <a:schemeClr val="tx1"/>
          </a:solidFill>
          <a:latin typeface="+mn-lt"/>
          <a:ea typeface="+mn-ea"/>
          <a:cs typeface="+mn-cs"/>
        </a:defRPr>
      </a:lvl5pPr>
      <a:lvl6pPr marL="2037878" algn="l" defTabSz="407580" rtl="0" eaLnBrk="1" latinLnBrk="0" hangingPunct="1">
        <a:defRPr sz="1600" kern="1200">
          <a:solidFill>
            <a:schemeClr val="tx1"/>
          </a:solidFill>
          <a:latin typeface="+mn-lt"/>
          <a:ea typeface="+mn-ea"/>
          <a:cs typeface="+mn-cs"/>
        </a:defRPr>
      </a:lvl6pPr>
      <a:lvl7pPr marL="2445457" algn="l" defTabSz="407580" rtl="0" eaLnBrk="1" latinLnBrk="0" hangingPunct="1">
        <a:defRPr sz="1600" kern="1200">
          <a:solidFill>
            <a:schemeClr val="tx1"/>
          </a:solidFill>
          <a:latin typeface="+mn-lt"/>
          <a:ea typeface="+mn-ea"/>
          <a:cs typeface="+mn-cs"/>
        </a:defRPr>
      </a:lvl7pPr>
      <a:lvl8pPr marL="2853029" algn="l" defTabSz="407580" rtl="0" eaLnBrk="1" latinLnBrk="0" hangingPunct="1">
        <a:defRPr sz="1600" kern="1200">
          <a:solidFill>
            <a:schemeClr val="tx1"/>
          </a:solidFill>
          <a:latin typeface="+mn-lt"/>
          <a:ea typeface="+mn-ea"/>
          <a:cs typeface="+mn-cs"/>
        </a:defRPr>
      </a:lvl8pPr>
      <a:lvl9pPr marL="3260606" algn="l" defTabSz="40758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6408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hf hdr="0" ftr="0" dt="0"/>
  <p:txStyles>
    <p:titleStyle>
      <a:lvl1pPr algn="l" defTabSz="408038" rtl="0" eaLnBrk="1" latinLnBrk="0" hangingPunct="1">
        <a:spcBef>
          <a:spcPct val="0"/>
        </a:spcBef>
        <a:buNone/>
        <a:defRPr sz="2900" kern="300" spc="-89">
          <a:solidFill>
            <a:schemeClr val="tx1"/>
          </a:solidFill>
          <a:latin typeface="+mj-lt"/>
          <a:ea typeface="+mj-ea"/>
          <a:cs typeface="+mj-cs"/>
        </a:defRPr>
      </a:lvl1pPr>
    </p:titleStyle>
    <p:bodyStyle>
      <a:lvl1pPr marL="0" indent="0" algn="l" defTabSz="408038" rtl="0" eaLnBrk="1" latinLnBrk="0" hangingPunct="1">
        <a:spcBef>
          <a:spcPct val="20000"/>
        </a:spcBef>
        <a:buFont typeface="Arial"/>
        <a:buNone/>
        <a:defRPr sz="2900" kern="1200">
          <a:solidFill>
            <a:schemeClr val="tx1"/>
          </a:solidFill>
          <a:latin typeface="+mn-lt"/>
          <a:ea typeface="+mn-ea"/>
          <a:cs typeface="+mn-cs"/>
        </a:defRPr>
      </a:lvl1pPr>
      <a:lvl2pPr marL="663059" indent="-255027" algn="l" defTabSz="408038" rtl="0" eaLnBrk="1" latinLnBrk="0" hangingPunct="1">
        <a:spcBef>
          <a:spcPct val="20000"/>
        </a:spcBef>
        <a:buFont typeface="Arial"/>
        <a:buChar char="–"/>
        <a:defRPr sz="2500" kern="1200">
          <a:solidFill>
            <a:schemeClr val="tx1"/>
          </a:solidFill>
          <a:latin typeface="+mn-lt"/>
          <a:ea typeface="+mn-ea"/>
          <a:cs typeface="+mn-cs"/>
        </a:defRPr>
      </a:lvl2pPr>
      <a:lvl3pPr marL="1020089" indent="-204019" algn="l" defTabSz="408038" rtl="0" eaLnBrk="1" latinLnBrk="0" hangingPunct="1">
        <a:spcBef>
          <a:spcPct val="20000"/>
        </a:spcBef>
        <a:buFont typeface="Arial"/>
        <a:buChar char="•"/>
        <a:defRPr sz="2100" kern="1200">
          <a:solidFill>
            <a:schemeClr val="tx1"/>
          </a:solidFill>
          <a:latin typeface="+mn-lt"/>
          <a:ea typeface="+mn-ea"/>
          <a:cs typeface="+mn-cs"/>
        </a:defRPr>
      </a:lvl3pPr>
      <a:lvl4pPr marL="1428119" indent="-204019" algn="l" defTabSz="408038" rtl="0" eaLnBrk="1" latinLnBrk="0" hangingPunct="1">
        <a:spcBef>
          <a:spcPct val="20000"/>
        </a:spcBef>
        <a:buFont typeface="Arial"/>
        <a:buChar char="–"/>
        <a:defRPr sz="1800" kern="1200">
          <a:solidFill>
            <a:schemeClr val="tx1"/>
          </a:solidFill>
          <a:latin typeface="+mn-lt"/>
          <a:ea typeface="+mn-ea"/>
          <a:cs typeface="+mn-cs"/>
        </a:defRPr>
      </a:lvl4pPr>
      <a:lvl5pPr marL="1836157" indent="-204019" algn="l" defTabSz="408038" rtl="0" eaLnBrk="1" latinLnBrk="0" hangingPunct="1">
        <a:spcBef>
          <a:spcPct val="20000"/>
        </a:spcBef>
        <a:buFont typeface="Arial"/>
        <a:buChar char="»"/>
        <a:defRPr sz="1800" kern="1200">
          <a:solidFill>
            <a:schemeClr val="tx1"/>
          </a:solidFill>
          <a:latin typeface="+mn-lt"/>
          <a:ea typeface="+mn-ea"/>
          <a:cs typeface="+mn-cs"/>
        </a:defRPr>
      </a:lvl5pPr>
      <a:lvl6pPr marL="2244194" indent="-204019" algn="l" defTabSz="408038" rtl="0" eaLnBrk="1" latinLnBrk="0" hangingPunct="1">
        <a:spcBef>
          <a:spcPct val="20000"/>
        </a:spcBef>
        <a:buFont typeface="Arial"/>
        <a:buChar char="•"/>
        <a:defRPr sz="1800" kern="1200">
          <a:solidFill>
            <a:schemeClr val="tx1"/>
          </a:solidFill>
          <a:latin typeface="+mn-lt"/>
          <a:ea typeface="+mn-ea"/>
          <a:cs typeface="+mn-cs"/>
        </a:defRPr>
      </a:lvl6pPr>
      <a:lvl7pPr marL="2652233" indent="-204019" algn="l" defTabSz="408038" rtl="0" eaLnBrk="1" latinLnBrk="0" hangingPunct="1">
        <a:spcBef>
          <a:spcPct val="20000"/>
        </a:spcBef>
        <a:buFont typeface="Arial"/>
        <a:buChar char="•"/>
        <a:defRPr sz="1800" kern="1200">
          <a:solidFill>
            <a:schemeClr val="tx1"/>
          </a:solidFill>
          <a:latin typeface="+mn-lt"/>
          <a:ea typeface="+mn-ea"/>
          <a:cs typeface="+mn-cs"/>
        </a:defRPr>
      </a:lvl7pPr>
      <a:lvl8pPr marL="3060264" indent="-204019" algn="l" defTabSz="408038" rtl="0" eaLnBrk="1" latinLnBrk="0" hangingPunct="1">
        <a:spcBef>
          <a:spcPct val="20000"/>
        </a:spcBef>
        <a:buFont typeface="Arial"/>
        <a:buChar char="•"/>
        <a:defRPr sz="1800" kern="1200">
          <a:solidFill>
            <a:schemeClr val="tx1"/>
          </a:solidFill>
          <a:latin typeface="+mn-lt"/>
          <a:ea typeface="+mn-ea"/>
          <a:cs typeface="+mn-cs"/>
        </a:defRPr>
      </a:lvl8pPr>
      <a:lvl9pPr marL="3468295" indent="-204019" algn="l" defTabSz="40803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38" rtl="0" eaLnBrk="1" latinLnBrk="0" hangingPunct="1">
        <a:defRPr sz="1600" kern="1200">
          <a:solidFill>
            <a:schemeClr val="tx1"/>
          </a:solidFill>
          <a:latin typeface="+mn-lt"/>
          <a:ea typeface="+mn-ea"/>
          <a:cs typeface="+mn-cs"/>
        </a:defRPr>
      </a:lvl1pPr>
      <a:lvl2pPr marL="408038" algn="l" defTabSz="408038" rtl="0" eaLnBrk="1" latinLnBrk="0" hangingPunct="1">
        <a:defRPr sz="1600" kern="1200">
          <a:solidFill>
            <a:schemeClr val="tx1"/>
          </a:solidFill>
          <a:latin typeface="+mn-lt"/>
          <a:ea typeface="+mn-ea"/>
          <a:cs typeface="+mn-cs"/>
        </a:defRPr>
      </a:lvl2pPr>
      <a:lvl3pPr marL="816075" algn="l" defTabSz="408038" rtl="0" eaLnBrk="1" latinLnBrk="0" hangingPunct="1">
        <a:defRPr sz="1600" kern="1200">
          <a:solidFill>
            <a:schemeClr val="tx1"/>
          </a:solidFill>
          <a:latin typeface="+mn-lt"/>
          <a:ea typeface="+mn-ea"/>
          <a:cs typeface="+mn-cs"/>
        </a:defRPr>
      </a:lvl3pPr>
      <a:lvl4pPr marL="1224113" algn="l" defTabSz="408038" rtl="0" eaLnBrk="1" latinLnBrk="0" hangingPunct="1">
        <a:defRPr sz="1600" kern="1200">
          <a:solidFill>
            <a:schemeClr val="tx1"/>
          </a:solidFill>
          <a:latin typeface="+mn-lt"/>
          <a:ea typeface="+mn-ea"/>
          <a:cs typeface="+mn-cs"/>
        </a:defRPr>
      </a:lvl4pPr>
      <a:lvl5pPr marL="1632138" algn="l" defTabSz="408038" rtl="0" eaLnBrk="1" latinLnBrk="0" hangingPunct="1">
        <a:defRPr sz="1600" kern="1200">
          <a:solidFill>
            <a:schemeClr val="tx1"/>
          </a:solidFill>
          <a:latin typeface="+mn-lt"/>
          <a:ea typeface="+mn-ea"/>
          <a:cs typeface="+mn-cs"/>
        </a:defRPr>
      </a:lvl5pPr>
      <a:lvl6pPr marL="2040176" algn="l" defTabSz="408038" rtl="0" eaLnBrk="1" latinLnBrk="0" hangingPunct="1">
        <a:defRPr sz="1600" kern="1200">
          <a:solidFill>
            <a:schemeClr val="tx1"/>
          </a:solidFill>
          <a:latin typeface="+mn-lt"/>
          <a:ea typeface="+mn-ea"/>
          <a:cs typeface="+mn-cs"/>
        </a:defRPr>
      </a:lvl6pPr>
      <a:lvl7pPr marL="2448213" algn="l" defTabSz="408038" rtl="0" eaLnBrk="1" latinLnBrk="0" hangingPunct="1">
        <a:defRPr sz="1600" kern="1200">
          <a:solidFill>
            <a:schemeClr val="tx1"/>
          </a:solidFill>
          <a:latin typeface="+mn-lt"/>
          <a:ea typeface="+mn-ea"/>
          <a:cs typeface="+mn-cs"/>
        </a:defRPr>
      </a:lvl7pPr>
      <a:lvl8pPr marL="2856251" algn="l" defTabSz="408038" rtl="0" eaLnBrk="1" latinLnBrk="0" hangingPunct="1">
        <a:defRPr sz="1600" kern="1200">
          <a:solidFill>
            <a:schemeClr val="tx1"/>
          </a:solidFill>
          <a:latin typeface="+mn-lt"/>
          <a:ea typeface="+mn-ea"/>
          <a:cs typeface="+mn-cs"/>
        </a:defRPr>
      </a:lvl8pPr>
      <a:lvl9pPr marL="3264287" algn="l" defTabSz="40803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pic>
        <p:nvPicPr>
          <p:cNvPr id="4" name="Picture Placeholder 3"/>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546314" y="4831927"/>
            <a:ext cx="1151219" cy="210933"/>
          </a:xfrm>
          <a:prstGeom prst="rect">
            <a:avLst/>
          </a:prstGeom>
        </p:spPr>
      </p:pic>
    </p:spTree>
    <p:extLst>
      <p:ext uri="{BB962C8B-B14F-4D97-AF65-F5344CB8AC3E}">
        <p14:creationId xmlns:p14="http://schemas.microsoft.com/office/powerpoint/2010/main" val="391859408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4587" r:id="rId3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pic>
        <p:nvPicPr>
          <p:cNvPr id="4" name="Picture Placeholder 3"/>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7546314" y="4831927"/>
            <a:ext cx="1151219" cy="210933"/>
          </a:xfrm>
          <a:prstGeom prst="rect">
            <a:avLst/>
          </a:prstGeom>
        </p:spPr>
      </p:pic>
    </p:spTree>
    <p:extLst>
      <p:ext uri="{BB962C8B-B14F-4D97-AF65-F5344CB8AC3E}">
        <p14:creationId xmlns:p14="http://schemas.microsoft.com/office/powerpoint/2010/main" val="350127497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7" r:id="rId27"/>
    <p:sldLayoutId id="2147484028" r:id="rId28"/>
    <p:sldLayoutId id="2147484029" r:id="rId29"/>
    <p:sldLayoutId id="2147484030" r:id="rId30"/>
    <p:sldLayoutId id="2147484031" r:id="rId3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pic>
        <p:nvPicPr>
          <p:cNvPr id="5" name="Picture Placeholder 3"/>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675826" y="4900169"/>
            <a:ext cx="342677" cy="137070"/>
          </a:xfrm>
          <a:prstGeom prst="rect">
            <a:avLst/>
          </a:prstGeom>
        </p:spPr>
      </p:pic>
    </p:spTree>
    <p:extLst>
      <p:ext uri="{BB962C8B-B14F-4D97-AF65-F5344CB8AC3E}">
        <p14:creationId xmlns:p14="http://schemas.microsoft.com/office/powerpoint/2010/main" val="300390023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 id="2147484059" r:id="rId26"/>
    <p:sldLayoutId id="2147484060" r:id="rId27"/>
    <p:sldLayoutId id="2147484061" r:id="rId28"/>
    <p:sldLayoutId id="2147484062" r:id="rId29"/>
    <p:sldLayoutId id="2147484063" r:id="rId30"/>
    <p:sldLayoutId id="2147484064" r:id="rId31"/>
    <p:sldLayoutId id="2147484065" r:id="rId32"/>
    <p:sldLayoutId id="2147484066" r:id="rId33"/>
    <p:sldLayoutId id="2147484067" r:id="rId34"/>
    <p:sldLayoutId id="2147484068" r:id="rId35"/>
    <p:sldLayoutId id="2147484069" r:id="rId36"/>
    <p:sldLayoutId id="2147484070" r:id="rId37"/>
    <p:sldLayoutId id="2147484071" r:id="rId38"/>
    <p:sldLayoutId id="2147484396" r:id="rId39"/>
    <p:sldLayoutId id="2147484397" r:id="rId40"/>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753828" y="4831927"/>
            <a:ext cx="322960" cy="273844"/>
          </a:xfrm>
          <a:prstGeom prst="rect">
            <a:avLst/>
          </a:prstGeom>
        </p:spPr>
        <p:txBody>
          <a:bodyPr vert="horz" lIns="91440" tIns="45720" rIns="91440" bIns="45720" rtlCol="0" anchor="ctr"/>
          <a:lstStyle>
            <a:lvl1pPr algn="r">
              <a:defRPr lang="en-US" sz="800" smtClean="0">
                <a:solidFill>
                  <a:schemeClr val="bg1"/>
                </a:solidFill>
              </a:defRPr>
            </a:lvl1pPr>
          </a:lstStyle>
          <a:p>
            <a:fld id="{546CD2E5-F14D-4AB4-AABF-F1EC59ABA42A}" type="slidenum">
              <a:rPr>
                <a:solidFill>
                  <a:srgbClr val="FFFFFF"/>
                </a:solidFill>
                <a:latin typeface="Arial"/>
              </a:rPr>
              <a:pPr/>
              <a:t>‹#›</a:t>
            </a:fld>
            <a:endParaRPr>
              <a:solidFill>
                <a:srgbClr val="FFFFFF"/>
              </a:solidFill>
              <a:latin typeface="Arial"/>
            </a:endParaRPr>
          </a:p>
        </p:txBody>
      </p:sp>
      <p:pic>
        <p:nvPicPr>
          <p:cNvPr id="4" name="Picture Placeholder 3"/>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7546314" y="4870176"/>
            <a:ext cx="1151219" cy="172683"/>
          </a:xfrm>
          <a:prstGeom prst="rect">
            <a:avLst/>
          </a:prstGeom>
        </p:spPr>
      </p:pic>
    </p:spTree>
    <p:extLst>
      <p:ext uri="{BB962C8B-B14F-4D97-AF65-F5344CB8AC3E}">
        <p14:creationId xmlns:p14="http://schemas.microsoft.com/office/powerpoint/2010/main" val="659596557"/>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 id="2147484105" r:id="rId32"/>
    <p:sldLayoutId id="2147484106" r:id="rId3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8301541" y="4846038"/>
            <a:ext cx="322960" cy="273844"/>
          </a:xfrm>
          <a:prstGeom prst="rect">
            <a:avLst/>
          </a:prstGeom>
        </p:spPr>
        <p:txBody>
          <a:bodyPr vert="horz" lIns="91440" tIns="45720" rIns="91440" bIns="45720" rtlCol="0" anchor="ctr"/>
          <a:lstStyle>
            <a:lvl1pPr algn="r">
              <a:defRPr lang="en-US" sz="800" smtClean="0">
                <a:solidFill>
                  <a:srgbClr val="6C6C6C"/>
                </a:solidFill>
              </a:defRPr>
            </a:lvl1pPr>
          </a:lstStyle>
          <a:p>
            <a:fld id="{546CD2E5-F14D-4AB4-AABF-F1EC59ABA42A}" type="slidenum">
              <a:rPr>
                <a:latin typeface="Open Sans"/>
              </a:rPr>
              <a:pPr/>
              <a:t>‹#›</a:t>
            </a:fld>
            <a:endParaRPr>
              <a:latin typeface="Open Sans"/>
            </a:endParaRPr>
          </a:p>
        </p:txBody>
      </p:sp>
      <p:pic>
        <p:nvPicPr>
          <p:cNvPr id="5" name="Picture Placeholder 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8675826" y="4900169"/>
            <a:ext cx="342677" cy="137070"/>
          </a:xfrm>
          <a:prstGeom prst="rect">
            <a:avLst/>
          </a:prstGeom>
        </p:spPr>
      </p:pic>
    </p:spTree>
    <p:extLst>
      <p:ext uri="{BB962C8B-B14F-4D97-AF65-F5344CB8AC3E}">
        <p14:creationId xmlns:p14="http://schemas.microsoft.com/office/powerpoint/2010/main" val="2631816934"/>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39" r:id="rId32"/>
    <p:sldLayoutId id="2147484140" r:id="rId33"/>
    <p:sldLayoutId id="2147484141" r:id="rId34"/>
    <p:sldLayoutId id="2147484142" r:id="rId35"/>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3200" kern="300" spc="-1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5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4" Type="http://schemas.microsoft.com/office/2007/relationships/hdphoto" Target="../media/hdphoto13.wdp"/><Relationship Id="rId5" Type="http://schemas.openxmlformats.org/officeDocument/2006/relationships/image" Target="../media/image44.png"/><Relationship Id="rId1" Type="http://schemas.openxmlformats.org/officeDocument/2006/relationships/slideLayout" Target="../slideLayouts/slideLayout6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5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5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7.png"/><Relationship Id="rId5" Type="http://schemas.openxmlformats.org/officeDocument/2006/relationships/image" Target="../media/image49.jpe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50.png"/><Relationship Id="rId1" Type="http://schemas.openxmlformats.org/officeDocument/2006/relationships/slideLayout" Target="../slideLayouts/slideLayout5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notesSlide" Target="../notesSlides/notesSlide16.xml"/><Relationship Id="rId5" Type="http://schemas.openxmlformats.org/officeDocument/2006/relationships/image" Target="../media/image14.png"/><Relationship Id="rId6" Type="http://schemas.openxmlformats.org/officeDocument/2006/relationships/image" Target="../media/image51.png"/><Relationship Id="rId1" Type="http://schemas.microsoft.com/office/2007/relationships/media" Target="../media/media1.mov"/><Relationship Id="rId2" Type="http://schemas.openxmlformats.org/officeDocument/2006/relationships/video" Target="../media/media1.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32.png"/><Relationship Id="rId21" Type="http://schemas.openxmlformats.org/officeDocument/2006/relationships/image" Target="../media/image33.jpg"/><Relationship Id="rId22" Type="http://schemas.openxmlformats.org/officeDocument/2006/relationships/image" Target="../media/image34.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62.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4" Type="http://schemas.microsoft.com/office/2007/relationships/hdphoto" Target="../media/hdphoto13.wdp"/><Relationship Id="rId1" Type="http://schemas.openxmlformats.org/officeDocument/2006/relationships/slideLayout" Target="../slideLayouts/slideLayout6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4" name="Title 4"/>
          <p:cNvSpPr txBox="1">
            <a:spLocks/>
          </p:cNvSpPr>
          <p:nvPr/>
        </p:nvSpPr>
        <p:spPr>
          <a:xfrm>
            <a:off x="0" y="1521844"/>
            <a:ext cx="9029700" cy="2512507"/>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8000" b="1" dirty="0" smtClean="0">
                <a:solidFill>
                  <a:srgbClr val="00AEEF"/>
                </a:solidFill>
                <a:latin typeface="+mn-lt"/>
              </a:rPr>
              <a:t>ADVANCED </a:t>
            </a:r>
            <a:r>
              <a:rPr lang="en-US" sz="8000" b="1" dirty="0" smtClean="0">
                <a:solidFill>
                  <a:schemeClr val="bg1"/>
                </a:solidFill>
                <a:latin typeface="+mn-lt"/>
              </a:rPr>
              <a:t>TV</a:t>
            </a:r>
            <a:endParaRPr lang="en-US" sz="8000" b="1" dirty="0">
              <a:solidFill>
                <a:schemeClr val="bg1"/>
              </a:solidFill>
              <a:latin typeface="+mn-lt"/>
            </a:endParaRPr>
          </a:p>
        </p:txBody>
      </p:sp>
    </p:spTree>
    <p:extLst>
      <p:ext uri="{BB962C8B-B14F-4D97-AF65-F5344CB8AC3E}">
        <p14:creationId xmlns:p14="http://schemas.microsoft.com/office/powerpoint/2010/main" val="3069984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7" name="TextBox 6"/>
          <p:cNvSpPr txBox="1"/>
          <p:nvPr/>
        </p:nvSpPr>
        <p:spPr>
          <a:xfrm>
            <a:off x="738552" y="227035"/>
            <a:ext cx="7942381" cy="646331"/>
          </a:xfrm>
          <a:prstGeom prst="rect">
            <a:avLst/>
          </a:prstGeom>
          <a:noFill/>
        </p:spPr>
        <p:txBody>
          <a:bodyPr wrap="square" rtlCol="0">
            <a:spAutoFit/>
          </a:bodyPr>
          <a:lstStyle/>
          <a:p>
            <a:pPr algn="ctr"/>
            <a:r>
              <a:rPr lang="en-US" sz="3600" b="1" dirty="0" smtClean="0">
                <a:solidFill>
                  <a:schemeClr val="accent1"/>
                </a:solidFill>
                <a:latin typeface="+mj-lt"/>
                <a:cs typeface="Britannic Bold"/>
              </a:rPr>
              <a:t>“PROGRAMMATIQUE” ?</a:t>
            </a:r>
            <a:endParaRPr lang="en-US" sz="3600" b="1" dirty="0">
              <a:solidFill>
                <a:schemeClr val="accent1"/>
              </a:solidFill>
              <a:latin typeface="+mj-lt"/>
              <a:cs typeface="Britannic Bold"/>
            </a:endParaRPr>
          </a:p>
        </p:txBody>
      </p:sp>
      <p:grpSp>
        <p:nvGrpSpPr>
          <p:cNvPr id="2" name="Group 1"/>
          <p:cNvGrpSpPr/>
          <p:nvPr/>
        </p:nvGrpSpPr>
        <p:grpSpPr>
          <a:xfrm>
            <a:off x="366102" y="1555468"/>
            <a:ext cx="2977335" cy="2657133"/>
            <a:chOff x="328002" y="1339568"/>
            <a:chExt cx="2977335" cy="2657133"/>
          </a:xfrm>
        </p:grpSpPr>
        <p:sp>
          <p:nvSpPr>
            <p:cNvPr id="45" name="TextBox 44"/>
            <p:cNvSpPr txBox="1"/>
            <p:nvPr/>
          </p:nvSpPr>
          <p:spPr>
            <a:xfrm>
              <a:off x="328002" y="3298442"/>
              <a:ext cx="1475397" cy="698259"/>
            </a:xfrm>
            <a:prstGeom prst="rect">
              <a:avLst/>
            </a:prstGeom>
            <a:noFill/>
          </p:spPr>
          <p:txBody>
            <a:bodyPr wrap="square" lIns="51426" tIns="25713" rIns="51426" bIns="25713" rtlCol="0">
              <a:spAutoFit/>
            </a:bodyPr>
            <a:lstStyle/>
            <a:p>
              <a:pPr algn="ctr"/>
              <a:r>
                <a:rPr lang="en-US" sz="1400" b="1" dirty="0" smtClean="0">
                  <a:solidFill>
                    <a:schemeClr val="bg1"/>
                  </a:solidFill>
                  <a:latin typeface="Korolev Condensed Bold" pitchFamily="50" charset="0"/>
                  <a:cs typeface="Open Sans"/>
                </a:rPr>
                <a:t>TV LINEAIRE</a:t>
              </a:r>
            </a:p>
            <a:p>
              <a:pPr algn="ctr"/>
              <a:r>
                <a:rPr lang="en-US" sz="1400" b="1" dirty="0" smtClean="0">
                  <a:solidFill>
                    <a:schemeClr val="bg1"/>
                  </a:solidFill>
                  <a:latin typeface="Korolev Condensed Bold" pitchFamily="50" charset="0"/>
                  <a:cs typeface="Open Sans"/>
                </a:rPr>
                <a:t>AUJOURD’HUI</a:t>
              </a:r>
            </a:p>
            <a:p>
              <a:pPr algn="ctr"/>
              <a:r>
                <a:rPr lang="en-US" sz="1400" b="1" dirty="0" smtClean="0">
                  <a:solidFill>
                    <a:schemeClr val="bg1"/>
                  </a:solidFill>
                  <a:latin typeface="Korolev Condensed Bold" pitchFamily="50" charset="0"/>
                  <a:cs typeface="Open Sans"/>
                </a:rPr>
                <a:t>(POSTE TV)</a:t>
              </a:r>
              <a:endParaRPr lang="en-US" sz="1400" b="1" dirty="0">
                <a:solidFill>
                  <a:schemeClr val="bg1"/>
                </a:solidFill>
                <a:latin typeface="Korolev Condensed Bold" pitchFamily="50" charset="0"/>
                <a:cs typeface="Open Sans"/>
              </a:endParaRPr>
            </a:p>
          </p:txBody>
        </p:sp>
        <p:grpSp>
          <p:nvGrpSpPr>
            <p:cNvPr id="3" name="Group 2"/>
            <p:cNvGrpSpPr/>
            <p:nvPr/>
          </p:nvGrpSpPr>
          <p:grpSpPr>
            <a:xfrm>
              <a:off x="1995363" y="1339568"/>
              <a:ext cx="1309974" cy="2311881"/>
              <a:chOff x="1995363" y="1339568"/>
              <a:chExt cx="1309974" cy="2311881"/>
            </a:xfrm>
          </p:grpSpPr>
          <p:cxnSp>
            <p:nvCxnSpPr>
              <p:cNvPr id="32" name="Straight Arrow Connector 31"/>
              <p:cNvCxnSpPr/>
              <p:nvPr/>
            </p:nvCxnSpPr>
            <p:spPr>
              <a:xfrm>
                <a:off x="2619261" y="2586622"/>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1995363" y="1339568"/>
                <a:ext cx="1309974" cy="1157556"/>
                <a:chOff x="-4483381" y="1306134"/>
                <a:chExt cx="1123869" cy="1043397"/>
              </a:xfrm>
            </p:grpSpPr>
            <p:sp>
              <p:nvSpPr>
                <p:cNvPr id="40" name="Oval 39"/>
                <p:cNvSpPr/>
                <p:nvPr/>
              </p:nvSpPr>
              <p:spPr bwMode="auto">
                <a:xfrm>
                  <a:off x="-4436433" y="1306134"/>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41" name="TextBox 40"/>
                <p:cNvSpPr txBox="1"/>
                <p:nvPr/>
              </p:nvSpPr>
              <p:spPr>
                <a:xfrm>
                  <a:off x="-4483381" y="1722081"/>
                  <a:ext cx="1123869" cy="199390"/>
                </a:xfrm>
                <a:prstGeom prst="rect">
                  <a:avLst/>
                </a:prstGeom>
                <a:noFill/>
              </p:spPr>
              <p:txBody>
                <a:bodyPr wrap="square" lIns="51426" tIns="25713" rIns="51426" bIns="25713" rtlCol="0">
                  <a:spAutoFit/>
                </a:bodyPr>
                <a:lstStyle/>
                <a:p>
                  <a:pPr algn="ctr"/>
                  <a:r>
                    <a:rPr lang="en-US" sz="1100" b="1" dirty="0" err="1" smtClean="0">
                      <a:latin typeface="Korolev Condensed Bold" pitchFamily="50" charset="0"/>
                      <a:cs typeface="Open Sans"/>
                    </a:rPr>
                    <a:t>Automatisation</a:t>
                  </a:r>
                  <a:endParaRPr lang="en-US" sz="1100" b="1" dirty="0" smtClean="0">
                    <a:latin typeface="Korolev Condensed Bold" pitchFamily="50" charset="0"/>
                    <a:cs typeface="Open Sans"/>
                  </a:endParaRPr>
                </a:p>
              </p:txBody>
            </p:sp>
          </p:grpSp>
          <p:pic>
            <p:nvPicPr>
              <p:cNvPr id="46" name="Picture 45" descr="che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240" y="3321442"/>
                <a:ext cx="372242" cy="330007"/>
              </a:xfrm>
              <a:prstGeom prst="rect">
                <a:avLst/>
              </a:prstGeom>
            </p:spPr>
          </p:pic>
        </p:grpSp>
      </p:grpSp>
      <p:grpSp>
        <p:nvGrpSpPr>
          <p:cNvPr id="4" name="Group 3"/>
          <p:cNvGrpSpPr/>
          <p:nvPr/>
        </p:nvGrpSpPr>
        <p:grpSpPr>
          <a:xfrm>
            <a:off x="3646608" y="1575010"/>
            <a:ext cx="1309974" cy="2292339"/>
            <a:chOff x="3608508" y="1359110"/>
            <a:chExt cx="1309974" cy="2292339"/>
          </a:xfrm>
        </p:grpSpPr>
        <p:grpSp>
          <p:nvGrpSpPr>
            <p:cNvPr id="33" name="Group 32"/>
            <p:cNvGrpSpPr/>
            <p:nvPr/>
          </p:nvGrpSpPr>
          <p:grpSpPr>
            <a:xfrm>
              <a:off x="3608508" y="1359110"/>
              <a:ext cx="1309974" cy="1157556"/>
              <a:chOff x="1015705" y="1310749"/>
              <a:chExt cx="1123869" cy="1043397"/>
            </a:xfrm>
          </p:grpSpPr>
          <p:sp>
            <p:nvSpPr>
              <p:cNvPr id="34" name="Oval 33"/>
              <p:cNvSpPr/>
              <p:nvPr/>
            </p:nvSpPr>
            <p:spPr bwMode="auto">
              <a:xfrm>
                <a:off x="1065229" y="1310749"/>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35" name="TextBox 34"/>
              <p:cNvSpPr txBox="1"/>
              <p:nvPr/>
            </p:nvSpPr>
            <p:spPr>
              <a:xfrm>
                <a:off x="1015705" y="1695662"/>
                <a:ext cx="1123869" cy="241004"/>
              </a:xfrm>
              <a:prstGeom prst="rect">
                <a:avLst/>
              </a:prstGeom>
              <a:noFill/>
            </p:spPr>
            <p:txBody>
              <a:bodyPr wrap="square" lIns="51426" tIns="25713" rIns="51426" bIns="25713" rtlCol="0">
                <a:spAutoFit/>
              </a:bodyPr>
              <a:lstStyle/>
              <a:p>
                <a:pPr algn="ctr"/>
                <a:r>
                  <a:rPr lang="en-US" sz="1400" b="1" dirty="0" smtClean="0">
                    <a:latin typeface="Korolev Condensed Bold" pitchFamily="50" charset="0"/>
                    <a:cs typeface="Open Sans"/>
                  </a:rPr>
                  <a:t>RTB</a:t>
                </a:r>
                <a:endParaRPr lang="en-US" sz="1400" b="1" dirty="0">
                  <a:latin typeface="Korolev Condensed Bold" pitchFamily="50" charset="0"/>
                  <a:cs typeface="Open Sans"/>
                </a:endParaRPr>
              </a:p>
            </p:txBody>
          </p:sp>
        </p:grpSp>
        <p:cxnSp>
          <p:nvCxnSpPr>
            <p:cNvPr id="42" name="Straight Arrow Connector 41"/>
            <p:cNvCxnSpPr/>
            <p:nvPr/>
          </p:nvCxnSpPr>
          <p:spPr>
            <a:xfrm>
              <a:off x="4266353" y="2586622"/>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pic>
          <p:nvPicPr>
            <p:cNvPr id="47" name="Picture 46" descr="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308" y="3338286"/>
              <a:ext cx="316512" cy="313163"/>
            </a:xfrm>
            <a:prstGeom prst="rect">
              <a:avLst/>
            </a:prstGeom>
          </p:spPr>
        </p:pic>
      </p:grpSp>
      <p:grpSp>
        <p:nvGrpSpPr>
          <p:cNvPr id="6" name="Group 5"/>
          <p:cNvGrpSpPr/>
          <p:nvPr/>
        </p:nvGrpSpPr>
        <p:grpSpPr>
          <a:xfrm>
            <a:off x="5241007" y="1575010"/>
            <a:ext cx="1309974" cy="2292339"/>
            <a:chOff x="5202907" y="1359110"/>
            <a:chExt cx="1309974" cy="2292339"/>
          </a:xfrm>
        </p:grpSpPr>
        <p:grpSp>
          <p:nvGrpSpPr>
            <p:cNvPr id="36" name="Group 35"/>
            <p:cNvGrpSpPr/>
            <p:nvPr/>
          </p:nvGrpSpPr>
          <p:grpSpPr>
            <a:xfrm>
              <a:off x="5202907" y="1359110"/>
              <a:ext cx="1309974" cy="1157556"/>
              <a:chOff x="1015705" y="1310749"/>
              <a:chExt cx="1123869" cy="1043397"/>
            </a:xfrm>
          </p:grpSpPr>
          <p:sp>
            <p:nvSpPr>
              <p:cNvPr id="37" name="Oval 36"/>
              <p:cNvSpPr/>
              <p:nvPr/>
            </p:nvSpPr>
            <p:spPr bwMode="auto">
              <a:xfrm>
                <a:off x="1065229" y="1310749"/>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38" name="TextBox 37"/>
              <p:cNvSpPr txBox="1"/>
              <p:nvPr/>
            </p:nvSpPr>
            <p:spPr>
              <a:xfrm>
                <a:off x="1015705" y="1730885"/>
                <a:ext cx="1123869" cy="199390"/>
              </a:xfrm>
              <a:prstGeom prst="rect">
                <a:avLst/>
              </a:prstGeom>
              <a:noFill/>
            </p:spPr>
            <p:txBody>
              <a:bodyPr wrap="square" lIns="51426" tIns="25713" rIns="51426" bIns="25713" rtlCol="0">
                <a:spAutoFit/>
              </a:bodyPr>
              <a:lstStyle/>
              <a:p>
                <a:pPr algn="ctr"/>
                <a:r>
                  <a:rPr lang="en-US" sz="1100" b="1" dirty="0" err="1" smtClean="0">
                    <a:latin typeface="Korolev Condensed Bold" pitchFamily="50" charset="0"/>
                    <a:cs typeface="Open Sans"/>
                  </a:rPr>
                  <a:t>Adressabilité</a:t>
                </a:r>
                <a:endParaRPr lang="en-US" sz="1100" b="1" dirty="0">
                  <a:latin typeface="Korolev Condensed Bold" pitchFamily="50" charset="0"/>
                  <a:cs typeface="Open Sans"/>
                </a:endParaRPr>
              </a:p>
            </p:txBody>
          </p:sp>
        </p:grpSp>
        <p:cxnSp>
          <p:nvCxnSpPr>
            <p:cNvPr id="43" name="Straight Arrow Connector 42"/>
            <p:cNvCxnSpPr/>
            <p:nvPr/>
          </p:nvCxnSpPr>
          <p:spPr>
            <a:xfrm>
              <a:off x="5858738" y="2600237"/>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pic>
          <p:nvPicPr>
            <p:cNvPr id="48" name="Picture 47" descr="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482" y="3338286"/>
              <a:ext cx="316512" cy="313163"/>
            </a:xfrm>
            <a:prstGeom prst="rect">
              <a:avLst/>
            </a:prstGeom>
          </p:spPr>
        </p:pic>
      </p:grpSp>
      <p:grpSp>
        <p:nvGrpSpPr>
          <p:cNvPr id="8" name="Group 7"/>
          <p:cNvGrpSpPr/>
          <p:nvPr/>
        </p:nvGrpSpPr>
        <p:grpSpPr>
          <a:xfrm>
            <a:off x="6817700" y="1575010"/>
            <a:ext cx="1309974" cy="2308304"/>
            <a:chOff x="6779600" y="1359110"/>
            <a:chExt cx="1309974" cy="2308304"/>
          </a:xfrm>
        </p:grpSpPr>
        <p:grpSp>
          <p:nvGrpSpPr>
            <p:cNvPr id="29" name="Group 28"/>
            <p:cNvGrpSpPr/>
            <p:nvPr/>
          </p:nvGrpSpPr>
          <p:grpSpPr>
            <a:xfrm>
              <a:off x="6779600" y="1359110"/>
              <a:ext cx="1309974" cy="1157556"/>
              <a:chOff x="1015705" y="1310749"/>
              <a:chExt cx="1123869" cy="1043397"/>
            </a:xfrm>
          </p:grpSpPr>
          <p:sp>
            <p:nvSpPr>
              <p:cNvPr id="30" name="Oval 29"/>
              <p:cNvSpPr/>
              <p:nvPr/>
            </p:nvSpPr>
            <p:spPr bwMode="auto">
              <a:xfrm>
                <a:off x="1065229" y="1310749"/>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31" name="TextBox 30"/>
              <p:cNvSpPr txBox="1"/>
              <p:nvPr/>
            </p:nvSpPr>
            <p:spPr>
              <a:xfrm>
                <a:off x="1015705" y="1660441"/>
                <a:ext cx="1123869" cy="351972"/>
              </a:xfrm>
              <a:prstGeom prst="rect">
                <a:avLst/>
              </a:prstGeom>
              <a:noFill/>
            </p:spPr>
            <p:txBody>
              <a:bodyPr wrap="square" lIns="51426" tIns="25713" rIns="51426" bIns="25713" rtlCol="0">
                <a:spAutoFit/>
              </a:bodyPr>
              <a:lstStyle/>
              <a:p>
                <a:pPr algn="ctr"/>
                <a:r>
                  <a:rPr lang="en-US" sz="1100" b="1" dirty="0" err="1" smtClean="0">
                    <a:latin typeface="Korolev Condensed Bold" pitchFamily="50" charset="0"/>
                    <a:cs typeface="Open Sans"/>
                  </a:rPr>
                  <a:t>Personnalisation</a:t>
                </a:r>
                <a:r>
                  <a:rPr lang="en-US" sz="1100" b="1" dirty="0" smtClean="0">
                    <a:latin typeface="Korolev Condensed Bold" pitchFamily="50" charset="0"/>
                    <a:cs typeface="Open Sans"/>
                  </a:rPr>
                  <a:t> du message</a:t>
                </a:r>
                <a:endParaRPr lang="en-US" sz="1100" b="1" dirty="0">
                  <a:latin typeface="Korolev Condensed Bold" pitchFamily="50" charset="0"/>
                  <a:cs typeface="Open Sans"/>
                </a:endParaRPr>
              </a:p>
            </p:txBody>
          </p:sp>
        </p:grpSp>
        <p:cxnSp>
          <p:nvCxnSpPr>
            <p:cNvPr id="44" name="Straight Arrow Connector 43"/>
            <p:cNvCxnSpPr/>
            <p:nvPr/>
          </p:nvCxnSpPr>
          <p:spPr>
            <a:xfrm>
              <a:off x="7441353" y="2600237"/>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pic>
          <p:nvPicPr>
            <p:cNvPr id="49" name="Picture 48" descr="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097" y="3354251"/>
              <a:ext cx="316512" cy="313163"/>
            </a:xfrm>
            <a:prstGeom prst="rect">
              <a:avLst/>
            </a:prstGeom>
          </p:spPr>
        </p:pic>
      </p:grpSp>
    </p:spTree>
    <p:extLst>
      <p:ext uri="{BB962C8B-B14F-4D97-AF65-F5344CB8AC3E}">
        <p14:creationId xmlns:p14="http://schemas.microsoft.com/office/powerpoint/2010/main" val="364198941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grpSp>
        <p:nvGrpSpPr>
          <p:cNvPr id="2" name="Group 1"/>
          <p:cNvGrpSpPr/>
          <p:nvPr/>
        </p:nvGrpSpPr>
        <p:grpSpPr>
          <a:xfrm>
            <a:off x="713153" y="1071992"/>
            <a:ext cx="2904050" cy="3500005"/>
            <a:chOff x="713153" y="1071992"/>
            <a:chExt cx="2904050" cy="3500005"/>
          </a:xfrm>
        </p:grpSpPr>
        <p:sp>
          <p:nvSpPr>
            <p:cNvPr id="6" name="Rounded Rectangle 5"/>
            <p:cNvSpPr/>
            <p:nvPr/>
          </p:nvSpPr>
          <p:spPr>
            <a:xfrm>
              <a:off x="713153" y="3087074"/>
              <a:ext cx="2904050" cy="1484923"/>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cxnSp>
          <p:nvCxnSpPr>
            <p:cNvPr id="28" name="Straight Arrow Connector 27"/>
            <p:cNvCxnSpPr/>
            <p:nvPr/>
          </p:nvCxnSpPr>
          <p:spPr>
            <a:xfrm>
              <a:off x="2166475" y="2543477"/>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52510" y="3240730"/>
              <a:ext cx="2764693" cy="1159924"/>
            </a:xfrm>
            <a:prstGeom prst="rect">
              <a:avLst/>
            </a:prstGeom>
            <a:noFill/>
          </p:spPr>
          <p:txBody>
            <a:bodyPr wrap="square" lIns="51426" tIns="25713" rIns="51426" bIns="25713" rtlCol="0">
              <a:spAutoFit/>
            </a:bodyPr>
            <a:lstStyle/>
            <a:p>
              <a:pPr algn="ctr"/>
              <a:r>
                <a:rPr lang="en-US" b="1" dirty="0" smtClean="0">
                  <a:solidFill>
                    <a:schemeClr val="bg1"/>
                  </a:solidFill>
                  <a:latin typeface="Korolev Condensed Bold" pitchFamily="50" charset="0"/>
                  <a:cs typeface="Open Sans"/>
                </a:rPr>
                <a:t>YIELD “SECONDE”</a:t>
              </a:r>
            </a:p>
            <a:p>
              <a:pPr algn="ctr"/>
              <a:r>
                <a:rPr lang="en-US" b="1" dirty="0" smtClean="0">
                  <a:solidFill>
                    <a:schemeClr val="bg1"/>
                  </a:solidFill>
                  <a:latin typeface="Korolev Condensed Bold" pitchFamily="50" charset="0"/>
                  <a:cs typeface="Open Sans"/>
                </a:rPr>
                <a:t> POUR LES REGIES TV</a:t>
              </a:r>
            </a:p>
            <a:p>
              <a:pPr algn="ctr"/>
              <a:endParaRPr lang="en-US" b="1" dirty="0" smtClean="0">
                <a:solidFill>
                  <a:schemeClr val="bg1"/>
                </a:solidFill>
                <a:latin typeface="Korolev Condensed Bold" pitchFamily="50" charset="0"/>
                <a:cs typeface="Open Sans"/>
              </a:endParaRPr>
            </a:p>
            <a:p>
              <a:pPr algn="ctr"/>
              <a:r>
                <a:rPr lang="en-US" b="1" dirty="0" smtClean="0">
                  <a:solidFill>
                    <a:schemeClr val="bg1"/>
                  </a:solidFill>
                  <a:latin typeface="Korolev Condensed Bold" pitchFamily="50" charset="0"/>
                  <a:cs typeface="Open Sans"/>
                </a:rPr>
                <a:t>RISQUE TECHNIQUE</a:t>
              </a:r>
              <a:endParaRPr lang="en-US" b="1" dirty="0">
                <a:solidFill>
                  <a:schemeClr val="bg1"/>
                </a:solidFill>
                <a:latin typeface="Korolev Condensed Bold" pitchFamily="50" charset="0"/>
                <a:cs typeface="Open Sans"/>
              </a:endParaRPr>
            </a:p>
          </p:txBody>
        </p:sp>
        <p:grpSp>
          <p:nvGrpSpPr>
            <p:cNvPr id="38" name="Group 37"/>
            <p:cNvGrpSpPr/>
            <p:nvPr/>
          </p:nvGrpSpPr>
          <p:grpSpPr>
            <a:xfrm>
              <a:off x="1358269" y="1071992"/>
              <a:ext cx="1616411" cy="1401529"/>
              <a:chOff x="1024086" y="1310749"/>
              <a:chExt cx="1123869" cy="1043397"/>
            </a:xfrm>
          </p:grpSpPr>
          <p:sp>
            <p:nvSpPr>
              <p:cNvPr id="39" name="Oval 38"/>
              <p:cNvSpPr/>
              <p:nvPr/>
            </p:nvSpPr>
            <p:spPr bwMode="auto">
              <a:xfrm>
                <a:off x="1065229" y="1310749"/>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40" name="TextBox 39"/>
              <p:cNvSpPr txBox="1"/>
              <p:nvPr/>
            </p:nvSpPr>
            <p:spPr>
              <a:xfrm>
                <a:off x="1024086" y="1686857"/>
                <a:ext cx="1123869" cy="221963"/>
              </a:xfrm>
              <a:prstGeom prst="rect">
                <a:avLst/>
              </a:prstGeom>
              <a:noFill/>
            </p:spPr>
            <p:txBody>
              <a:bodyPr wrap="square" lIns="51426" tIns="25713" rIns="51426" bIns="25713" rtlCol="0">
                <a:spAutoFit/>
              </a:bodyPr>
              <a:lstStyle/>
              <a:p>
                <a:pPr algn="ctr"/>
                <a:r>
                  <a:rPr lang="en-US" sz="1600" b="1" dirty="0" smtClean="0">
                    <a:latin typeface="Korolev Condensed Bold" pitchFamily="50" charset="0"/>
                    <a:cs typeface="Open Sans"/>
                  </a:rPr>
                  <a:t>RTB</a:t>
                </a:r>
                <a:endParaRPr lang="en-US" sz="1600" b="1" dirty="0">
                  <a:latin typeface="Korolev Condensed Bold" pitchFamily="50" charset="0"/>
                  <a:cs typeface="Open Sans"/>
                </a:endParaRPr>
              </a:p>
            </p:txBody>
          </p:sp>
        </p:grpSp>
      </p:grpSp>
      <p:grpSp>
        <p:nvGrpSpPr>
          <p:cNvPr id="4" name="Group 3"/>
          <p:cNvGrpSpPr/>
          <p:nvPr/>
        </p:nvGrpSpPr>
        <p:grpSpPr>
          <a:xfrm>
            <a:off x="4310802" y="1074612"/>
            <a:ext cx="3870868" cy="3899578"/>
            <a:chOff x="4310802" y="1074612"/>
            <a:chExt cx="3870868" cy="3899578"/>
          </a:xfrm>
        </p:grpSpPr>
        <p:sp>
          <p:nvSpPr>
            <p:cNvPr id="34" name="TextBox 33"/>
            <p:cNvSpPr txBox="1"/>
            <p:nvPr/>
          </p:nvSpPr>
          <p:spPr>
            <a:xfrm>
              <a:off x="4904143" y="3260268"/>
              <a:ext cx="2734067" cy="1713922"/>
            </a:xfrm>
            <a:prstGeom prst="rect">
              <a:avLst/>
            </a:prstGeom>
            <a:noFill/>
          </p:spPr>
          <p:txBody>
            <a:bodyPr wrap="square" lIns="51426" tIns="25713" rIns="51426" bIns="25713" rtlCol="0">
              <a:spAutoFit/>
            </a:bodyPr>
            <a:lstStyle/>
            <a:p>
              <a:pPr algn="ctr"/>
              <a:r>
                <a:rPr lang="en-US" b="1" dirty="0" smtClean="0">
                  <a:solidFill>
                    <a:schemeClr val="bg1"/>
                  </a:solidFill>
                  <a:latin typeface="Korolev Condensed Bold" pitchFamily="50" charset="0"/>
                  <a:cs typeface="Open Sans"/>
                </a:rPr>
                <a:t>CADRE LEGAL</a:t>
              </a:r>
            </a:p>
            <a:p>
              <a:pPr algn="ctr"/>
              <a:endParaRPr lang="en-US" b="1" dirty="0" smtClean="0">
                <a:solidFill>
                  <a:schemeClr val="bg1"/>
                </a:solidFill>
                <a:latin typeface="Korolev Condensed Bold" pitchFamily="50" charset="0"/>
                <a:cs typeface="Open Sans"/>
              </a:endParaRPr>
            </a:p>
            <a:p>
              <a:pPr algn="ctr"/>
              <a:endParaRPr lang="en-US" b="1" dirty="0">
                <a:solidFill>
                  <a:schemeClr val="bg1"/>
                </a:solidFill>
                <a:latin typeface="Korolev Condensed Bold" pitchFamily="50" charset="0"/>
                <a:cs typeface="Open Sans"/>
              </a:endParaRPr>
            </a:p>
            <a:p>
              <a:pPr algn="ctr"/>
              <a:r>
                <a:rPr lang="en-US" b="1" dirty="0" smtClean="0">
                  <a:solidFill>
                    <a:schemeClr val="bg1"/>
                  </a:solidFill>
                  <a:latin typeface="Korolev Condensed Bold" pitchFamily="50" charset="0"/>
                  <a:cs typeface="Open Sans"/>
                </a:rPr>
                <a:t>DEFI TECHNIQUE</a:t>
              </a:r>
            </a:p>
            <a:p>
              <a:pPr algn="ctr"/>
              <a:endParaRPr lang="en-US" b="1" dirty="0">
                <a:solidFill>
                  <a:schemeClr val="bg1"/>
                </a:solidFill>
                <a:latin typeface="Korolev Condensed Bold" pitchFamily="50" charset="0"/>
                <a:cs typeface="Open Sans"/>
              </a:endParaRPr>
            </a:p>
            <a:p>
              <a:pPr algn="ctr"/>
              <a:endParaRPr lang="en-US" b="1" dirty="0">
                <a:solidFill>
                  <a:schemeClr val="bg1"/>
                </a:solidFill>
                <a:latin typeface="Korolev Condensed Bold" pitchFamily="50" charset="0"/>
                <a:cs typeface="Open Sans"/>
              </a:endParaRPr>
            </a:p>
          </p:txBody>
        </p:sp>
        <p:grpSp>
          <p:nvGrpSpPr>
            <p:cNvPr id="3" name="Group 2"/>
            <p:cNvGrpSpPr/>
            <p:nvPr/>
          </p:nvGrpSpPr>
          <p:grpSpPr>
            <a:xfrm>
              <a:off x="4310802" y="1074612"/>
              <a:ext cx="3870868" cy="3513016"/>
              <a:chOff x="4310802" y="1074612"/>
              <a:chExt cx="3870868" cy="3513016"/>
            </a:xfrm>
          </p:grpSpPr>
          <p:grpSp>
            <p:nvGrpSpPr>
              <p:cNvPr id="19" name="Group 18"/>
              <p:cNvGrpSpPr/>
              <p:nvPr/>
            </p:nvGrpSpPr>
            <p:grpSpPr>
              <a:xfrm>
                <a:off x="4310802" y="1074612"/>
                <a:ext cx="1616411" cy="1401529"/>
                <a:chOff x="1024086" y="1310749"/>
                <a:chExt cx="1123869" cy="1043397"/>
              </a:xfrm>
            </p:grpSpPr>
            <p:sp>
              <p:nvSpPr>
                <p:cNvPr id="20" name="Oval 19"/>
                <p:cNvSpPr/>
                <p:nvPr/>
              </p:nvSpPr>
              <p:spPr bwMode="auto">
                <a:xfrm>
                  <a:off x="1065229" y="1310749"/>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21" name="TextBox 20"/>
                <p:cNvSpPr txBox="1"/>
                <p:nvPr/>
              </p:nvSpPr>
              <p:spPr>
                <a:xfrm>
                  <a:off x="1024086" y="1686857"/>
                  <a:ext cx="1123869" cy="221963"/>
                </a:xfrm>
                <a:prstGeom prst="rect">
                  <a:avLst/>
                </a:prstGeom>
                <a:noFill/>
              </p:spPr>
              <p:txBody>
                <a:bodyPr wrap="square" lIns="51426" tIns="25713" rIns="51426" bIns="25713" rtlCol="0">
                  <a:spAutoFit/>
                </a:bodyPr>
                <a:lstStyle/>
                <a:p>
                  <a:pPr algn="ctr"/>
                  <a:r>
                    <a:rPr lang="en-US" sz="1600" b="1" dirty="0" err="1" smtClean="0">
                      <a:latin typeface="Korolev Condensed Bold" pitchFamily="50" charset="0"/>
                      <a:cs typeface="Open Sans"/>
                    </a:rPr>
                    <a:t>Adressabilité</a:t>
                  </a:r>
                  <a:endParaRPr lang="en-US" sz="1600" b="1" dirty="0">
                    <a:latin typeface="Korolev Condensed Bold" pitchFamily="50" charset="0"/>
                    <a:cs typeface="Open Sans"/>
                  </a:endParaRPr>
                </a:p>
              </p:txBody>
            </p:sp>
          </p:grpSp>
          <p:cxnSp>
            <p:nvCxnSpPr>
              <p:cNvPr id="29" name="Straight Arrow Connector 28"/>
              <p:cNvCxnSpPr/>
              <p:nvPr/>
            </p:nvCxnSpPr>
            <p:spPr>
              <a:xfrm>
                <a:off x="5263301" y="2559712"/>
                <a:ext cx="168374" cy="451443"/>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7082683" y="2557092"/>
                <a:ext cx="202861" cy="454063"/>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6565259" y="1074612"/>
                <a:ext cx="1616411" cy="1401529"/>
                <a:chOff x="1024086" y="1310749"/>
                <a:chExt cx="1123869" cy="1043397"/>
              </a:xfrm>
            </p:grpSpPr>
            <p:sp>
              <p:nvSpPr>
                <p:cNvPr id="54" name="Oval 53"/>
                <p:cNvSpPr/>
                <p:nvPr/>
              </p:nvSpPr>
              <p:spPr bwMode="auto">
                <a:xfrm>
                  <a:off x="1065229" y="1310749"/>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55" name="TextBox 54"/>
                <p:cNvSpPr txBox="1"/>
                <p:nvPr/>
              </p:nvSpPr>
              <p:spPr>
                <a:xfrm>
                  <a:off x="1024086" y="1635952"/>
                  <a:ext cx="1123869" cy="405268"/>
                </a:xfrm>
                <a:prstGeom prst="rect">
                  <a:avLst/>
                </a:prstGeom>
                <a:noFill/>
              </p:spPr>
              <p:txBody>
                <a:bodyPr wrap="square" lIns="51426" tIns="25713" rIns="51426" bIns="25713" rtlCol="0">
                  <a:spAutoFit/>
                </a:bodyPr>
                <a:lstStyle/>
                <a:p>
                  <a:pPr algn="ctr"/>
                  <a:r>
                    <a:rPr lang="en-US" sz="1600" b="1" dirty="0" err="1" smtClean="0">
                      <a:latin typeface="Korolev Condensed Bold" pitchFamily="50" charset="0"/>
                      <a:cs typeface="Open Sans"/>
                    </a:rPr>
                    <a:t>Perso</a:t>
                  </a:r>
                  <a:r>
                    <a:rPr lang="en-US" sz="1600" b="1" dirty="0" smtClean="0">
                      <a:latin typeface="Korolev Condensed Bold" pitchFamily="50" charset="0"/>
                      <a:cs typeface="Open Sans"/>
                    </a:rPr>
                    <a:t>. </a:t>
                  </a:r>
                  <a:r>
                    <a:rPr lang="en-US" sz="1600" b="1" dirty="0">
                      <a:latin typeface="Korolev Condensed Bold" pitchFamily="50" charset="0"/>
                      <a:cs typeface="Open Sans"/>
                    </a:rPr>
                    <a:t>d</a:t>
                  </a:r>
                  <a:r>
                    <a:rPr lang="en-US" sz="1600" b="1" dirty="0" smtClean="0">
                      <a:latin typeface="Korolev Condensed Bold" pitchFamily="50" charset="0"/>
                      <a:cs typeface="Open Sans"/>
                    </a:rPr>
                    <a:t>u message</a:t>
                  </a:r>
                  <a:endParaRPr lang="en-US" sz="1600" b="1" dirty="0">
                    <a:latin typeface="Korolev Condensed Bold" pitchFamily="50" charset="0"/>
                    <a:cs typeface="Open Sans"/>
                  </a:endParaRPr>
                </a:p>
              </p:txBody>
            </p:sp>
          </p:grpSp>
          <p:sp>
            <p:nvSpPr>
              <p:cNvPr id="56" name="Rounded Rectangle 55"/>
              <p:cNvSpPr/>
              <p:nvPr/>
            </p:nvSpPr>
            <p:spPr>
              <a:xfrm>
                <a:off x="4802543" y="3102705"/>
                <a:ext cx="2904050" cy="1484923"/>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grpSp>
      </p:grpSp>
      <p:sp>
        <p:nvSpPr>
          <p:cNvPr id="57" name="TextBox 56"/>
          <p:cNvSpPr txBox="1"/>
          <p:nvPr/>
        </p:nvSpPr>
        <p:spPr>
          <a:xfrm>
            <a:off x="601786" y="90269"/>
            <a:ext cx="7942381" cy="707886"/>
          </a:xfrm>
          <a:prstGeom prst="rect">
            <a:avLst/>
          </a:prstGeom>
          <a:noFill/>
        </p:spPr>
        <p:txBody>
          <a:bodyPr wrap="square" rtlCol="0">
            <a:spAutoFit/>
          </a:bodyPr>
          <a:lstStyle/>
          <a:p>
            <a:pPr algn="ctr"/>
            <a:r>
              <a:rPr lang="en-US" sz="4000" b="1" dirty="0" smtClean="0">
                <a:solidFill>
                  <a:schemeClr val="bg1"/>
                </a:solidFill>
                <a:latin typeface="+mj-lt"/>
                <a:cs typeface="Britannic Bold"/>
              </a:rPr>
              <a:t>DES FREINS MAJEURS</a:t>
            </a:r>
            <a:endParaRPr lang="en-US" sz="4000" b="1" dirty="0">
              <a:solidFill>
                <a:schemeClr val="accent1"/>
              </a:solidFill>
              <a:latin typeface="+mj-lt"/>
              <a:cs typeface="Britannic Bold"/>
            </a:endParaRPr>
          </a:p>
        </p:txBody>
      </p:sp>
    </p:spTree>
    <p:extLst>
      <p:ext uri="{BB962C8B-B14F-4D97-AF65-F5344CB8AC3E}">
        <p14:creationId xmlns:p14="http://schemas.microsoft.com/office/powerpoint/2010/main" val="141630501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7" name="TextBox 6"/>
          <p:cNvSpPr txBox="1"/>
          <p:nvPr/>
        </p:nvSpPr>
        <p:spPr>
          <a:xfrm>
            <a:off x="601786" y="90269"/>
            <a:ext cx="7942381" cy="707886"/>
          </a:xfrm>
          <a:prstGeom prst="rect">
            <a:avLst/>
          </a:prstGeom>
          <a:noFill/>
        </p:spPr>
        <p:txBody>
          <a:bodyPr wrap="square" rtlCol="0">
            <a:spAutoFit/>
          </a:bodyPr>
          <a:lstStyle/>
          <a:p>
            <a:pPr algn="ctr"/>
            <a:r>
              <a:rPr lang="en-US" sz="4000" b="1" dirty="0" smtClean="0">
                <a:solidFill>
                  <a:schemeClr val="bg1"/>
                </a:solidFill>
                <a:latin typeface="+mj-lt"/>
                <a:cs typeface="Britannic Bold"/>
              </a:rPr>
              <a:t>LES </a:t>
            </a:r>
            <a:r>
              <a:rPr lang="en-US" sz="4000" b="1" dirty="0" smtClean="0">
                <a:solidFill>
                  <a:srgbClr val="00AEEF"/>
                </a:solidFill>
                <a:latin typeface="+mj-lt"/>
                <a:cs typeface="Britannic Bold"/>
              </a:rPr>
              <a:t>ENJEUX</a:t>
            </a:r>
            <a:endParaRPr lang="en-US" sz="4000" b="1" dirty="0">
              <a:solidFill>
                <a:srgbClr val="00AEEF"/>
              </a:solidFill>
              <a:latin typeface="+mj-lt"/>
              <a:cs typeface="Britannic Bold"/>
            </a:endParaRPr>
          </a:p>
        </p:txBody>
      </p:sp>
      <p:grpSp>
        <p:nvGrpSpPr>
          <p:cNvPr id="39" name="Group 38"/>
          <p:cNvGrpSpPr/>
          <p:nvPr/>
        </p:nvGrpSpPr>
        <p:grpSpPr>
          <a:xfrm>
            <a:off x="1170367" y="1727301"/>
            <a:ext cx="2203712" cy="1889919"/>
            <a:chOff x="-4471834" y="1306134"/>
            <a:chExt cx="1123869" cy="1043397"/>
          </a:xfrm>
        </p:grpSpPr>
        <p:sp>
          <p:nvSpPr>
            <p:cNvPr id="40" name="Oval 39"/>
            <p:cNvSpPr/>
            <p:nvPr/>
          </p:nvSpPr>
          <p:spPr bwMode="auto">
            <a:xfrm>
              <a:off x="-4436433" y="1306134"/>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dirty="0"/>
            </a:p>
          </p:txBody>
        </p:sp>
        <p:sp>
          <p:nvSpPr>
            <p:cNvPr id="41" name="TextBox 40"/>
            <p:cNvSpPr txBox="1"/>
            <p:nvPr/>
          </p:nvSpPr>
          <p:spPr>
            <a:xfrm>
              <a:off x="-4471834" y="1650273"/>
              <a:ext cx="1123869" cy="334523"/>
            </a:xfrm>
            <a:prstGeom prst="rect">
              <a:avLst/>
            </a:prstGeom>
            <a:noFill/>
          </p:spPr>
          <p:txBody>
            <a:bodyPr wrap="square" lIns="51426" tIns="25713" rIns="51426" bIns="25713" rtlCol="0">
              <a:spAutoFit/>
            </a:bodyPr>
            <a:lstStyle/>
            <a:p>
              <a:pPr algn="ctr"/>
              <a:r>
                <a:rPr lang="en-US" b="1" dirty="0" smtClean="0">
                  <a:latin typeface="Korolev Condensed Bold" pitchFamily="50" charset="0"/>
                  <a:cs typeface="Open Sans"/>
                </a:rPr>
                <a:t>NOUVELLES CIBLES MEDIA</a:t>
              </a:r>
              <a:endParaRPr lang="en-US" b="1" dirty="0">
                <a:latin typeface="Korolev Condensed Bold" pitchFamily="50" charset="0"/>
                <a:cs typeface="Open Sans"/>
              </a:endParaRPr>
            </a:p>
          </p:txBody>
        </p:sp>
      </p:grpSp>
      <p:grpSp>
        <p:nvGrpSpPr>
          <p:cNvPr id="17" name="Group 16"/>
          <p:cNvGrpSpPr/>
          <p:nvPr/>
        </p:nvGrpSpPr>
        <p:grpSpPr>
          <a:xfrm>
            <a:off x="5859598" y="1729030"/>
            <a:ext cx="2203712" cy="1889919"/>
            <a:chOff x="-4471834" y="1306134"/>
            <a:chExt cx="1123869" cy="1043397"/>
          </a:xfrm>
        </p:grpSpPr>
        <p:sp>
          <p:nvSpPr>
            <p:cNvPr id="18" name="Oval 17"/>
            <p:cNvSpPr/>
            <p:nvPr/>
          </p:nvSpPr>
          <p:spPr bwMode="auto">
            <a:xfrm>
              <a:off x="-4436433" y="1306134"/>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dirty="0"/>
            </a:p>
          </p:txBody>
        </p:sp>
        <p:sp>
          <p:nvSpPr>
            <p:cNvPr id="19" name="TextBox 18"/>
            <p:cNvSpPr txBox="1"/>
            <p:nvPr/>
          </p:nvSpPr>
          <p:spPr>
            <a:xfrm>
              <a:off x="-4471834" y="1524064"/>
              <a:ext cx="1123869" cy="572409"/>
            </a:xfrm>
            <a:prstGeom prst="rect">
              <a:avLst/>
            </a:prstGeom>
            <a:noFill/>
          </p:spPr>
          <p:txBody>
            <a:bodyPr wrap="square" lIns="51426" tIns="25713" rIns="51426" bIns="25713" rtlCol="0">
              <a:spAutoFit/>
            </a:bodyPr>
            <a:lstStyle/>
            <a:p>
              <a:pPr algn="ctr"/>
              <a:r>
                <a:rPr lang="en-US" sz="1600" b="1" dirty="0" smtClean="0">
                  <a:latin typeface="Korolev Condensed Bold" pitchFamily="50" charset="0"/>
                  <a:cs typeface="Open Sans"/>
                </a:rPr>
                <a:t>FLUIDIFIER</a:t>
              </a:r>
            </a:p>
            <a:p>
              <a:pPr algn="ctr"/>
              <a:r>
                <a:rPr lang="en-US" sz="1600" b="1" dirty="0" smtClean="0">
                  <a:latin typeface="Korolev Condensed Bold" pitchFamily="50" charset="0"/>
                  <a:cs typeface="Open Sans"/>
                </a:rPr>
                <a:t> LES PROCESS</a:t>
              </a:r>
            </a:p>
            <a:p>
              <a:pPr algn="ctr"/>
              <a:r>
                <a:rPr lang="en-US" sz="1600" b="1" dirty="0" smtClean="0">
                  <a:latin typeface="Korolev Condensed Bold" pitchFamily="50" charset="0"/>
                  <a:cs typeface="Open Sans"/>
                </a:rPr>
                <a:t>/</a:t>
              </a:r>
              <a:endParaRPr lang="en-US" sz="1600" b="1" dirty="0">
                <a:latin typeface="Korolev Condensed Bold" pitchFamily="50" charset="0"/>
                <a:cs typeface="Open Sans"/>
              </a:endParaRPr>
            </a:p>
            <a:p>
              <a:pPr algn="ctr"/>
              <a:r>
                <a:rPr lang="en-US" sz="1600" b="1" dirty="0" smtClean="0">
                  <a:latin typeface="Korolev Condensed Bold" pitchFamily="50" charset="0"/>
                  <a:cs typeface="Open Sans"/>
                </a:rPr>
                <a:t>AUTOMATISATION</a:t>
              </a:r>
              <a:endParaRPr lang="en-US" sz="1600" b="1" dirty="0">
                <a:latin typeface="Korolev Condensed Bold" pitchFamily="50" charset="0"/>
                <a:cs typeface="Open Sans"/>
              </a:endParaRPr>
            </a:p>
          </p:txBody>
        </p:sp>
      </p:grpSp>
      <p:grpSp>
        <p:nvGrpSpPr>
          <p:cNvPr id="20" name="Group 19"/>
          <p:cNvGrpSpPr/>
          <p:nvPr/>
        </p:nvGrpSpPr>
        <p:grpSpPr>
          <a:xfrm>
            <a:off x="3504010" y="1693210"/>
            <a:ext cx="2203712" cy="1889919"/>
            <a:chOff x="-4484788" y="1306134"/>
            <a:chExt cx="1123869" cy="1043397"/>
          </a:xfrm>
        </p:grpSpPr>
        <p:sp>
          <p:nvSpPr>
            <p:cNvPr id="21" name="Oval 20"/>
            <p:cNvSpPr/>
            <p:nvPr/>
          </p:nvSpPr>
          <p:spPr bwMode="auto">
            <a:xfrm>
              <a:off x="-4436433" y="1306134"/>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dirty="0"/>
            </a:p>
          </p:txBody>
        </p:sp>
        <p:sp>
          <p:nvSpPr>
            <p:cNvPr id="22" name="TextBox 21"/>
            <p:cNvSpPr txBox="1"/>
            <p:nvPr/>
          </p:nvSpPr>
          <p:spPr>
            <a:xfrm>
              <a:off x="-4484788" y="1720390"/>
              <a:ext cx="1123869" cy="181596"/>
            </a:xfrm>
            <a:prstGeom prst="rect">
              <a:avLst/>
            </a:prstGeom>
            <a:noFill/>
          </p:spPr>
          <p:txBody>
            <a:bodyPr wrap="square" lIns="51426" tIns="25713" rIns="51426" bIns="25713" rtlCol="0">
              <a:spAutoFit/>
            </a:bodyPr>
            <a:lstStyle/>
            <a:p>
              <a:pPr algn="ctr"/>
              <a:r>
                <a:rPr lang="en-US" b="1" dirty="0" smtClean="0">
                  <a:latin typeface="Korolev Condensed Bold" pitchFamily="50" charset="0"/>
                  <a:cs typeface="Open Sans"/>
                </a:rPr>
                <a:t>MULTISCREEN</a:t>
              </a:r>
              <a:endParaRPr lang="en-US" b="1" dirty="0">
                <a:latin typeface="Korolev Condensed Bold" pitchFamily="50" charset="0"/>
                <a:cs typeface="Open Sans"/>
              </a:endParaRPr>
            </a:p>
          </p:txBody>
        </p:sp>
      </p:grpSp>
    </p:spTree>
    <p:extLst>
      <p:ext uri="{BB962C8B-B14F-4D97-AF65-F5344CB8AC3E}">
        <p14:creationId xmlns:p14="http://schemas.microsoft.com/office/powerpoint/2010/main" val="41883308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4" name="Title 4"/>
          <p:cNvSpPr txBox="1">
            <a:spLocks/>
          </p:cNvSpPr>
          <p:nvPr/>
        </p:nvSpPr>
        <p:spPr>
          <a:xfrm>
            <a:off x="0" y="1521844"/>
            <a:ext cx="9029700" cy="2512507"/>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8000" b="1" dirty="0" smtClean="0">
                <a:solidFill>
                  <a:srgbClr val="00AEEF"/>
                </a:solidFill>
                <a:latin typeface="+mn-lt"/>
              </a:rPr>
              <a:t>ADVANCED </a:t>
            </a:r>
            <a:r>
              <a:rPr lang="en-US" sz="8000" b="1" dirty="0" smtClean="0">
                <a:solidFill>
                  <a:schemeClr val="bg1"/>
                </a:solidFill>
                <a:latin typeface="+mn-lt"/>
              </a:rPr>
              <a:t>TV</a:t>
            </a:r>
            <a:endParaRPr lang="en-US" sz="8000" b="1" dirty="0">
              <a:solidFill>
                <a:schemeClr val="bg1"/>
              </a:solidFill>
              <a:latin typeface="+mn-lt"/>
            </a:endParaRPr>
          </a:p>
        </p:txBody>
      </p:sp>
    </p:spTree>
    <p:extLst>
      <p:ext uri="{BB962C8B-B14F-4D97-AF65-F5344CB8AC3E}">
        <p14:creationId xmlns:p14="http://schemas.microsoft.com/office/powerpoint/2010/main" val="40330449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60000"/>
                    </a14:imgEffect>
                  </a14:imgLayer>
                </a14:imgProps>
              </a:ext>
            </a:extLst>
          </a:blip>
          <a:srcRect t="36070"/>
          <a:stretch/>
        </p:blipFill>
        <p:spPr>
          <a:xfrm>
            <a:off x="-11340" y="-170080"/>
            <a:ext cx="9264484" cy="5506280"/>
          </a:xfrm>
          <a:prstGeom prst="rect">
            <a:avLst/>
          </a:prstGeom>
        </p:spPr>
      </p:pic>
      <p:sp>
        <p:nvSpPr>
          <p:cNvPr id="27651" name="Rectangle 3"/>
          <p:cNvSpPr>
            <a:spLocks noGrp="1" noChangeArrowheads="1"/>
          </p:cNvSpPr>
          <p:nvPr>
            <p:ph type="title"/>
          </p:nvPr>
        </p:nvSpPr>
        <p:spPr>
          <a:xfrm>
            <a:off x="0" y="1316015"/>
            <a:ext cx="9253144" cy="771757"/>
          </a:xfrm>
          <a:ln/>
        </p:spPr>
        <p:txBody>
          <a:bodyPr/>
          <a:lstStyle/>
          <a:p>
            <a:pPr>
              <a:lnSpc>
                <a:spcPct val="70000"/>
              </a:lnSpc>
            </a:pPr>
            <a:r>
              <a:rPr lang="en-US" sz="6600" dirty="0" smtClean="0">
                <a:solidFill>
                  <a:srgbClr val="FFFEFE"/>
                </a:solidFill>
                <a:latin typeface="Korolev Condensed Bold" charset="0"/>
                <a:cs typeface="Korolev Condensed Bold" charset="0"/>
                <a:sym typeface="Korolev Condensed Bold" charset="0"/>
              </a:rPr>
              <a:t/>
            </a:r>
            <a:br>
              <a:rPr lang="en-US" sz="6600" dirty="0" smtClean="0">
                <a:solidFill>
                  <a:srgbClr val="FFFEFE"/>
                </a:solidFill>
                <a:latin typeface="Korolev Condensed Bold" charset="0"/>
                <a:cs typeface="Korolev Condensed Bold" charset="0"/>
                <a:sym typeface="Korolev Condensed Bold" charset="0"/>
              </a:rPr>
            </a:br>
            <a:r>
              <a:rPr lang="en-US" sz="6600" dirty="0" smtClean="0">
                <a:solidFill>
                  <a:srgbClr val="FFFEFE"/>
                </a:solidFill>
                <a:latin typeface="Korolev Condensed Bold" charset="0"/>
                <a:cs typeface="Korolev Condensed Bold" charset="0"/>
                <a:sym typeface="Korolev Condensed Bold" charset="0"/>
              </a:rPr>
              <a:t/>
            </a:r>
            <a:br>
              <a:rPr lang="en-US" sz="6600" dirty="0" smtClean="0">
                <a:solidFill>
                  <a:srgbClr val="FFFEFE"/>
                </a:solidFill>
                <a:latin typeface="Korolev Condensed Bold" charset="0"/>
                <a:cs typeface="Korolev Condensed Bold" charset="0"/>
                <a:sym typeface="Korolev Condensed Bold" charset="0"/>
              </a:rPr>
            </a:br>
            <a:endParaRPr lang="en-US" sz="6600" dirty="0">
              <a:solidFill>
                <a:srgbClr val="0092D2"/>
              </a:solidFill>
              <a:latin typeface="Calibri" charset="0"/>
              <a:sym typeface="Calibri" charset="0"/>
            </a:endParaRPr>
          </a:p>
        </p:txBody>
      </p:sp>
      <p:sp>
        <p:nvSpPr>
          <p:cNvPr id="2" name="TextBox 1"/>
          <p:cNvSpPr txBox="1"/>
          <p:nvPr/>
        </p:nvSpPr>
        <p:spPr>
          <a:xfrm>
            <a:off x="1955800" y="2480246"/>
            <a:ext cx="7623907" cy="707886"/>
          </a:xfrm>
          <a:prstGeom prst="rect">
            <a:avLst/>
          </a:prstGeom>
          <a:noFill/>
        </p:spPr>
        <p:txBody>
          <a:bodyPr wrap="square" rtlCol="0">
            <a:spAutoFit/>
          </a:bodyPr>
          <a:lstStyle/>
          <a:p>
            <a:pPr algn="ctr"/>
            <a:r>
              <a:rPr lang="en-US" sz="4000" b="1" dirty="0" smtClean="0">
                <a:solidFill>
                  <a:schemeClr val="bg1"/>
                </a:solidFill>
                <a:latin typeface="+mj-lt"/>
                <a:cs typeface="Britannic Bold"/>
              </a:rPr>
              <a:t>LE CAS AUSTRALIEN</a:t>
            </a:r>
            <a:endParaRPr lang="en-US" sz="4000" b="1" i="1" dirty="0">
              <a:solidFill>
                <a:schemeClr val="accent1"/>
              </a:solidFill>
              <a:latin typeface="+mj-lt"/>
              <a:cs typeface="Britannic Bold"/>
            </a:endParaRPr>
          </a:p>
        </p:txBody>
      </p:sp>
      <p:pic>
        <p:nvPicPr>
          <p:cNvPr id="6" name="Picture 5"/>
          <p:cNvPicPr>
            <a:picLocks noChangeAspect="1"/>
          </p:cNvPicPr>
          <p:nvPr/>
        </p:nvPicPr>
        <p:blipFill>
          <a:blip r:embed="rId5"/>
          <a:stretch>
            <a:fillRect/>
          </a:stretch>
        </p:blipFill>
        <p:spPr>
          <a:xfrm>
            <a:off x="-11340" y="-212965"/>
            <a:ext cx="3094892" cy="2782111"/>
          </a:xfrm>
          <a:prstGeom prst="rect">
            <a:avLst/>
          </a:prstGeom>
        </p:spPr>
      </p:pic>
    </p:spTree>
    <p:extLst>
      <p:ext uri="{BB962C8B-B14F-4D97-AF65-F5344CB8AC3E}">
        <p14:creationId xmlns:p14="http://schemas.microsoft.com/office/powerpoint/2010/main" val="31506242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pic>
        <p:nvPicPr>
          <p:cNvPr id="6" name="Picture 5" descr="Capture d’écran 2016-01-17 à 14.5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2851150"/>
            <a:ext cx="2857500" cy="733476"/>
          </a:xfrm>
          <a:prstGeom prst="rect">
            <a:avLst/>
          </a:prstGeom>
        </p:spPr>
      </p:pic>
      <p:pic>
        <p:nvPicPr>
          <p:cNvPr id="7" name="Picture 6" descr="Capture d’écran 2016-01-17 à 14.54.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00" y="1163908"/>
            <a:ext cx="2857500" cy="1407842"/>
          </a:xfrm>
          <a:prstGeom prst="rect">
            <a:avLst/>
          </a:prstGeom>
        </p:spPr>
      </p:pic>
      <p:sp>
        <p:nvSpPr>
          <p:cNvPr id="10" name="TextBox 9"/>
          <p:cNvSpPr txBox="1"/>
          <p:nvPr/>
        </p:nvSpPr>
        <p:spPr>
          <a:xfrm>
            <a:off x="3429000" y="1235691"/>
            <a:ext cx="5486400" cy="2246769"/>
          </a:xfrm>
          <a:prstGeom prst="rect">
            <a:avLst/>
          </a:prstGeom>
          <a:noFill/>
        </p:spPr>
        <p:txBody>
          <a:bodyPr wrap="square" rtlCol="0">
            <a:spAutoFit/>
          </a:bodyPr>
          <a:lstStyle/>
          <a:p>
            <a:r>
              <a:rPr lang="en-US" sz="2000" i="1" dirty="0" smtClean="0">
                <a:solidFill>
                  <a:schemeClr val="bg1"/>
                </a:solidFill>
              </a:rPr>
              <a:t>“We’ve </a:t>
            </a:r>
            <a:r>
              <a:rPr lang="en-US" sz="2000" i="1" dirty="0">
                <a:solidFill>
                  <a:schemeClr val="bg1"/>
                </a:solidFill>
              </a:rPr>
              <a:t>built a network led by data, ideas and innovation that make advertising campaigns more targeted, more accountable and more powerful than ever before</a:t>
            </a:r>
            <a:r>
              <a:rPr lang="en-US" sz="2000" i="1" dirty="0" smtClean="0">
                <a:solidFill>
                  <a:schemeClr val="bg1"/>
                </a:solidFill>
              </a:rPr>
              <a:t>.” </a:t>
            </a:r>
          </a:p>
          <a:p>
            <a:endParaRPr lang="en-US" sz="2000" i="1" dirty="0" smtClean="0">
              <a:solidFill>
                <a:schemeClr val="bg1"/>
              </a:solidFill>
            </a:endParaRPr>
          </a:p>
          <a:p>
            <a:pPr algn="r"/>
            <a:r>
              <a:rPr lang="en-US" sz="2000" i="1" dirty="0">
                <a:solidFill>
                  <a:schemeClr val="bg1"/>
                </a:solidFill>
              </a:rPr>
              <a:t>	</a:t>
            </a:r>
            <a:r>
              <a:rPr lang="en-US" sz="2000" i="1" dirty="0" smtClean="0">
                <a:solidFill>
                  <a:schemeClr val="bg1"/>
                </a:solidFill>
              </a:rPr>
              <a:t>							Mark </a:t>
            </a:r>
            <a:r>
              <a:rPr lang="en-US" sz="2000" i="1" dirty="0" err="1" smtClean="0">
                <a:solidFill>
                  <a:schemeClr val="bg1"/>
                </a:solidFill>
              </a:rPr>
              <a:t>Frain</a:t>
            </a:r>
            <a:r>
              <a:rPr lang="en-US" sz="2000" i="1" dirty="0" smtClean="0">
                <a:solidFill>
                  <a:schemeClr val="bg1"/>
                </a:solidFill>
              </a:rPr>
              <a:t> </a:t>
            </a:r>
          </a:p>
          <a:p>
            <a:pPr algn="r"/>
            <a:r>
              <a:rPr lang="en-US" sz="2000" i="1" dirty="0" smtClean="0">
                <a:solidFill>
                  <a:schemeClr val="bg1"/>
                </a:solidFill>
              </a:rPr>
              <a:t>(MCN - Sales and Marketing Director)</a:t>
            </a:r>
            <a:endParaRPr lang="en-US" sz="2000" b="1" i="1" dirty="0">
              <a:solidFill>
                <a:schemeClr val="bg1"/>
              </a:solidFill>
              <a:latin typeface="+mj-lt"/>
              <a:cs typeface="Britannic Bold"/>
            </a:endParaRPr>
          </a:p>
        </p:txBody>
      </p:sp>
    </p:spTree>
    <p:extLst>
      <p:ext uri="{BB962C8B-B14F-4D97-AF65-F5344CB8AC3E}">
        <p14:creationId xmlns:p14="http://schemas.microsoft.com/office/powerpoint/2010/main" val="31675735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grpSp>
        <p:nvGrpSpPr>
          <p:cNvPr id="7" name="Group 6"/>
          <p:cNvGrpSpPr/>
          <p:nvPr/>
        </p:nvGrpSpPr>
        <p:grpSpPr>
          <a:xfrm>
            <a:off x="4916026" y="2287408"/>
            <a:ext cx="3299702" cy="1958678"/>
            <a:chOff x="4916026" y="2287408"/>
            <a:chExt cx="3299702" cy="1958678"/>
          </a:xfrm>
        </p:grpSpPr>
        <p:cxnSp>
          <p:nvCxnSpPr>
            <p:cNvPr id="26" name="Straight Arrow Connector 25"/>
            <p:cNvCxnSpPr/>
            <p:nvPr/>
          </p:nvCxnSpPr>
          <p:spPr>
            <a:xfrm>
              <a:off x="4938003" y="2952843"/>
              <a:ext cx="314572" cy="0"/>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4916026" y="3219543"/>
              <a:ext cx="336549" cy="0"/>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5311678" y="2287408"/>
              <a:ext cx="2904050" cy="1484923"/>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sp>
          <p:nvSpPr>
            <p:cNvPr id="32" name="Title 4"/>
            <p:cNvSpPr txBox="1">
              <a:spLocks/>
            </p:cNvSpPr>
            <p:nvPr/>
          </p:nvSpPr>
          <p:spPr>
            <a:xfrm>
              <a:off x="5341475" y="2391887"/>
              <a:ext cx="2679700" cy="713356"/>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2000" b="1" dirty="0" smtClean="0">
                  <a:solidFill>
                    <a:srgbClr val="FFFFFF"/>
                  </a:solidFill>
                  <a:latin typeface="+mn-lt"/>
                </a:rPr>
                <a:t>DATAS TIERCE </a:t>
              </a:r>
            </a:p>
            <a:p>
              <a:pPr algn="ctr"/>
              <a:r>
                <a:rPr lang="en-US" sz="2000" b="1" dirty="0" smtClean="0">
                  <a:solidFill>
                    <a:srgbClr val="FFFFFF"/>
                  </a:solidFill>
                  <a:latin typeface="+mn-lt"/>
                </a:rPr>
                <a:t>ON/OFF LINE</a:t>
              </a:r>
            </a:p>
            <a:p>
              <a:pPr algn="ctr"/>
              <a:r>
                <a:rPr lang="en-US" sz="2000" b="1" dirty="0" smtClean="0">
                  <a:solidFill>
                    <a:srgbClr val="FFFFFF"/>
                  </a:solidFill>
                  <a:latin typeface="+mn-lt"/>
                </a:rPr>
                <a:t> + DONNEES AUDIENCE</a:t>
              </a:r>
            </a:p>
          </p:txBody>
        </p:sp>
        <p:cxnSp>
          <p:nvCxnSpPr>
            <p:cNvPr id="34" name="Straight Arrow Connector 33"/>
            <p:cNvCxnSpPr/>
            <p:nvPr/>
          </p:nvCxnSpPr>
          <p:spPr>
            <a:xfrm>
              <a:off x="5887575" y="3778408"/>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5" name="Title 4"/>
          <p:cNvSpPr txBox="1">
            <a:spLocks/>
          </p:cNvSpPr>
          <p:nvPr/>
        </p:nvSpPr>
        <p:spPr>
          <a:xfrm>
            <a:off x="3811125" y="4210997"/>
            <a:ext cx="2679700" cy="713356"/>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2800" b="1" dirty="0" smtClean="0">
                <a:solidFill>
                  <a:srgbClr val="00AEEF"/>
                </a:solidFill>
                <a:latin typeface="+mn-lt"/>
              </a:rPr>
              <a:t>&gt;1500 CIBLES</a:t>
            </a:r>
            <a:endParaRPr lang="en-US" sz="2800" b="1" dirty="0">
              <a:solidFill>
                <a:srgbClr val="FFFFFF"/>
              </a:solidFill>
              <a:latin typeface="+mn-lt"/>
            </a:endParaRPr>
          </a:p>
        </p:txBody>
      </p:sp>
      <p:grpSp>
        <p:nvGrpSpPr>
          <p:cNvPr id="2" name="Group 1"/>
          <p:cNvGrpSpPr/>
          <p:nvPr/>
        </p:nvGrpSpPr>
        <p:grpSpPr>
          <a:xfrm>
            <a:off x="319453" y="210254"/>
            <a:ext cx="2904050" cy="1978001"/>
            <a:chOff x="319453" y="210254"/>
            <a:chExt cx="2904050" cy="1978001"/>
          </a:xfrm>
        </p:grpSpPr>
        <p:sp>
          <p:nvSpPr>
            <p:cNvPr id="18" name="Rounded Rectangle 17"/>
            <p:cNvSpPr/>
            <p:nvPr/>
          </p:nvSpPr>
          <p:spPr>
            <a:xfrm>
              <a:off x="319453" y="210254"/>
              <a:ext cx="2904050" cy="1484923"/>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cxnSp>
          <p:nvCxnSpPr>
            <p:cNvPr id="20" name="Straight Arrow Connector 19"/>
            <p:cNvCxnSpPr/>
            <p:nvPr/>
          </p:nvCxnSpPr>
          <p:spPr>
            <a:xfrm>
              <a:off x="2712575" y="1720577"/>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itle 4"/>
            <p:cNvSpPr txBox="1">
              <a:spLocks/>
            </p:cNvSpPr>
            <p:nvPr/>
          </p:nvSpPr>
          <p:spPr>
            <a:xfrm>
              <a:off x="419100" y="220799"/>
              <a:ext cx="2679700" cy="713356"/>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2000" b="1" dirty="0" err="1" smtClean="0">
                  <a:solidFill>
                    <a:srgbClr val="FFFFFF"/>
                  </a:solidFill>
                  <a:latin typeface="+mn-lt"/>
                </a:rPr>
                <a:t>Régie</a:t>
              </a:r>
              <a:r>
                <a:rPr lang="en-US" sz="2000" b="1" dirty="0" smtClean="0">
                  <a:solidFill>
                    <a:srgbClr val="FFFFFF"/>
                  </a:solidFill>
                  <a:latin typeface="+mn-lt"/>
                </a:rPr>
                <a:t> TV</a:t>
              </a:r>
              <a:endParaRPr lang="en-US" sz="2000" b="1" dirty="0">
                <a:solidFill>
                  <a:srgbClr val="FFFFFF"/>
                </a:solidFill>
                <a:latin typeface="+mn-lt"/>
              </a:endParaRPr>
            </a:p>
          </p:txBody>
        </p:sp>
        <p:pic>
          <p:nvPicPr>
            <p:cNvPr id="28" name="Picture 27" descr="Capture d’écran 2016-01-17 à 14.54.5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945" y="660400"/>
              <a:ext cx="1778628" cy="876300"/>
            </a:xfrm>
            <a:prstGeom prst="rect">
              <a:avLst/>
            </a:prstGeom>
          </p:spPr>
        </p:pic>
      </p:grpSp>
      <p:grpSp>
        <p:nvGrpSpPr>
          <p:cNvPr id="3" name="Group 2"/>
          <p:cNvGrpSpPr/>
          <p:nvPr/>
        </p:nvGrpSpPr>
        <p:grpSpPr>
          <a:xfrm>
            <a:off x="3824653" y="204608"/>
            <a:ext cx="2904050" cy="1989724"/>
            <a:chOff x="3824653" y="204608"/>
            <a:chExt cx="2904050" cy="1989724"/>
          </a:xfrm>
        </p:grpSpPr>
        <p:sp>
          <p:nvSpPr>
            <p:cNvPr id="19" name="Rounded Rectangle 18"/>
            <p:cNvSpPr/>
            <p:nvPr/>
          </p:nvSpPr>
          <p:spPr>
            <a:xfrm>
              <a:off x="3824653" y="204608"/>
              <a:ext cx="2904050" cy="1484923"/>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cxnSp>
          <p:nvCxnSpPr>
            <p:cNvPr id="21" name="Straight Arrow Connector 20"/>
            <p:cNvCxnSpPr/>
            <p:nvPr/>
          </p:nvCxnSpPr>
          <p:spPr>
            <a:xfrm>
              <a:off x="4223875" y="1726654"/>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itle 4"/>
            <p:cNvSpPr txBox="1">
              <a:spLocks/>
            </p:cNvSpPr>
            <p:nvPr/>
          </p:nvSpPr>
          <p:spPr>
            <a:xfrm>
              <a:off x="3938953" y="220799"/>
              <a:ext cx="2679700" cy="713356"/>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2000" b="1" dirty="0" err="1" smtClean="0">
                  <a:solidFill>
                    <a:srgbClr val="FFFFFF"/>
                  </a:solidFill>
                  <a:latin typeface="+mn-lt"/>
                </a:rPr>
                <a:t>Fournisseur</a:t>
              </a:r>
              <a:r>
                <a:rPr lang="en-US" sz="2000" b="1" dirty="0" smtClean="0">
                  <a:solidFill>
                    <a:srgbClr val="FFFFFF"/>
                  </a:solidFill>
                  <a:latin typeface="+mn-lt"/>
                </a:rPr>
                <a:t> Box</a:t>
              </a:r>
              <a:endParaRPr lang="en-US" sz="2000" b="1" dirty="0">
                <a:solidFill>
                  <a:srgbClr val="FFFFFF"/>
                </a:solidFill>
                <a:latin typeface="+mn-lt"/>
              </a:endParaRPr>
            </a:p>
          </p:txBody>
        </p:sp>
        <p:pic>
          <p:nvPicPr>
            <p:cNvPr id="4" name="Picture 3"/>
            <p:cNvPicPr>
              <a:picLocks noChangeAspect="1"/>
            </p:cNvPicPr>
            <p:nvPr/>
          </p:nvPicPr>
          <p:blipFill>
            <a:blip r:embed="rId5"/>
            <a:stretch>
              <a:fillRect/>
            </a:stretch>
          </p:blipFill>
          <p:spPr>
            <a:xfrm>
              <a:off x="3991854" y="813598"/>
              <a:ext cx="2639647" cy="506812"/>
            </a:xfrm>
            <a:prstGeom prst="rect">
              <a:avLst/>
            </a:prstGeom>
          </p:spPr>
        </p:pic>
      </p:grpSp>
      <p:grpSp>
        <p:nvGrpSpPr>
          <p:cNvPr id="6" name="Group 5"/>
          <p:cNvGrpSpPr/>
          <p:nvPr/>
        </p:nvGrpSpPr>
        <p:grpSpPr>
          <a:xfrm>
            <a:off x="2006600" y="2277587"/>
            <a:ext cx="2931403" cy="1962422"/>
            <a:chOff x="2006600" y="2277587"/>
            <a:chExt cx="2931403" cy="1962422"/>
          </a:xfrm>
        </p:grpSpPr>
        <p:sp>
          <p:nvSpPr>
            <p:cNvPr id="22" name="Rounded Rectangle 21"/>
            <p:cNvSpPr/>
            <p:nvPr/>
          </p:nvSpPr>
          <p:spPr>
            <a:xfrm>
              <a:off x="2033953" y="2287408"/>
              <a:ext cx="2904050" cy="1484923"/>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sp>
          <p:nvSpPr>
            <p:cNvPr id="25" name="Title 4"/>
            <p:cNvSpPr txBox="1">
              <a:spLocks/>
            </p:cNvSpPr>
            <p:nvPr/>
          </p:nvSpPr>
          <p:spPr>
            <a:xfrm>
              <a:off x="2006600" y="2277587"/>
              <a:ext cx="2901950" cy="713356"/>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2000" b="1" dirty="0" err="1" smtClean="0">
                  <a:solidFill>
                    <a:srgbClr val="FFFFFF"/>
                  </a:solidFill>
                  <a:latin typeface="+mn-lt"/>
                </a:rPr>
                <a:t>Agrégateur</a:t>
              </a:r>
              <a:r>
                <a:rPr lang="en-US" sz="2000" b="1" dirty="0" smtClean="0">
                  <a:solidFill>
                    <a:srgbClr val="FFFFFF"/>
                  </a:solidFill>
                  <a:latin typeface="+mn-lt"/>
                </a:rPr>
                <a:t> de </a:t>
              </a:r>
              <a:r>
                <a:rPr lang="en-US" sz="2000" b="1" dirty="0" err="1" smtClean="0">
                  <a:solidFill>
                    <a:srgbClr val="FFFFFF"/>
                  </a:solidFill>
                  <a:latin typeface="+mn-lt"/>
                </a:rPr>
                <a:t>données</a:t>
              </a:r>
              <a:endParaRPr lang="en-US" sz="2000" b="1" dirty="0">
                <a:solidFill>
                  <a:srgbClr val="FFFFFF"/>
                </a:solidFill>
                <a:latin typeface="+mn-lt"/>
              </a:endParaRPr>
            </a:p>
          </p:txBody>
        </p:sp>
        <p:cxnSp>
          <p:nvCxnSpPr>
            <p:cNvPr id="33" name="Straight Arrow Connector 32"/>
            <p:cNvCxnSpPr/>
            <p:nvPr/>
          </p:nvCxnSpPr>
          <p:spPr>
            <a:xfrm>
              <a:off x="4376275" y="3772331"/>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pic>
          <p:nvPicPr>
            <p:cNvPr id="29" name="image56.png"/>
            <p:cNvPicPr/>
            <p:nvPr/>
          </p:nvPicPr>
          <p:blipFill>
            <a:blip r:embed="rId6">
              <a:extLst/>
            </a:blip>
            <a:stretch>
              <a:fillRect/>
            </a:stretch>
          </p:blipFill>
          <p:spPr>
            <a:xfrm>
              <a:off x="2362200" y="2889343"/>
              <a:ext cx="2319703" cy="437473"/>
            </a:xfrm>
            <a:prstGeom prst="rect">
              <a:avLst/>
            </a:prstGeom>
            <a:ln w="12700">
              <a:round/>
            </a:ln>
          </p:spPr>
        </p:pic>
      </p:grpSp>
    </p:spTree>
    <p:extLst>
      <p:ext uri="{BB962C8B-B14F-4D97-AF65-F5344CB8AC3E}">
        <p14:creationId xmlns:p14="http://schemas.microsoft.com/office/powerpoint/2010/main" val="79183181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pic>
        <p:nvPicPr>
          <p:cNvPr id="28" name="Picture 27" descr="ONE_TV_logo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593" y="2162766"/>
            <a:ext cx="1435108" cy="930161"/>
          </a:xfrm>
          <a:prstGeom prst="rect">
            <a:avLst/>
          </a:prstGeom>
        </p:spPr>
      </p:pic>
      <p:grpSp>
        <p:nvGrpSpPr>
          <p:cNvPr id="12" name="Group 11"/>
          <p:cNvGrpSpPr/>
          <p:nvPr/>
        </p:nvGrpSpPr>
        <p:grpSpPr>
          <a:xfrm>
            <a:off x="408353" y="2182399"/>
            <a:ext cx="2385647" cy="813460"/>
            <a:chOff x="408353" y="2182399"/>
            <a:chExt cx="2385647" cy="813460"/>
          </a:xfrm>
        </p:grpSpPr>
        <p:sp>
          <p:nvSpPr>
            <p:cNvPr id="18" name="Rounded Rectangle 17"/>
            <p:cNvSpPr/>
            <p:nvPr/>
          </p:nvSpPr>
          <p:spPr>
            <a:xfrm>
              <a:off x="471853" y="2315760"/>
              <a:ext cx="2322147" cy="680099"/>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sp>
          <p:nvSpPr>
            <p:cNvPr id="23" name="Title 4"/>
            <p:cNvSpPr txBox="1">
              <a:spLocks/>
            </p:cNvSpPr>
            <p:nvPr/>
          </p:nvSpPr>
          <p:spPr>
            <a:xfrm>
              <a:off x="1054100" y="2457396"/>
              <a:ext cx="1524000" cy="538463"/>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2000" b="1" dirty="0" smtClean="0">
                  <a:solidFill>
                    <a:srgbClr val="00AEEF"/>
                  </a:solidFill>
                  <a:latin typeface="+mn-lt"/>
                </a:rPr>
                <a:t>ACHETEUR</a:t>
              </a:r>
            </a:p>
          </p:txBody>
        </p:sp>
        <p:pic>
          <p:nvPicPr>
            <p:cNvPr id="29" name="Picture 28" descr="shutterstock_173446004.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8353" y="2182399"/>
              <a:ext cx="582247" cy="544229"/>
            </a:xfrm>
            <a:prstGeom prst="rect">
              <a:avLst/>
            </a:prstGeom>
          </p:spPr>
        </p:pic>
      </p:grpSp>
      <p:cxnSp>
        <p:nvCxnSpPr>
          <p:cNvPr id="52" name="Straight Arrow Connector 51"/>
          <p:cNvCxnSpPr/>
          <p:nvPr/>
        </p:nvCxnSpPr>
        <p:spPr>
          <a:xfrm flipH="1">
            <a:off x="2794000" y="2811656"/>
            <a:ext cx="749300" cy="0"/>
          </a:xfrm>
          <a:prstGeom prst="straightConnector1">
            <a:avLst/>
          </a:prstGeom>
          <a:ln w="38100"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794000" y="2289766"/>
            <a:ext cx="749300" cy="269231"/>
            <a:chOff x="2794000" y="2289766"/>
            <a:chExt cx="749300" cy="269231"/>
          </a:xfrm>
        </p:grpSpPr>
        <p:cxnSp>
          <p:nvCxnSpPr>
            <p:cNvPr id="51" name="Straight Arrow Connector 50"/>
            <p:cNvCxnSpPr/>
            <p:nvPr/>
          </p:nvCxnSpPr>
          <p:spPr>
            <a:xfrm>
              <a:off x="2794000" y="2536128"/>
              <a:ext cx="749300" cy="0"/>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itle 4"/>
            <p:cNvSpPr txBox="1">
              <a:spLocks/>
            </p:cNvSpPr>
            <p:nvPr/>
          </p:nvSpPr>
          <p:spPr>
            <a:xfrm>
              <a:off x="2832100" y="2289766"/>
              <a:ext cx="558800" cy="269231"/>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1100" b="1" dirty="0" smtClean="0">
                  <a:solidFill>
                    <a:srgbClr val="00AEEF"/>
                  </a:solidFill>
                  <a:latin typeface="+mn-lt"/>
                </a:rPr>
                <a:t>Brief</a:t>
              </a:r>
            </a:p>
          </p:txBody>
        </p:sp>
      </p:grpSp>
      <p:sp>
        <p:nvSpPr>
          <p:cNvPr id="54" name="Title 4"/>
          <p:cNvSpPr txBox="1">
            <a:spLocks/>
          </p:cNvSpPr>
          <p:nvPr/>
        </p:nvSpPr>
        <p:spPr>
          <a:xfrm>
            <a:off x="2857500" y="2805229"/>
            <a:ext cx="723900" cy="269231"/>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1100" b="1" dirty="0" smtClean="0">
                <a:solidFill>
                  <a:srgbClr val="FFFF00"/>
                </a:solidFill>
                <a:latin typeface="+mn-lt"/>
              </a:rPr>
              <a:t>Analytics</a:t>
            </a:r>
          </a:p>
        </p:txBody>
      </p:sp>
      <p:grpSp>
        <p:nvGrpSpPr>
          <p:cNvPr id="14" name="Group 13"/>
          <p:cNvGrpSpPr/>
          <p:nvPr/>
        </p:nvGrpSpPr>
        <p:grpSpPr>
          <a:xfrm>
            <a:off x="2438400" y="867960"/>
            <a:ext cx="3062654" cy="1202140"/>
            <a:chOff x="3009900" y="855260"/>
            <a:chExt cx="3062654" cy="1202140"/>
          </a:xfrm>
        </p:grpSpPr>
        <p:sp>
          <p:nvSpPr>
            <p:cNvPr id="41" name="Rounded Rectangle 40"/>
            <p:cNvSpPr/>
            <p:nvPr/>
          </p:nvSpPr>
          <p:spPr>
            <a:xfrm>
              <a:off x="3009900" y="855260"/>
              <a:ext cx="3062654" cy="680099"/>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pic>
          <p:nvPicPr>
            <p:cNvPr id="44" name="image56.png"/>
            <p:cNvPicPr/>
            <p:nvPr/>
          </p:nvPicPr>
          <p:blipFill>
            <a:blip r:embed="rId6">
              <a:extLst/>
            </a:blip>
            <a:stretch>
              <a:fillRect/>
            </a:stretch>
          </p:blipFill>
          <p:spPr>
            <a:xfrm>
              <a:off x="3022600" y="908009"/>
              <a:ext cx="1587501" cy="341547"/>
            </a:xfrm>
            <a:prstGeom prst="rect">
              <a:avLst/>
            </a:prstGeom>
            <a:ln w="12700">
              <a:round/>
            </a:ln>
          </p:spPr>
        </p:pic>
        <p:cxnSp>
          <p:nvCxnSpPr>
            <p:cNvPr id="49" name="Straight Arrow Connector 48"/>
            <p:cNvCxnSpPr/>
            <p:nvPr/>
          </p:nvCxnSpPr>
          <p:spPr>
            <a:xfrm>
              <a:off x="4541375" y="1535359"/>
              <a:ext cx="0" cy="522041"/>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itle 4"/>
            <p:cNvSpPr txBox="1">
              <a:spLocks/>
            </p:cNvSpPr>
            <p:nvPr/>
          </p:nvSpPr>
          <p:spPr>
            <a:xfrm>
              <a:off x="3759200" y="1268553"/>
              <a:ext cx="1549401" cy="269231"/>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1100" b="1" dirty="0" smtClean="0">
                  <a:solidFill>
                    <a:srgbClr val="00AEEF"/>
                  </a:solidFill>
                  <a:latin typeface="+mn-lt"/>
                </a:rPr>
                <a:t>Audience </a:t>
              </a:r>
              <a:r>
                <a:rPr lang="en-US" sz="1100" b="1" dirty="0" err="1" smtClean="0">
                  <a:solidFill>
                    <a:srgbClr val="00AEEF"/>
                  </a:solidFill>
                  <a:latin typeface="+mn-lt"/>
                </a:rPr>
                <a:t>quotidienne</a:t>
              </a:r>
              <a:endParaRPr lang="en-US" sz="1100" b="1" dirty="0" smtClean="0">
                <a:solidFill>
                  <a:srgbClr val="00AEEF"/>
                </a:solidFill>
                <a:latin typeface="+mn-lt"/>
              </a:endParaRPr>
            </a:p>
          </p:txBody>
        </p:sp>
      </p:grpSp>
      <p:sp>
        <p:nvSpPr>
          <p:cNvPr id="56" name="Rounded Rectangle 55"/>
          <p:cNvSpPr/>
          <p:nvPr/>
        </p:nvSpPr>
        <p:spPr>
          <a:xfrm>
            <a:off x="6365048" y="1727028"/>
            <a:ext cx="2322147" cy="2159172"/>
          </a:xfrm>
          <a:prstGeom prst="roundRect">
            <a:avLst/>
          </a:prstGeom>
          <a:noFill/>
          <a:ln w="19050" cmpd="sng">
            <a:solidFill>
              <a:schemeClr val="accent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200">
              <a:lnSpc>
                <a:spcPct val="70000"/>
              </a:lnSpc>
            </a:pPr>
            <a:endParaRPr lang="en-US" sz="5400" b="1" spc="-500" dirty="0">
              <a:solidFill>
                <a:schemeClr val="accent1"/>
              </a:solidFill>
              <a:latin typeface="Arial"/>
              <a:cs typeface="Arial"/>
            </a:endParaRPr>
          </a:p>
        </p:txBody>
      </p:sp>
      <p:sp>
        <p:nvSpPr>
          <p:cNvPr id="57" name="Title 4"/>
          <p:cNvSpPr txBox="1">
            <a:spLocks/>
          </p:cNvSpPr>
          <p:nvPr/>
        </p:nvSpPr>
        <p:spPr>
          <a:xfrm>
            <a:off x="6764122" y="3162128"/>
            <a:ext cx="1524000" cy="538463"/>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2000" b="1" dirty="0" smtClean="0">
                <a:solidFill>
                  <a:srgbClr val="FFFFFF"/>
                </a:solidFill>
                <a:latin typeface="+mn-lt"/>
              </a:rPr>
              <a:t>75 </a:t>
            </a:r>
            <a:r>
              <a:rPr lang="en-US" sz="2000" b="1" dirty="0" err="1" smtClean="0">
                <a:solidFill>
                  <a:srgbClr val="FFFFFF"/>
                </a:solidFill>
                <a:latin typeface="+mn-lt"/>
              </a:rPr>
              <a:t>chaînes</a:t>
            </a:r>
            <a:r>
              <a:rPr lang="en-US" sz="2000" b="1" dirty="0" smtClean="0">
                <a:solidFill>
                  <a:srgbClr val="FFFFFF"/>
                </a:solidFill>
                <a:latin typeface="+mn-lt"/>
              </a:rPr>
              <a:t> </a:t>
            </a:r>
          </a:p>
        </p:txBody>
      </p:sp>
      <p:cxnSp>
        <p:nvCxnSpPr>
          <p:cNvPr id="59" name="Straight Arrow Connector 58"/>
          <p:cNvCxnSpPr/>
          <p:nvPr/>
        </p:nvCxnSpPr>
        <p:spPr>
          <a:xfrm>
            <a:off x="5344747" y="2513259"/>
            <a:ext cx="749300" cy="0"/>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5344747" y="2788787"/>
            <a:ext cx="749300" cy="0"/>
          </a:xfrm>
          <a:prstGeom prst="straightConnector1">
            <a:avLst/>
          </a:prstGeom>
          <a:ln w="38100"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Title 4"/>
          <p:cNvSpPr txBox="1">
            <a:spLocks/>
          </p:cNvSpPr>
          <p:nvPr/>
        </p:nvSpPr>
        <p:spPr>
          <a:xfrm>
            <a:off x="5219701" y="2500278"/>
            <a:ext cx="1017953" cy="269231"/>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1100" b="1" dirty="0" err="1" smtClean="0">
                <a:solidFill>
                  <a:srgbClr val="00AEEF"/>
                </a:solidFill>
                <a:latin typeface="+mn-lt"/>
              </a:rPr>
              <a:t>Optimisation</a:t>
            </a:r>
            <a:endParaRPr lang="en-US" sz="1100" b="1" dirty="0" smtClean="0">
              <a:solidFill>
                <a:srgbClr val="00AEEF"/>
              </a:solidFill>
              <a:latin typeface="+mn-lt"/>
            </a:endParaRPr>
          </a:p>
        </p:txBody>
      </p:sp>
      <p:pic>
        <p:nvPicPr>
          <p:cNvPr id="24" name="Picture 23" descr="Capture d’écran 2016-01-17 à 14.54.5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4745" y="2114496"/>
            <a:ext cx="1778628" cy="876300"/>
          </a:xfrm>
          <a:prstGeom prst="rect">
            <a:avLst/>
          </a:prstGeom>
        </p:spPr>
      </p:pic>
      <p:pic>
        <p:nvPicPr>
          <p:cNvPr id="2" name="Picture 1"/>
          <p:cNvPicPr>
            <a:picLocks noChangeAspect="1"/>
          </p:cNvPicPr>
          <p:nvPr/>
        </p:nvPicPr>
        <p:blipFill>
          <a:blip r:embed="rId8"/>
          <a:stretch>
            <a:fillRect/>
          </a:stretch>
        </p:blipFill>
        <p:spPr>
          <a:xfrm>
            <a:off x="4209674" y="963620"/>
            <a:ext cx="990600" cy="330333"/>
          </a:xfrm>
          <a:prstGeom prst="rect">
            <a:avLst/>
          </a:prstGeom>
        </p:spPr>
      </p:pic>
    </p:spTree>
    <p:extLst>
      <p:ext uri="{BB962C8B-B14F-4D97-AF65-F5344CB8AC3E}">
        <p14:creationId xmlns:p14="http://schemas.microsoft.com/office/powerpoint/2010/main" val="45262713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pic>
        <p:nvPicPr>
          <p:cNvPr id="2" name="AdMonsters_MCN_Video-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376239423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57" name="Title 4"/>
          <p:cNvSpPr txBox="1">
            <a:spLocks/>
          </p:cNvSpPr>
          <p:nvPr/>
        </p:nvSpPr>
        <p:spPr>
          <a:xfrm>
            <a:off x="215900" y="441796"/>
            <a:ext cx="8674100" cy="538463"/>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r>
              <a:rPr lang="en-US" sz="2800" b="1" dirty="0" smtClean="0">
                <a:solidFill>
                  <a:srgbClr val="FFFFFF"/>
                </a:solidFill>
                <a:latin typeface="+mn-lt"/>
              </a:rPr>
              <a:t>LES ENJEUX AUSTRALIENS</a:t>
            </a:r>
          </a:p>
          <a:p>
            <a:endParaRPr lang="en-US" sz="2800" b="1" dirty="0" smtClean="0">
              <a:solidFill>
                <a:srgbClr val="FFFFFF"/>
              </a:solidFill>
              <a:latin typeface="+mn-lt"/>
            </a:endParaRPr>
          </a:p>
          <a:p>
            <a:r>
              <a:rPr lang="en-US" sz="2800" b="1" dirty="0" smtClean="0">
                <a:solidFill>
                  <a:srgbClr val="FFFFFF"/>
                </a:solidFill>
                <a:latin typeface="+mn-lt"/>
              </a:rPr>
              <a:t>Gain de </a:t>
            </a:r>
            <a:r>
              <a:rPr lang="en-US" sz="2800" b="1" dirty="0" err="1" smtClean="0">
                <a:solidFill>
                  <a:schemeClr val="accent1"/>
                </a:solidFill>
                <a:latin typeface="+mn-lt"/>
              </a:rPr>
              <a:t>productivité</a:t>
            </a:r>
            <a:r>
              <a:rPr lang="en-US" sz="2800" b="1" dirty="0">
                <a:solidFill>
                  <a:srgbClr val="FFFFFF"/>
                </a:solidFill>
                <a:latin typeface="+mn-lt"/>
              </a:rPr>
              <a:t> </a:t>
            </a:r>
            <a:endParaRPr lang="en-US" sz="2800" b="1" dirty="0" smtClean="0">
              <a:solidFill>
                <a:srgbClr val="FFFFFF"/>
              </a:solidFill>
              <a:latin typeface="+mn-lt"/>
            </a:endParaRPr>
          </a:p>
          <a:p>
            <a:r>
              <a:rPr lang="en-US" sz="2800" b="1" dirty="0" err="1" smtClean="0">
                <a:solidFill>
                  <a:srgbClr val="00AEEF"/>
                </a:solidFill>
                <a:latin typeface="+mn-lt"/>
              </a:rPr>
              <a:t>Achats</a:t>
            </a:r>
            <a:r>
              <a:rPr lang="en-US" sz="2800" b="1" dirty="0" smtClean="0">
                <a:solidFill>
                  <a:srgbClr val="00AEEF"/>
                </a:solidFill>
                <a:latin typeface="+mn-lt"/>
              </a:rPr>
              <a:t> media Multiscreen</a:t>
            </a:r>
            <a:r>
              <a:rPr lang="en-US" sz="2800" b="1" dirty="0" smtClean="0">
                <a:solidFill>
                  <a:srgbClr val="FFFFFF"/>
                </a:solidFill>
                <a:latin typeface="+mn-lt"/>
              </a:rPr>
              <a:t> </a:t>
            </a:r>
            <a:r>
              <a:rPr lang="en-US" sz="2800" b="1" dirty="0" err="1" smtClean="0">
                <a:solidFill>
                  <a:srgbClr val="FFFFFF"/>
                </a:solidFill>
                <a:latin typeface="+mn-lt"/>
              </a:rPr>
              <a:t>sur</a:t>
            </a:r>
            <a:r>
              <a:rPr lang="en-US" sz="2800" b="1" dirty="0" smtClean="0">
                <a:solidFill>
                  <a:srgbClr val="FFFFFF"/>
                </a:solidFill>
                <a:latin typeface="+mn-lt"/>
              </a:rPr>
              <a:t> la </a:t>
            </a:r>
            <a:r>
              <a:rPr lang="en-US" sz="2800" b="1" dirty="0" err="1" smtClean="0">
                <a:solidFill>
                  <a:srgbClr val="FFFFFF"/>
                </a:solidFill>
                <a:latin typeface="+mn-lt"/>
              </a:rPr>
              <a:t>même</a:t>
            </a:r>
            <a:r>
              <a:rPr lang="en-US" sz="2800" b="1" dirty="0" smtClean="0">
                <a:solidFill>
                  <a:srgbClr val="FFFFFF"/>
                </a:solidFill>
                <a:latin typeface="+mn-lt"/>
              </a:rPr>
              <a:t> </a:t>
            </a:r>
            <a:r>
              <a:rPr lang="en-US" sz="2800" b="1" dirty="0" err="1" smtClean="0">
                <a:solidFill>
                  <a:srgbClr val="FFFFFF"/>
                </a:solidFill>
                <a:latin typeface="+mn-lt"/>
              </a:rPr>
              <a:t>plateforme</a:t>
            </a:r>
            <a:endParaRPr lang="en-US" sz="2800" b="1" dirty="0" smtClean="0">
              <a:solidFill>
                <a:srgbClr val="FFFFFF"/>
              </a:solidFill>
              <a:latin typeface="+mn-lt"/>
            </a:endParaRPr>
          </a:p>
          <a:p>
            <a:r>
              <a:rPr lang="en-US" sz="2800" b="1" dirty="0" err="1" smtClean="0">
                <a:solidFill>
                  <a:srgbClr val="00AEEF"/>
                </a:solidFill>
                <a:latin typeface="+mn-lt"/>
              </a:rPr>
              <a:t>Ciblage</a:t>
            </a:r>
            <a:r>
              <a:rPr lang="en-US" sz="2800" b="1" dirty="0" smtClean="0">
                <a:solidFill>
                  <a:srgbClr val="FFFFFF"/>
                </a:solidFill>
                <a:latin typeface="+mn-lt"/>
              </a:rPr>
              <a:t> plus fin </a:t>
            </a:r>
          </a:p>
          <a:p>
            <a:r>
              <a:rPr lang="en-US" sz="2800" b="1" dirty="0" smtClean="0">
                <a:solidFill>
                  <a:srgbClr val="FFFFFF"/>
                </a:solidFill>
                <a:latin typeface="+mn-lt"/>
              </a:rPr>
              <a:t>Reprise de </a:t>
            </a:r>
            <a:r>
              <a:rPr lang="en-US" sz="2800" b="1" dirty="0" err="1">
                <a:solidFill>
                  <a:srgbClr val="00AEEF"/>
                </a:solidFill>
                <a:latin typeface="+mn-lt"/>
              </a:rPr>
              <a:t>V</a:t>
            </a:r>
            <a:r>
              <a:rPr lang="en-US" sz="2800" b="1" dirty="0" err="1" smtClean="0">
                <a:solidFill>
                  <a:srgbClr val="00AEEF"/>
                </a:solidFill>
                <a:latin typeface="+mn-lt"/>
              </a:rPr>
              <a:t>aleur</a:t>
            </a:r>
            <a:r>
              <a:rPr lang="en-US" sz="2800" b="1" dirty="0" smtClean="0">
                <a:solidFill>
                  <a:srgbClr val="FFFFFF"/>
                </a:solidFill>
                <a:latin typeface="+mn-lt"/>
              </a:rPr>
              <a:t> </a:t>
            </a:r>
          </a:p>
          <a:p>
            <a:pPr marL="342900" indent="-342900">
              <a:buFontTx/>
              <a:buChar char="-"/>
            </a:pPr>
            <a:endParaRPr lang="en-US" sz="2800" b="1" dirty="0" smtClean="0">
              <a:solidFill>
                <a:srgbClr val="FFFFFF"/>
              </a:solidFill>
              <a:latin typeface="+mn-lt"/>
            </a:endParaRPr>
          </a:p>
        </p:txBody>
      </p:sp>
      <p:sp>
        <p:nvSpPr>
          <p:cNvPr id="25" name="Title 4"/>
          <p:cNvSpPr txBox="1">
            <a:spLocks/>
          </p:cNvSpPr>
          <p:nvPr/>
        </p:nvSpPr>
        <p:spPr>
          <a:xfrm>
            <a:off x="4396548" y="3452002"/>
            <a:ext cx="4165600" cy="538463"/>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b="1" dirty="0" smtClean="0">
                <a:solidFill>
                  <a:srgbClr val="FFFFFF"/>
                </a:solidFill>
                <a:latin typeface="+mn-lt"/>
              </a:rPr>
              <a:t>SONT LES MEMES </a:t>
            </a:r>
          </a:p>
          <a:p>
            <a:pPr algn="ctr"/>
            <a:r>
              <a:rPr lang="en-US" b="1" dirty="0" smtClean="0">
                <a:solidFill>
                  <a:srgbClr val="00AEEF"/>
                </a:solidFill>
                <a:latin typeface="+mn-lt"/>
              </a:rPr>
              <a:t>EN FRANCE… </a:t>
            </a:r>
          </a:p>
          <a:p>
            <a:pPr marL="342900" indent="-342900" algn="ctr">
              <a:buFontTx/>
              <a:buChar char="-"/>
            </a:pPr>
            <a:endParaRPr lang="en-US" b="1" dirty="0" smtClean="0">
              <a:solidFill>
                <a:srgbClr val="00AEEF"/>
              </a:solidFill>
              <a:latin typeface="+mn-lt"/>
            </a:endParaRPr>
          </a:p>
        </p:txBody>
      </p:sp>
    </p:spTree>
    <p:extLst>
      <p:ext uri="{BB962C8B-B14F-4D97-AF65-F5344CB8AC3E}">
        <p14:creationId xmlns:p14="http://schemas.microsoft.com/office/powerpoint/2010/main" val="228528788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p:nvPr/>
        </p:nvSpPr>
        <p:spPr>
          <a:xfrm>
            <a:off x="414295" y="778888"/>
            <a:ext cx="4306779" cy="316811"/>
          </a:xfrm>
          <a:prstGeom prst="rect">
            <a:avLst/>
          </a:prstGeom>
          <a:noFill/>
          <a:ln>
            <a:noFill/>
          </a:ln>
        </p:spPr>
        <p:txBody>
          <a:bodyPr lIns="91400" tIns="45681" rIns="91400" bIns="45681" anchor="ctr" anchorCtr="0">
            <a:noAutofit/>
          </a:bodyPr>
          <a:lstStyle/>
          <a:p>
            <a:pPr>
              <a:buSzPct val="25000"/>
            </a:pPr>
            <a:r>
              <a:rPr lang="en-US" b="1" dirty="0" smtClean="0">
                <a:solidFill>
                  <a:schemeClr val="lt1"/>
                </a:solidFill>
                <a:latin typeface="Arial"/>
                <a:ea typeface="Arial"/>
                <a:cs typeface="Arial"/>
                <a:sym typeface="Arial"/>
              </a:rPr>
              <a:t>MEDIA</a:t>
            </a:r>
            <a:endParaRPr lang="en-US" b="1" dirty="0">
              <a:solidFill>
                <a:schemeClr val="lt1"/>
              </a:solidFill>
              <a:latin typeface="Arial"/>
              <a:ea typeface="Arial"/>
              <a:cs typeface="Arial"/>
              <a:sym typeface="Arial"/>
            </a:endParaRPr>
          </a:p>
        </p:txBody>
      </p:sp>
      <p:pic>
        <p:nvPicPr>
          <p:cNvPr id="455" name="Shape 455"/>
          <p:cNvPicPr preferRelativeResize="0"/>
          <p:nvPr/>
        </p:nvPicPr>
        <p:blipFill rotWithShape="1">
          <a:blip r:embed="rId3">
            <a:alphaModFix/>
          </a:blip>
          <a:srcRect l="18753" t="27175" r="17426" b="27716"/>
          <a:stretch/>
        </p:blipFill>
        <p:spPr>
          <a:xfrm>
            <a:off x="2245472" y="1300788"/>
            <a:ext cx="322212" cy="170755"/>
          </a:xfrm>
          <a:prstGeom prst="rect">
            <a:avLst/>
          </a:prstGeom>
          <a:noFill/>
          <a:ln>
            <a:noFill/>
          </a:ln>
        </p:spPr>
      </p:pic>
      <p:pic>
        <p:nvPicPr>
          <p:cNvPr id="456" name="Shape 456"/>
          <p:cNvPicPr preferRelativeResize="0"/>
          <p:nvPr/>
        </p:nvPicPr>
        <p:blipFill rotWithShape="1">
          <a:blip r:embed="rId4">
            <a:alphaModFix/>
          </a:blip>
          <a:srcRect/>
          <a:stretch/>
        </p:blipFill>
        <p:spPr>
          <a:xfrm>
            <a:off x="2103916" y="2254423"/>
            <a:ext cx="671093" cy="224754"/>
          </a:xfrm>
          <a:prstGeom prst="rect">
            <a:avLst/>
          </a:prstGeom>
          <a:noFill/>
          <a:ln>
            <a:noFill/>
          </a:ln>
        </p:spPr>
      </p:pic>
      <p:pic>
        <p:nvPicPr>
          <p:cNvPr id="457" name="Shape 457"/>
          <p:cNvPicPr preferRelativeResize="0"/>
          <p:nvPr/>
        </p:nvPicPr>
        <p:blipFill rotWithShape="1">
          <a:blip r:embed="rId5">
            <a:alphaModFix/>
          </a:blip>
          <a:srcRect l="17783" t="49906" r="17046" b="25679"/>
          <a:stretch/>
        </p:blipFill>
        <p:spPr>
          <a:xfrm>
            <a:off x="296762" y="1257622"/>
            <a:ext cx="813748" cy="257085"/>
          </a:xfrm>
          <a:prstGeom prst="rect">
            <a:avLst/>
          </a:prstGeom>
          <a:noFill/>
          <a:ln>
            <a:noFill/>
          </a:ln>
        </p:spPr>
      </p:pic>
      <p:pic>
        <p:nvPicPr>
          <p:cNvPr id="458" name="Shape 458"/>
          <p:cNvPicPr preferRelativeResize="0"/>
          <p:nvPr/>
        </p:nvPicPr>
        <p:blipFill rotWithShape="1">
          <a:blip r:embed="rId6">
            <a:alphaModFix/>
          </a:blip>
          <a:srcRect/>
          <a:stretch/>
        </p:blipFill>
        <p:spPr>
          <a:xfrm>
            <a:off x="1395963" y="2660421"/>
            <a:ext cx="395404" cy="255908"/>
          </a:xfrm>
          <a:prstGeom prst="rect">
            <a:avLst/>
          </a:prstGeom>
          <a:noFill/>
          <a:ln>
            <a:noFill/>
          </a:ln>
        </p:spPr>
      </p:pic>
      <p:pic>
        <p:nvPicPr>
          <p:cNvPr id="459" name="Shape 459"/>
          <p:cNvPicPr preferRelativeResize="0"/>
          <p:nvPr/>
        </p:nvPicPr>
        <p:blipFill rotWithShape="1">
          <a:blip r:embed="rId7">
            <a:alphaModFix/>
          </a:blip>
          <a:srcRect/>
          <a:stretch/>
        </p:blipFill>
        <p:spPr>
          <a:xfrm>
            <a:off x="2103916" y="1706744"/>
            <a:ext cx="451038" cy="254646"/>
          </a:xfrm>
          <a:prstGeom prst="rect">
            <a:avLst/>
          </a:prstGeom>
          <a:noFill/>
          <a:ln>
            <a:noFill/>
          </a:ln>
        </p:spPr>
      </p:pic>
      <p:pic>
        <p:nvPicPr>
          <p:cNvPr id="460" name="Shape 460"/>
          <p:cNvPicPr preferRelativeResize="0"/>
          <p:nvPr/>
        </p:nvPicPr>
        <p:blipFill rotWithShape="1">
          <a:blip r:embed="rId8">
            <a:alphaModFix/>
          </a:blip>
          <a:srcRect/>
          <a:stretch/>
        </p:blipFill>
        <p:spPr>
          <a:xfrm>
            <a:off x="3917308" y="2061018"/>
            <a:ext cx="1605450" cy="647363"/>
          </a:xfrm>
          <a:prstGeom prst="rect">
            <a:avLst/>
          </a:prstGeom>
          <a:noFill/>
          <a:ln>
            <a:noFill/>
          </a:ln>
        </p:spPr>
      </p:pic>
      <p:sp>
        <p:nvSpPr>
          <p:cNvPr id="461" name="Shape 461"/>
          <p:cNvSpPr txBox="1"/>
          <p:nvPr/>
        </p:nvSpPr>
        <p:spPr>
          <a:xfrm>
            <a:off x="5341558" y="1229041"/>
            <a:ext cx="3264528" cy="310996"/>
          </a:xfrm>
          <a:prstGeom prst="rect">
            <a:avLst/>
          </a:prstGeom>
          <a:noFill/>
          <a:ln>
            <a:noFill/>
          </a:ln>
        </p:spPr>
        <p:txBody>
          <a:bodyPr lIns="91400" tIns="45681" rIns="91400" bIns="45681" anchor="ctr" anchorCtr="0">
            <a:noAutofit/>
          </a:bodyPr>
          <a:lstStyle/>
          <a:p>
            <a:pPr algn="r">
              <a:buSzPct val="25000"/>
            </a:pPr>
            <a:r>
              <a:rPr lang="en-US" b="1" dirty="0" smtClean="0">
                <a:solidFill>
                  <a:schemeClr val="lt1"/>
                </a:solidFill>
                <a:latin typeface="Arial"/>
                <a:ea typeface="Arial"/>
                <a:cs typeface="Arial"/>
                <a:sym typeface="Arial"/>
              </a:rPr>
              <a:t>PLATFORMES </a:t>
            </a:r>
            <a:endParaRPr lang="en-US" b="1" dirty="0">
              <a:solidFill>
                <a:schemeClr val="lt1"/>
              </a:solidFill>
              <a:latin typeface="Arial"/>
              <a:ea typeface="Arial"/>
              <a:cs typeface="Arial"/>
              <a:sym typeface="Arial"/>
            </a:endParaRPr>
          </a:p>
        </p:txBody>
      </p:sp>
      <p:pic>
        <p:nvPicPr>
          <p:cNvPr id="462" name="Shape 462"/>
          <p:cNvPicPr preferRelativeResize="0"/>
          <p:nvPr/>
        </p:nvPicPr>
        <p:blipFill rotWithShape="1">
          <a:blip r:embed="rId9">
            <a:alphaModFix/>
          </a:blip>
          <a:srcRect/>
          <a:stretch/>
        </p:blipFill>
        <p:spPr>
          <a:xfrm>
            <a:off x="7758279" y="1788838"/>
            <a:ext cx="842608" cy="121646"/>
          </a:xfrm>
          <a:prstGeom prst="rect">
            <a:avLst/>
          </a:prstGeom>
          <a:noFill/>
          <a:ln>
            <a:noFill/>
          </a:ln>
        </p:spPr>
      </p:pic>
      <p:pic>
        <p:nvPicPr>
          <p:cNvPr id="463" name="Shape 463"/>
          <p:cNvPicPr preferRelativeResize="0"/>
          <p:nvPr/>
        </p:nvPicPr>
        <p:blipFill rotWithShape="1">
          <a:blip r:embed="rId10">
            <a:alphaModFix/>
          </a:blip>
          <a:srcRect/>
          <a:stretch/>
        </p:blipFill>
        <p:spPr>
          <a:xfrm>
            <a:off x="7761331" y="2070873"/>
            <a:ext cx="836504" cy="110807"/>
          </a:xfrm>
          <a:prstGeom prst="rect">
            <a:avLst/>
          </a:prstGeom>
          <a:noFill/>
          <a:ln>
            <a:noFill/>
          </a:ln>
        </p:spPr>
      </p:pic>
      <p:pic>
        <p:nvPicPr>
          <p:cNvPr id="464" name="Shape 464"/>
          <p:cNvPicPr preferRelativeResize="0"/>
          <p:nvPr/>
        </p:nvPicPr>
        <p:blipFill rotWithShape="1">
          <a:blip r:embed="rId7">
            <a:alphaModFix/>
          </a:blip>
          <a:srcRect/>
          <a:stretch/>
        </p:blipFill>
        <p:spPr>
          <a:xfrm>
            <a:off x="7855713" y="2623479"/>
            <a:ext cx="647740" cy="365701"/>
          </a:xfrm>
          <a:prstGeom prst="rect">
            <a:avLst/>
          </a:prstGeom>
          <a:noFill/>
          <a:ln>
            <a:noFill/>
          </a:ln>
        </p:spPr>
      </p:pic>
      <p:pic>
        <p:nvPicPr>
          <p:cNvPr id="465" name="Shape 465"/>
          <p:cNvPicPr preferRelativeResize="0"/>
          <p:nvPr/>
        </p:nvPicPr>
        <p:blipFill rotWithShape="1">
          <a:blip r:embed="rId11">
            <a:alphaModFix/>
          </a:blip>
          <a:srcRect/>
          <a:stretch/>
        </p:blipFill>
        <p:spPr>
          <a:xfrm>
            <a:off x="6718581" y="2138244"/>
            <a:ext cx="676171" cy="153057"/>
          </a:xfrm>
          <a:prstGeom prst="rect">
            <a:avLst/>
          </a:prstGeom>
          <a:noFill/>
          <a:ln>
            <a:noFill/>
          </a:ln>
        </p:spPr>
      </p:pic>
      <p:pic>
        <p:nvPicPr>
          <p:cNvPr id="466" name="Shape 466"/>
          <p:cNvPicPr preferRelativeResize="0"/>
          <p:nvPr/>
        </p:nvPicPr>
        <p:blipFill rotWithShape="1">
          <a:blip r:embed="rId12">
            <a:alphaModFix/>
          </a:blip>
          <a:srcRect l="10667" t="30806" r="10667" b="30806"/>
          <a:stretch/>
        </p:blipFill>
        <p:spPr>
          <a:xfrm>
            <a:off x="6718582" y="2518543"/>
            <a:ext cx="681458" cy="166233"/>
          </a:xfrm>
          <a:prstGeom prst="rect">
            <a:avLst/>
          </a:prstGeom>
          <a:noFill/>
          <a:ln>
            <a:noFill/>
          </a:ln>
        </p:spPr>
      </p:pic>
      <p:pic>
        <p:nvPicPr>
          <p:cNvPr id="467" name="Shape 467"/>
          <p:cNvPicPr preferRelativeResize="0"/>
          <p:nvPr/>
        </p:nvPicPr>
        <p:blipFill rotWithShape="1">
          <a:blip r:embed="rId13">
            <a:alphaModFix/>
          </a:blip>
          <a:srcRect/>
          <a:stretch/>
        </p:blipFill>
        <p:spPr>
          <a:xfrm>
            <a:off x="7652210" y="3137484"/>
            <a:ext cx="1034588" cy="125531"/>
          </a:xfrm>
          <a:prstGeom prst="rect">
            <a:avLst/>
          </a:prstGeom>
          <a:noFill/>
          <a:ln>
            <a:noFill/>
          </a:ln>
        </p:spPr>
      </p:pic>
      <p:pic>
        <p:nvPicPr>
          <p:cNvPr id="468" name="Shape 468"/>
          <p:cNvPicPr preferRelativeResize="0"/>
          <p:nvPr/>
        </p:nvPicPr>
        <p:blipFill rotWithShape="1">
          <a:blip r:embed="rId14">
            <a:alphaModFix/>
          </a:blip>
          <a:srcRect/>
          <a:stretch/>
        </p:blipFill>
        <p:spPr>
          <a:xfrm>
            <a:off x="6692107" y="1658437"/>
            <a:ext cx="536478" cy="373032"/>
          </a:xfrm>
          <a:prstGeom prst="rect">
            <a:avLst/>
          </a:prstGeom>
          <a:noFill/>
          <a:ln>
            <a:noFill/>
          </a:ln>
        </p:spPr>
      </p:pic>
      <p:pic>
        <p:nvPicPr>
          <p:cNvPr id="469" name="Shape 469"/>
          <p:cNvPicPr preferRelativeResize="0"/>
          <p:nvPr/>
        </p:nvPicPr>
        <p:blipFill rotWithShape="1">
          <a:blip r:embed="rId15">
            <a:alphaModFix/>
          </a:blip>
          <a:srcRect t="40121" b="40121"/>
          <a:stretch/>
        </p:blipFill>
        <p:spPr>
          <a:xfrm>
            <a:off x="7762775" y="2346724"/>
            <a:ext cx="876687" cy="141689"/>
          </a:xfrm>
          <a:prstGeom prst="rect">
            <a:avLst/>
          </a:prstGeom>
          <a:noFill/>
          <a:ln>
            <a:noFill/>
          </a:ln>
        </p:spPr>
      </p:pic>
      <p:sp>
        <p:nvSpPr>
          <p:cNvPr id="470" name="Shape 470"/>
          <p:cNvSpPr/>
          <p:nvPr/>
        </p:nvSpPr>
        <p:spPr>
          <a:xfrm>
            <a:off x="3546928" y="1234406"/>
            <a:ext cx="2358572" cy="2357958"/>
          </a:xfrm>
          <a:prstGeom prst="ellipse">
            <a:avLst/>
          </a:prstGeom>
          <a:noFill/>
          <a:ln w="76200" cap="flat" cmpd="sng">
            <a:solidFill>
              <a:schemeClr val="accent1"/>
            </a:solidFill>
            <a:prstDash val="solid"/>
            <a:round/>
            <a:headEnd type="none" w="med" len="med"/>
            <a:tailEnd type="none" w="med" len="med"/>
          </a:ln>
        </p:spPr>
        <p:txBody>
          <a:bodyPr lIns="91400" tIns="45681" rIns="91400" bIns="45681" anchor="ctr" anchorCtr="0">
            <a:noAutofit/>
          </a:bodyPr>
          <a:lstStyle/>
          <a:p>
            <a:pPr algn="ctr">
              <a:lnSpc>
                <a:spcPct val="80000"/>
              </a:lnSpc>
            </a:pPr>
            <a:endParaRPr sz="1200">
              <a:solidFill>
                <a:schemeClr val="lt1"/>
              </a:solidFill>
              <a:latin typeface="Arial"/>
              <a:ea typeface="Arial"/>
              <a:cs typeface="Arial"/>
              <a:sym typeface="Arial"/>
            </a:endParaRPr>
          </a:p>
        </p:txBody>
      </p:sp>
      <p:sp>
        <p:nvSpPr>
          <p:cNvPr id="471" name="Shape 471"/>
          <p:cNvSpPr/>
          <p:nvPr/>
        </p:nvSpPr>
        <p:spPr>
          <a:xfrm>
            <a:off x="3474356" y="1170920"/>
            <a:ext cx="2494640" cy="2493991"/>
          </a:xfrm>
          <a:prstGeom prst="ellipse">
            <a:avLst/>
          </a:prstGeom>
          <a:noFill/>
          <a:ln w="76200" cap="flat" cmpd="sng">
            <a:solidFill>
              <a:srgbClr val="0092D2"/>
            </a:solidFill>
            <a:prstDash val="solid"/>
            <a:round/>
            <a:headEnd type="none" w="med" len="med"/>
            <a:tailEnd type="none" w="med" len="med"/>
          </a:ln>
        </p:spPr>
        <p:txBody>
          <a:bodyPr lIns="91400" tIns="45681" rIns="91400" bIns="45681" anchor="ctr" anchorCtr="0">
            <a:noAutofit/>
          </a:bodyPr>
          <a:lstStyle/>
          <a:p>
            <a:pPr algn="ctr">
              <a:lnSpc>
                <a:spcPct val="80000"/>
              </a:lnSpc>
            </a:pPr>
            <a:endParaRPr sz="1200">
              <a:solidFill>
                <a:schemeClr val="lt1"/>
              </a:solidFill>
              <a:latin typeface="Arial"/>
              <a:ea typeface="Arial"/>
              <a:cs typeface="Arial"/>
              <a:sym typeface="Arial"/>
            </a:endParaRPr>
          </a:p>
        </p:txBody>
      </p:sp>
      <p:cxnSp>
        <p:nvCxnSpPr>
          <p:cNvPr id="472" name="Shape 472"/>
          <p:cNvCxnSpPr/>
          <p:nvPr/>
        </p:nvCxnSpPr>
        <p:spPr>
          <a:xfrm>
            <a:off x="5560785" y="1588097"/>
            <a:ext cx="3156857" cy="0"/>
          </a:xfrm>
          <a:prstGeom prst="straightConnector1">
            <a:avLst/>
          </a:prstGeom>
          <a:noFill/>
          <a:ln w="19050" cap="flat" cmpd="sng">
            <a:solidFill>
              <a:schemeClr val="accent1"/>
            </a:solidFill>
            <a:prstDash val="solid"/>
            <a:round/>
            <a:headEnd type="none" w="med" len="med"/>
            <a:tailEnd type="none" w="med" len="med"/>
          </a:ln>
        </p:spPr>
      </p:cxnSp>
      <p:cxnSp>
        <p:nvCxnSpPr>
          <p:cNvPr id="473" name="Shape 473"/>
          <p:cNvCxnSpPr/>
          <p:nvPr/>
        </p:nvCxnSpPr>
        <p:spPr>
          <a:xfrm>
            <a:off x="335642" y="1141900"/>
            <a:ext cx="4388754" cy="0"/>
          </a:xfrm>
          <a:prstGeom prst="straightConnector1">
            <a:avLst/>
          </a:prstGeom>
          <a:noFill/>
          <a:ln w="19050" cap="flat" cmpd="sng">
            <a:solidFill>
              <a:srgbClr val="0092D2"/>
            </a:solidFill>
            <a:prstDash val="solid"/>
            <a:round/>
            <a:headEnd type="none" w="med" len="med"/>
            <a:tailEnd type="none" w="med" len="med"/>
          </a:ln>
        </p:spPr>
      </p:cxnSp>
      <p:grpSp>
        <p:nvGrpSpPr>
          <p:cNvPr id="474" name="Shape 474"/>
          <p:cNvGrpSpPr/>
          <p:nvPr/>
        </p:nvGrpSpPr>
        <p:grpSpPr>
          <a:xfrm>
            <a:off x="1512904" y="3903240"/>
            <a:ext cx="6234095" cy="737470"/>
            <a:chOff x="1512904" y="3723273"/>
            <a:chExt cx="6234095" cy="737662"/>
          </a:xfrm>
        </p:grpSpPr>
        <p:cxnSp>
          <p:nvCxnSpPr>
            <p:cNvPr id="475" name="Shape 475"/>
            <p:cNvCxnSpPr/>
            <p:nvPr/>
          </p:nvCxnSpPr>
          <p:spPr>
            <a:xfrm rot="10800000">
              <a:off x="1514064" y="4454071"/>
              <a:ext cx="6232935" cy="0"/>
            </a:xfrm>
            <a:prstGeom prst="straightConnector1">
              <a:avLst/>
            </a:prstGeom>
            <a:noFill/>
            <a:ln w="12700" cap="flat" cmpd="sng">
              <a:solidFill>
                <a:srgbClr val="0092D2"/>
              </a:solidFill>
              <a:prstDash val="solid"/>
              <a:round/>
              <a:headEnd type="none" w="med" len="med"/>
              <a:tailEnd type="none" w="med" len="med"/>
            </a:ln>
          </p:spPr>
        </p:cxnSp>
        <p:cxnSp>
          <p:nvCxnSpPr>
            <p:cNvPr id="476" name="Shape 476"/>
            <p:cNvCxnSpPr/>
            <p:nvPr/>
          </p:nvCxnSpPr>
          <p:spPr>
            <a:xfrm>
              <a:off x="7742939" y="3726151"/>
              <a:ext cx="0" cy="734784"/>
            </a:xfrm>
            <a:prstGeom prst="straightConnector1">
              <a:avLst/>
            </a:prstGeom>
            <a:noFill/>
            <a:ln w="12700" cap="flat" cmpd="sng">
              <a:solidFill>
                <a:srgbClr val="0092D2"/>
              </a:solidFill>
              <a:prstDash val="solid"/>
              <a:round/>
              <a:headEnd type="none" w="med" len="med"/>
              <a:tailEnd type="none" w="med" len="med"/>
            </a:ln>
          </p:spPr>
        </p:cxnSp>
        <p:cxnSp>
          <p:nvCxnSpPr>
            <p:cNvPr id="477" name="Shape 477"/>
            <p:cNvCxnSpPr/>
            <p:nvPr/>
          </p:nvCxnSpPr>
          <p:spPr>
            <a:xfrm>
              <a:off x="1512904" y="3723273"/>
              <a:ext cx="0" cy="734784"/>
            </a:xfrm>
            <a:prstGeom prst="straightConnector1">
              <a:avLst/>
            </a:prstGeom>
            <a:noFill/>
            <a:ln w="12700" cap="flat" cmpd="sng">
              <a:solidFill>
                <a:srgbClr val="0092D2"/>
              </a:solidFill>
              <a:prstDash val="solid"/>
              <a:round/>
              <a:headEnd type="none" w="med" len="med"/>
              <a:tailEnd type="none" w="med" len="med"/>
            </a:ln>
          </p:spPr>
        </p:cxnSp>
      </p:grpSp>
      <p:grpSp>
        <p:nvGrpSpPr>
          <p:cNvPr id="478" name="Shape 478"/>
          <p:cNvGrpSpPr/>
          <p:nvPr/>
        </p:nvGrpSpPr>
        <p:grpSpPr>
          <a:xfrm>
            <a:off x="3948544" y="4307387"/>
            <a:ext cx="1547091" cy="640377"/>
            <a:chOff x="3948544" y="4104639"/>
            <a:chExt cx="1547091" cy="640544"/>
          </a:xfrm>
        </p:grpSpPr>
        <p:sp>
          <p:nvSpPr>
            <p:cNvPr id="479" name="Shape 479"/>
            <p:cNvSpPr/>
            <p:nvPr/>
          </p:nvSpPr>
          <p:spPr>
            <a:xfrm>
              <a:off x="3948544" y="4104639"/>
              <a:ext cx="1547091" cy="640544"/>
            </a:xfrm>
            <a:prstGeom prst="rect">
              <a:avLst/>
            </a:prstGeom>
            <a:solidFill>
              <a:schemeClr val="dk1"/>
            </a:solidFill>
            <a:ln w="9525" cap="flat" cmpd="sng">
              <a:solidFill>
                <a:srgbClr val="00AEEF"/>
              </a:solidFill>
              <a:prstDash val="solid"/>
              <a:round/>
              <a:headEnd type="none" w="med" len="med"/>
              <a:tailEnd type="none" w="med" len="med"/>
            </a:ln>
          </p:spPr>
          <p:txBody>
            <a:bodyPr lIns="121850" tIns="60900" rIns="121850" bIns="60900" anchor="ctr" anchorCtr="0">
              <a:noAutofit/>
            </a:bodyPr>
            <a:lstStyle/>
            <a:p>
              <a:pPr algn="ctr">
                <a:lnSpc>
                  <a:spcPct val="80000"/>
                </a:lnSpc>
              </a:pPr>
              <a:endParaRPr sz="1200">
                <a:solidFill>
                  <a:schemeClr val="lt1"/>
                </a:solidFill>
                <a:latin typeface="Arial"/>
                <a:ea typeface="Arial"/>
                <a:cs typeface="Arial"/>
                <a:sym typeface="Arial"/>
              </a:endParaRPr>
            </a:p>
          </p:txBody>
        </p:sp>
        <p:pic>
          <p:nvPicPr>
            <p:cNvPr id="480" name="Shape 480"/>
            <p:cNvPicPr preferRelativeResize="0"/>
            <p:nvPr/>
          </p:nvPicPr>
          <p:blipFill rotWithShape="1">
            <a:blip r:embed="rId16">
              <a:alphaModFix/>
            </a:blip>
            <a:srcRect/>
            <a:stretch/>
          </p:blipFill>
          <p:spPr>
            <a:xfrm>
              <a:off x="4145935" y="4281866"/>
              <a:ext cx="1155290" cy="256121"/>
            </a:xfrm>
            <a:prstGeom prst="rect">
              <a:avLst/>
            </a:prstGeom>
            <a:noFill/>
            <a:ln>
              <a:noFill/>
            </a:ln>
          </p:spPr>
        </p:pic>
      </p:grpSp>
      <p:pic>
        <p:nvPicPr>
          <p:cNvPr id="481" name="Shape 481"/>
          <p:cNvPicPr preferRelativeResize="0"/>
          <p:nvPr/>
        </p:nvPicPr>
        <p:blipFill rotWithShape="1">
          <a:blip r:embed="rId17">
            <a:alphaModFix/>
          </a:blip>
          <a:srcRect/>
          <a:stretch/>
        </p:blipFill>
        <p:spPr>
          <a:xfrm>
            <a:off x="1088415" y="2291300"/>
            <a:ext cx="889888" cy="218828"/>
          </a:xfrm>
          <a:prstGeom prst="rect">
            <a:avLst/>
          </a:prstGeom>
          <a:noFill/>
          <a:ln>
            <a:noFill/>
          </a:ln>
        </p:spPr>
      </p:pic>
      <p:pic>
        <p:nvPicPr>
          <p:cNvPr id="482" name="Shape 482"/>
          <p:cNvPicPr preferRelativeResize="0"/>
          <p:nvPr/>
        </p:nvPicPr>
        <p:blipFill rotWithShape="1">
          <a:blip r:embed="rId18">
            <a:alphaModFix/>
          </a:blip>
          <a:srcRect/>
          <a:stretch/>
        </p:blipFill>
        <p:spPr>
          <a:xfrm>
            <a:off x="372003" y="2059142"/>
            <a:ext cx="663267" cy="596208"/>
          </a:xfrm>
          <a:prstGeom prst="rect">
            <a:avLst/>
          </a:prstGeom>
          <a:noFill/>
          <a:ln>
            <a:noFill/>
          </a:ln>
        </p:spPr>
      </p:pic>
      <p:pic>
        <p:nvPicPr>
          <p:cNvPr id="483" name="Shape 483"/>
          <p:cNvPicPr preferRelativeResize="0"/>
          <p:nvPr/>
        </p:nvPicPr>
        <p:blipFill rotWithShape="1">
          <a:blip r:embed="rId19">
            <a:alphaModFix/>
          </a:blip>
          <a:srcRect/>
          <a:stretch/>
        </p:blipFill>
        <p:spPr>
          <a:xfrm>
            <a:off x="387793" y="1773284"/>
            <a:ext cx="631686" cy="279326"/>
          </a:xfrm>
          <a:prstGeom prst="rect">
            <a:avLst/>
          </a:prstGeom>
          <a:noFill/>
          <a:ln>
            <a:noFill/>
          </a:ln>
        </p:spPr>
      </p:pic>
      <p:pic>
        <p:nvPicPr>
          <p:cNvPr id="484" name="Shape 484"/>
          <p:cNvPicPr preferRelativeResize="0"/>
          <p:nvPr/>
        </p:nvPicPr>
        <p:blipFill rotWithShape="1">
          <a:blip r:embed="rId8">
            <a:alphaModFix/>
          </a:blip>
          <a:srcRect/>
          <a:stretch/>
        </p:blipFill>
        <p:spPr>
          <a:xfrm>
            <a:off x="1335978" y="1294678"/>
            <a:ext cx="453772" cy="182973"/>
          </a:xfrm>
          <a:prstGeom prst="rect">
            <a:avLst/>
          </a:prstGeom>
          <a:noFill/>
          <a:ln>
            <a:noFill/>
          </a:ln>
        </p:spPr>
      </p:pic>
      <p:sp>
        <p:nvSpPr>
          <p:cNvPr id="485" name="Shape 485"/>
          <p:cNvSpPr/>
          <p:nvPr/>
        </p:nvSpPr>
        <p:spPr>
          <a:xfrm>
            <a:off x="257882" y="2773613"/>
            <a:ext cx="891509" cy="166538"/>
          </a:xfrm>
          <a:custGeom>
            <a:avLst/>
            <a:gdLst/>
            <a:ahLst/>
            <a:cxnLst/>
            <a:rect l="0" t="0" r="0" b="0"/>
            <a:pathLst>
              <a:path w="120000" h="120000" extrusionOk="0">
                <a:moveTo>
                  <a:pt x="9860" y="9341"/>
                </a:moveTo>
                <a:cubicBezTo>
                  <a:pt x="22295" y="0"/>
                  <a:pt x="22295" y="0"/>
                  <a:pt x="22295" y="0"/>
                </a:cubicBezTo>
                <a:cubicBezTo>
                  <a:pt x="22295" y="59101"/>
                  <a:pt x="22295" y="59101"/>
                  <a:pt x="22295" y="59101"/>
                </a:cubicBezTo>
                <a:cubicBezTo>
                  <a:pt x="9860" y="59101"/>
                  <a:pt x="9860" y="59101"/>
                  <a:pt x="9860" y="59101"/>
                </a:cubicBezTo>
                <a:lnTo>
                  <a:pt x="9860" y="9341"/>
                </a:lnTo>
                <a:close/>
                <a:moveTo>
                  <a:pt x="9493" y="59101"/>
                </a:moveTo>
                <a:cubicBezTo>
                  <a:pt x="9493" y="9700"/>
                  <a:pt x="9493" y="9700"/>
                  <a:pt x="9493" y="9700"/>
                </a:cubicBezTo>
                <a:cubicBezTo>
                  <a:pt x="0" y="16886"/>
                  <a:pt x="0" y="16886"/>
                  <a:pt x="0" y="16886"/>
                </a:cubicBezTo>
                <a:cubicBezTo>
                  <a:pt x="0" y="59101"/>
                  <a:pt x="0" y="59101"/>
                  <a:pt x="0" y="59101"/>
                </a:cubicBezTo>
                <a:lnTo>
                  <a:pt x="9493" y="59101"/>
                </a:lnTo>
                <a:close/>
                <a:moveTo>
                  <a:pt x="9860" y="61077"/>
                </a:moveTo>
                <a:cubicBezTo>
                  <a:pt x="9860" y="110658"/>
                  <a:pt x="9860" y="110658"/>
                  <a:pt x="9860" y="110658"/>
                </a:cubicBezTo>
                <a:cubicBezTo>
                  <a:pt x="22295" y="120000"/>
                  <a:pt x="22295" y="120000"/>
                  <a:pt x="22295" y="120000"/>
                </a:cubicBezTo>
                <a:cubicBezTo>
                  <a:pt x="22295" y="61077"/>
                  <a:pt x="22295" y="61077"/>
                  <a:pt x="22295" y="61077"/>
                </a:cubicBezTo>
                <a:lnTo>
                  <a:pt x="9860" y="61077"/>
                </a:lnTo>
                <a:close/>
                <a:moveTo>
                  <a:pt x="9493" y="61077"/>
                </a:moveTo>
                <a:cubicBezTo>
                  <a:pt x="0" y="61077"/>
                  <a:pt x="0" y="61077"/>
                  <a:pt x="0" y="61077"/>
                </a:cubicBezTo>
                <a:cubicBezTo>
                  <a:pt x="0" y="103293"/>
                  <a:pt x="0" y="103293"/>
                  <a:pt x="0" y="103293"/>
                </a:cubicBezTo>
                <a:cubicBezTo>
                  <a:pt x="9493" y="110479"/>
                  <a:pt x="9493" y="110479"/>
                  <a:pt x="9493" y="110479"/>
                </a:cubicBezTo>
                <a:lnTo>
                  <a:pt x="9493" y="61077"/>
                </a:lnTo>
                <a:close/>
                <a:moveTo>
                  <a:pt x="109270" y="22095"/>
                </a:moveTo>
                <a:cubicBezTo>
                  <a:pt x="108701" y="22095"/>
                  <a:pt x="108701" y="22095"/>
                  <a:pt x="108701" y="22095"/>
                </a:cubicBezTo>
                <a:cubicBezTo>
                  <a:pt x="108467" y="23173"/>
                  <a:pt x="108167" y="24431"/>
                  <a:pt x="107866" y="25508"/>
                </a:cubicBezTo>
                <a:cubicBezTo>
                  <a:pt x="107532" y="26586"/>
                  <a:pt x="107197" y="27664"/>
                  <a:pt x="106830" y="28742"/>
                </a:cubicBezTo>
                <a:cubicBezTo>
                  <a:pt x="106462" y="29820"/>
                  <a:pt x="106094" y="30718"/>
                  <a:pt x="105727" y="31616"/>
                </a:cubicBezTo>
                <a:cubicBezTo>
                  <a:pt x="105359" y="32514"/>
                  <a:pt x="104991" y="33233"/>
                  <a:pt x="104657" y="33592"/>
                </a:cubicBezTo>
                <a:cubicBezTo>
                  <a:pt x="104657" y="42035"/>
                  <a:pt x="104657" y="42035"/>
                  <a:pt x="104657" y="42035"/>
                </a:cubicBezTo>
                <a:cubicBezTo>
                  <a:pt x="104958" y="41497"/>
                  <a:pt x="105259" y="40958"/>
                  <a:pt x="105559" y="40239"/>
                </a:cubicBezTo>
                <a:cubicBezTo>
                  <a:pt x="105894" y="39700"/>
                  <a:pt x="106194" y="38802"/>
                  <a:pt x="106462" y="38083"/>
                </a:cubicBezTo>
                <a:cubicBezTo>
                  <a:pt x="106763" y="37185"/>
                  <a:pt x="106997" y="36467"/>
                  <a:pt x="107231" y="35568"/>
                </a:cubicBezTo>
                <a:cubicBezTo>
                  <a:pt x="107465" y="34850"/>
                  <a:pt x="107632" y="34131"/>
                  <a:pt x="107732" y="33413"/>
                </a:cubicBezTo>
                <a:cubicBezTo>
                  <a:pt x="107732" y="95389"/>
                  <a:pt x="107732" y="95389"/>
                  <a:pt x="107732" y="95389"/>
                </a:cubicBezTo>
                <a:cubicBezTo>
                  <a:pt x="109270" y="95389"/>
                  <a:pt x="109270" y="95389"/>
                  <a:pt x="109270" y="95389"/>
                </a:cubicBezTo>
                <a:lnTo>
                  <a:pt x="109270" y="22095"/>
                </a:lnTo>
                <a:close/>
                <a:moveTo>
                  <a:pt x="115821" y="22455"/>
                </a:moveTo>
                <a:cubicBezTo>
                  <a:pt x="115086" y="22455"/>
                  <a:pt x="114451" y="23353"/>
                  <a:pt x="113883" y="24970"/>
                </a:cubicBezTo>
                <a:cubicBezTo>
                  <a:pt x="113314" y="26586"/>
                  <a:pt x="112846" y="29101"/>
                  <a:pt x="112479" y="32335"/>
                </a:cubicBezTo>
                <a:cubicBezTo>
                  <a:pt x="112111" y="35568"/>
                  <a:pt x="111810" y="39700"/>
                  <a:pt x="111610" y="44371"/>
                </a:cubicBezTo>
                <a:cubicBezTo>
                  <a:pt x="111409" y="49221"/>
                  <a:pt x="111342" y="54790"/>
                  <a:pt x="111342" y="61077"/>
                </a:cubicBezTo>
                <a:cubicBezTo>
                  <a:pt x="111342" y="66646"/>
                  <a:pt x="111409" y="71676"/>
                  <a:pt x="111610" y="76167"/>
                </a:cubicBezTo>
                <a:cubicBezTo>
                  <a:pt x="111777" y="80479"/>
                  <a:pt x="112077" y="84251"/>
                  <a:pt x="112412" y="87305"/>
                </a:cubicBezTo>
                <a:cubicBezTo>
                  <a:pt x="112779" y="90359"/>
                  <a:pt x="113214" y="92694"/>
                  <a:pt x="113749" y="94311"/>
                </a:cubicBezTo>
                <a:cubicBezTo>
                  <a:pt x="114284" y="95748"/>
                  <a:pt x="114852" y="96646"/>
                  <a:pt x="115520" y="96646"/>
                </a:cubicBezTo>
                <a:cubicBezTo>
                  <a:pt x="116256" y="96646"/>
                  <a:pt x="116857" y="95748"/>
                  <a:pt x="117426" y="94131"/>
                </a:cubicBezTo>
                <a:cubicBezTo>
                  <a:pt x="117994" y="92514"/>
                  <a:pt x="118462" y="90000"/>
                  <a:pt x="118830" y="86946"/>
                </a:cubicBezTo>
                <a:cubicBezTo>
                  <a:pt x="119197" y="83712"/>
                  <a:pt x="119498" y="79760"/>
                  <a:pt x="119699" y="75089"/>
                </a:cubicBezTo>
                <a:cubicBezTo>
                  <a:pt x="119899" y="70598"/>
                  <a:pt x="120000" y="65209"/>
                  <a:pt x="120000" y="59281"/>
                </a:cubicBezTo>
                <a:cubicBezTo>
                  <a:pt x="120000" y="34850"/>
                  <a:pt x="118596" y="22455"/>
                  <a:pt x="115821" y="22455"/>
                </a:cubicBezTo>
                <a:close/>
                <a:moveTo>
                  <a:pt x="115688" y="89640"/>
                </a:moveTo>
                <a:cubicBezTo>
                  <a:pt x="113816" y="89640"/>
                  <a:pt x="112880" y="79940"/>
                  <a:pt x="112880" y="60538"/>
                </a:cubicBezTo>
                <a:cubicBezTo>
                  <a:pt x="112880" y="39880"/>
                  <a:pt x="113849" y="29461"/>
                  <a:pt x="115754" y="29461"/>
                </a:cubicBezTo>
                <a:cubicBezTo>
                  <a:pt x="117559" y="29461"/>
                  <a:pt x="118462" y="39700"/>
                  <a:pt x="118462" y="60000"/>
                </a:cubicBezTo>
                <a:cubicBezTo>
                  <a:pt x="118462" y="79760"/>
                  <a:pt x="117526" y="89640"/>
                  <a:pt x="115688" y="89640"/>
                </a:cubicBezTo>
                <a:close/>
                <a:moveTo>
                  <a:pt x="46194" y="23892"/>
                </a:moveTo>
                <a:cubicBezTo>
                  <a:pt x="42451" y="95568"/>
                  <a:pt x="42451" y="95568"/>
                  <a:pt x="42451" y="95568"/>
                </a:cubicBezTo>
                <a:cubicBezTo>
                  <a:pt x="40612" y="95568"/>
                  <a:pt x="40612" y="95568"/>
                  <a:pt x="40612" y="95568"/>
                </a:cubicBezTo>
                <a:cubicBezTo>
                  <a:pt x="37871" y="43113"/>
                  <a:pt x="37871" y="43113"/>
                  <a:pt x="37871" y="43113"/>
                </a:cubicBezTo>
                <a:cubicBezTo>
                  <a:pt x="37771" y="41137"/>
                  <a:pt x="37704" y="38802"/>
                  <a:pt x="37671" y="35928"/>
                </a:cubicBezTo>
                <a:cubicBezTo>
                  <a:pt x="37637" y="35928"/>
                  <a:pt x="37637" y="35928"/>
                  <a:pt x="37637" y="35928"/>
                </a:cubicBezTo>
                <a:cubicBezTo>
                  <a:pt x="37571" y="38443"/>
                  <a:pt x="37504" y="40778"/>
                  <a:pt x="37370" y="43113"/>
                </a:cubicBezTo>
                <a:cubicBezTo>
                  <a:pt x="34629" y="95568"/>
                  <a:pt x="34629" y="95568"/>
                  <a:pt x="34629" y="95568"/>
                </a:cubicBezTo>
                <a:cubicBezTo>
                  <a:pt x="32791" y="95568"/>
                  <a:pt x="32791" y="95568"/>
                  <a:pt x="32791" y="95568"/>
                </a:cubicBezTo>
                <a:cubicBezTo>
                  <a:pt x="28913" y="23892"/>
                  <a:pt x="28913" y="23892"/>
                  <a:pt x="28913" y="23892"/>
                </a:cubicBezTo>
                <a:cubicBezTo>
                  <a:pt x="30618" y="23892"/>
                  <a:pt x="30618" y="23892"/>
                  <a:pt x="30618" y="23892"/>
                </a:cubicBezTo>
                <a:cubicBezTo>
                  <a:pt x="33459" y="78862"/>
                  <a:pt x="33459" y="78862"/>
                  <a:pt x="33459" y="78862"/>
                </a:cubicBezTo>
                <a:cubicBezTo>
                  <a:pt x="33559" y="81197"/>
                  <a:pt x="33660" y="83712"/>
                  <a:pt x="33693" y="86047"/>
                </a:cubicBezTo>
                <a:cubicBezTo>
                  <a:pt x="33727" y="86047"/>
                  <a:pt x="33727" y="86047"/>
                  <a:pt x="33727" y="86047"/>
                </a:cubicBezTo>
                <a:cubicBezTo>
                  <a:pt x="33760" y="84071"/>
                  <a:pt x="33860" y="81556"/>
                  <a:pt x="33994" y="78862"/>
                </a:cubicBezTo>
                <a:cubicBezTo>
                  <a:pt x="36969" y="23892"/>
                  <a:pt x="36969" y="23892"/>
                  <a:pt x="36969" y="23892"/>
                </a:cubicBezTo>
                <a:cubicBezTo>
                  <a:pt x="38473" y="23892"/>
                  <a:pt x="38473" y="23892"/>
                  <a:pt x="38473" y="23892"/>
                </a:cubicBezTo>
                <a:cubicBezTo>
                  <a:pt x="41281" y="79221"/>
                  <a:pt x="41281" y="79221"/>
                  <a:pt x="41281" y="79221"/>
                </a:cubicBezTo>
                <a:cubicBezTo>
                  <a:pt x="41381" y="81377"/>
                  <a:pt x="41448" y="83532"/>
                  <a:pt x="41515" y="85868"/>
                </a:cubicBezTo>
                <a:cubicBezTo>
                  <a:pt x="41548" y="85868"/>
                  <a:pt x="41548" y="85868"/>
                  <a:pt x="41548" y="85868"/>
                </a:cubicBezTo>
                <a:cubicBezTo>
                  <a:pt x="41582" y="84251"/>
                  <a:pt x="41649" y="81916"/>
                  <a:pt x="41782" y="79041"/>
                </a:cubicBezTo>
                <a:cubicBezTo>
                  <a:pt x="44523" y="23892"/>
                  <a:pt x="44523" y="23892"/>
                  <a:pt x="44523" y="23892"/>
                </a:cubicBezTo>
                <a:lnTo>
                  <a:pt x="46194" y="23892"/>
                </a:lnTo>
                <a:close/>
                <a:moveTo>
                  <a:pt x="49303" y="27485"/>
                </a:moveTo>
                <a:cubicBezTo>
                  <a:pt x="49303" y="29101"/>
                  <a:pt x="49203" y="30359"/>
                  <a:pt x="49002" y="31257"/>
                </a:cubicBezTo>
                <a:cubicBezTo>
                  <a:pt x="48835" y="32335"/>
                  <a:pt x="48568" y="32874"/>
                  <a:pt x="48300" y="32874"/>
                </a:cubicBezTo>
                <a:cubicBezTo>
                  <a:pt x="48033" y="32874"/>
                  <a:pt x="47799" y="32335"/>
                  <a:pt x="47598" y="31437"/>
                </a:cubicBezTo>
                <a:cubicBezTo>
                  <a:pt x="47398" y="30359"/>
                  <a:pt x="47331" y="29101"/>
                  <a:pt x="47331" y="27485"/>
                </a:cubicBezTo>
                <a:cubicBezTo>
                  <a:pt x="47331" y="26047"/>
                  <a:pt x="47398" y="24790"/>
                  <a:pt x="47598" y="23712"/>
                </a:cubicBezTo>
                <a:cubicBezTo>
                  <a:pt x="47799" y="22814"/>
                  <a:pt x="48033" y="22275"/>
                  <a:pt x="48300" y="22275"/>
                </a:cubicBezTo>
                <a:cubicBezTo>
                  <a:pt x="48601" y="22275"/>
                  <a:pt x="48835" y="22814"/>
                  <a:pt x="49036" y="23712"/>
                </a:cubicBezTo>
                <a:cubicBezTo>
                  <a:pt x="49203" y="24790"/>
                  <a:pt x="49303" y="26047"/>
                  <a:pt x="49303" y="27485"/>
                </a:cubicBezTo>
                <a:close/>
                <a:moveTo>
                  <a:pt x="49069" y="95568"/>
                </a:moveTo>
                <a:cubicBezTo>
                  <a:pt x="47532" y="95568"/>
                  <a:pt x="47532" y="95568"/>
                  <a:pt x="47532" y="95568"/>
                </a:cubicBezTo>
                <a:cubicBezTo>
                  <a:pt x="47532" y="44371"/>
                  <a:pt x="47532" y="44371"/>
                  <a:pt x="47532" y="44371"/>
                </a:cubicBezTo>
                <a:cubicBezTo>
                  <a:pt x="49069" y="44371"/>
                  <a:pt x="49069" y="44371"/>
                  <a:pt x="49069" y="44371"/>
                </a:cubicBezTo>
                <a:lnTo>
                  <a:pt x="49069" y="95568"/>
                </a:lnTo>
                <a:close/>
                <a:moveTo>
                  <a:pt x="59231" y="95568"/>
                </a:moveTo>
                <a:cubicBezTo>
                  <a:pt x="57693" y="95568"/>
                  <a:pt x="57693" y="95568"/>
                  <a:pt x="57693" y="95568"/>
                </a:cubicBezTo>
                <a:cubicBezTo>
                  <a:pt x="57693" y="66287"/>
                  <a:pt x="57693" y="66287"/>
                  <a:pt x="57693" y="66287"/>
                </a:cubicBezTo>
                <a:cubicBezTo>
                  <a:pt x="57693" y="55508"/>
                  <a:pt x="56958" y="50119"/>
                  <a:pt x="55487" y="50119"/>
                </a:cubicBezTo>
                <a:cubicBezTo>
                  <a:pt x="54752" y="50119"/>
                  <a:pt x="54116" y="51736"/>
                  <a:pt x="53615" y="54790"/>
                </a:cubicBezTo>
                <a:cubicBezTo>
                  <a:pt x="53114" y="57844"/>
                  <a:pt x="52846" y="61616"/>
                  <a:pt x="52846" y="66287"/>
                </a:cubicBezTo>
                <a:cubicBezTo>
                  <a:pt x="52846" y="95568"/>
                  <a:pt x="52846" y="95568"/>
                  <a:pt x="52846" y="95568"/>
                </a:cubicBezTo>
                <a:cubicBezTo>
                  <a:pt x="51342" y="95568"/>
                  <a:pt x="51342" y="95568"/>
                  <a:pt x="51342" y="95568"/>
                </a:cubicBezTo>
                <a:cubicBezTo>
                  <a:pt x="51342" y="44371"/>
                  <a:pt x="51342" y="44371"/>
                  <a:pt x="51342" y="44371"/>
                </a:cubicBezTo>
                <a:cubicBezTo>
                  <a:pt x="52846" y="44371"/>
                  <a:pt x="52846" y="44371"/>
                  <a:pt x="52846" y="44371"/>
                </a:cubicBezTo>
                <a:cubicBezTo>
                  <a:pt x="52846" y="52814"/>
                  <a:pt x="52846" y="52814"/>
                  <a:pt x="52846" y="52814"/>
                </a:cubicBezTo>
                <a:cubicBezTo>
                  <a:pt x="52913" y="52814"/>
                  <a:pt x="52913" y="52814"/>
                  <a:pt x="52913" y="52814"/>
                </a:cubicBezTo>
                <a:cubicBezTo>
                  <a:pt x="53615" y="46347"/>
                  <a:pt x="54651" y="43113"/>
                  <a:pt x="56022" y="43113"/>
                </a:cubicBezTo>
                <a:cubicBezTo>
                  <a:pt x="57058" y="43113"/>
                  <a:pt x="57860" y="44910"/>
                  <a:pt x="58395" y="48682"/>
                </a:cubicBezTo>
                <a:cubicBezTo>
                  <a:pt x="58963" y="52275"/>
                  <a:pt x="59231" y="57485"/>
                  <a:pt x="59231" y="64311"/>
                </a:cubicBezTo>
                <a:lnTo>
                  <a:pt x="59231" y="95568"/>
                </a:lnTo>
                <a:close/>
                <a:moveTo>
                  <a:pt x="69760" y="95568"/>
                </a:moveTo>
                <a:cubicBezTo>
                  <a:pt x="68222" y="95568"/>
                  <a:pt x="68222" y="95568"/>
                  <a:pt x="68222" y="95568"/>
                </a:cubicBezTo>
                <a:cubicBezTo>
                  <a:pt x="68222" y="86766"/>
                  <a:pt x="68222" y="86766"/>
                  <a:pt x="68222" y="86766"/>
                </a:cubicBezTo>
                <a:cubicBezTo>
                  <a:pt x="68189" y="86766"/>
                  <a:pt x="68189" y="86766"/>
                  <a:pt x="68189" y="86766"/>
                </a:cubicBezTo>
                <a:cubicBezTo>
                  <a:pt x="67487" y="93413"/>
                  <a:pt x="66384" y="96826"/>
                  <a:pt x="64913" y="96826"/>
                </a:cubicBezTo>
                <a:cubicBezTo>
                  <a:pt x="63710" y="96826"/>
                  <a:pt x="62774" y="94491"/>
                  <a:pt x="62038" y="89820"/>
                </a:cubicBezTo>
                <a:cubicBezTo>
                  <a:pt x="61337" y="85149"/>
                  <a:pt x="60969" y="79041"/>
                  <a:pt x="60969" y="71137"/>
                </a:cubicBezTo>
                <a:cubicBezTo>
                  <a:pt x="60969" y="62694"/>
                  <a:pt x="61370" y="56047"/>
                  <a:pt x="62172" y="50838"/>
                </a:cubicBezTo>
                <a:cubicBezTo>
                  <a:pt x="62941" y="45808"/>
                  <a:pt x="64011" y="43113"/>
                  <a:pt x="65348" y="43113"/>
                </a:cubicBezTo>
                <a:cubicBezTo>
                  <a:pt x="66618" y="43113"/>
                  <a:pt x="67587" y="45988"/>
                  <a:pt x="68189" y="51377"/>
                </a:cubicBezTo>
                <a:cubicBezTo>
                  <a:pt x="68222" y="51377"/>
                  <a:pt x="68222" y="51377"/>
                  <a:pt x="68222" y="51377"/>
                </a:cubicBezTo>
                <a:cubicBezTo>
                  <a:pt x="68222" y="19760"/>
                  <a:pt x="68222" y="19760"/>
                  <a:pt x="68222" y="19760"/>
                </a:cubicBezTo>
                <a:cubicBezTo>
                  <a:pt x="69760" y="19760"/>
                  <a:pt x="69760" y="19760"/>
                  <a:pt x="69760" y="19760"/>
                </a:cubicBezTo>
                <a:lnTo>
                  <a:pt x="69760" y="95568"/>
                </a:lnTo>
                <a:close/>
                <a:moveTo>
                  <a:pt x="68222" y="72395"/>
                </a:moveTo>
                <a:cubicBezTo>
                  <a:pt x="68222" y="64850"/>
                  <a:pt x="68222" y="64850"/>
                  <a:pt x="68222" y="64850"/>
                </a:cubicBezTo>
                <a:cubicBezTo>
                  <a:pt x="68222" y="60718"/>
                  <a:pt x="67955" y="57125"/>
                  <a:pt x="67454" y="54431"/>
                </a:cubicBezTo>
                <a:cubicBezTo>
                  <a:pt x="66919" y="51556"/>
                  <a:pt x="66284" y="50119"/>
                  <a:pt x="65515" y="50119"/>
                </a:cubicBezTo>
                <a:cubicBezTo>
                  <a:pt x="64612" y="50119"/>
                  <a:pt x="63877" y="51916"/>
                  <a:pt x="63342" y="55688"/>
                </a:cubicBezTo>
                <a:cubicBezTo>
                  <a:pt x="62807" y="59281"/>
                  <a:pt x="62540" y="64311"/>
                  <a:pt x="62540" y="70778"/>
                </a:cubicBezTo>
                <a:cubicBezTo>
                  <a:pt x="62540" y="76706"/>
                  <a:pt x="62807" y="81197"/>
                  <a:pt x="63309" y="84610"/>
                </a:cubicBezTo>
                <a:cubicBezTo>
                  <a:pt x="63810" y="88023"/>
                  <a:pt x="64479" y="89820"/>
                  <a:pt x="65348" y="89820"/>
                </a:cubicBezTo>
                <a:cubicBezTo>
                  <a:pt x="66183" y="89820"/>
                  <a:pt x="66885" y="88203"/>
                  <a:pt x="67420" y="84970"/>
                </a:cubicBezTo>
                <a:cubicBezTo>
                  <a:pt x="67955" y="81556"/>
                  <a:pt x="68222" y="77425"/>
                  <a:pt x="68222" y="72395"/>
                </a:cubicBezTo>
                <a:close/>
                <a:moveTo>
                  <a:pt x="81058" y="69700"/>
                </a:moveTo>
                <a:cubicBezTo>
                  <a:pt x="81058" y="77964"/>
                  <a:pt x="80623" y="84431"/>
                  <a:pt x="79788" y="89281"/>
                </a:cubicBezTo>
                <a:cubicBezTo>
                  <a:pt x="78919" y="94311"/>
                  <a:pt x="77782" y="96826"/>
                  <a:pt x="76345" y="96826"/>
                </a:cubicBezTo>
                <a:cubicBezTo>
                  <a:pt x="74941" y="96826"/>
                  <a:pt x="73805" y="94311"/>
                  <a:pt x="72969" y="89640"/>
                </a:cubicBezTo>
                <a:cubicBezTo>
                  <a:pt x="72133" y="84790"/>
                  <a:pt x="71699" y="78502"/>
                  <a:pt x="71699" y="70598"/>
                </a:cubicBezTo>
                <a:cubicBezTo>
                  <a:pt x="71699" y="62155"/>
                  <a:pt x="72133" y="55508"/>
                  <a:pt x="73002" y="50479"/>
                </a:cubicBezTo>
                <a:cubicBezTo>
                  <a:pt x="73871" y="45628"/>
                  <a:pt x="75041" y="43113"/>
                  <a:pt x="76545" y="43113"/>
                </a:cubicBezTo>
                <a:cubicBezTo>
                  <a:pt x="77949" y="43113"/>
                  <a:pt x="79086" y="45449"/>
                  <a:pt x="79855" y="50299"/>
                </a:cubicBezTo>
                <a:cubicBezTo>
                  <a:pt x="80657" y="54970"/>
                  <a:pt x="81058" y="61437"/>
                  <a:pt x="81058" y="69700"/>
                </a:cubicBezTo>
                <a:close/>
                <a:moveTo>
                  <a:pt x="79520" y="70059"/>
                </a:moveTo>
                <a:cubicBezTo>
                  <a:pt x="79520" y="63592"/>
                  <a:pt x="79253" y="58742"/>
                  <a:pt x="78718" y="55329"/>
                </a:cubicBezTo>
                <a:cubicBezTo>
                  <a:pt x="78183" y="51916"/>
                  <a:pt x="77415" y="50119"/>
                  <a:pt x="76445" y="50119"/>
                </a:cubicBezTo>
                <a:cubicBezTo>
                  <a:pt x="75476" y="50119"/>
                  <a:pt x="74674" y="51916"/>
                  <a:pt x="74105" y="55329"/>
                </a:cubicBezTo>
                <a:cubicBezTo>
                  <a:pt x="73537" y="58922"/>
                  <a:pt x="73270" y="63952"/>
                  <a:pt x="73270" y="70239"/>
                </a:cubicBezTo>
                <a:cubicBezTo>
                  <a:pt x="73270" y="76347"/>
                  <a:pt x="73537" y="81197"/>
                  <a:pt x="74139" y="84610"/>
                </a:cubicBezTo>
                <a:cubicBezTo>
                  <a:pt x="74707" y="88023"/>
                  <a:pt x="75476" y="89820"/>
                  <a:pt x="76445" y="89820"/>
                </a:cubicBezTo>
                <a:cubicBezTo>
                  <a:pt x="77448" y="89820"/>
                  <a:pt x="78183" y="88023"/>
                  <a:pt x="78718" y="84610"/>
                </a:cubicBezTo>
                <a:cubicBezTo>
                  <a:pt x="79253" y="81377"/>
                  <a:pt x="79520" y="76347"/>
                  <a:pt x="79520" y="70059"/>
                </a:cubicBezTo>
                <a:close/>
                <a:moveTo>
                  <a:pt x="94997" y="44371"/>
                </a:moveTo>
                <a:cubicBezTo>
                  <a:pt x="92155" y="95568"/>
                  <a:pt x="92155" y="95568"/>
                  <a:pt x="92155" y="95568"/>
                </a:cubicBezTo>
                <a:cubicBezTo>
                  <a:pt x="90584" y="95568"/>
                  <a:pt x="90584" y="95568"/>
                  <a:pt x="90584" y="95568"/>
                </a:cubicBezTo>
                <a:cubicBezTo>
                  <a:pt x="88612" y="58922"/>
                  <a:pt x="88612" y="58922"/>
                  <a:pt x="88612" y="58922"/>
                </a:cubicBezTo>
                <a:cubicBezTo>
                  <a:pt x="88545" y="57664"/>
                  <a:pt x="88512" y="56047"/>
                  <a:pt x="88479" y="54251"/>
                </a:cubicBezTo>
                <a:cubicBezTo>
                  <a:pt x="88445" y="54251"/>
                  <a:pt x="88445" y="54251"/>
                  <a:pt x="88445" y="54251"/>
                </a:cubicBezTo>
                <a:cubicBezTo>
                  <a:pt x="88412" y="55329"/>
                  <a:pt x="88345" y="56946"/>
                  <a:pt x="88245" y="58922"/>
                </a:cubicBezTo>
                <a:cubicBezTo>
                  <a:pt x="86105" y="95568"/>
                  <a:pt x="86105" y="95568"/>
                  <a:pt x="86105" y="95568"/>
                </a:cubicBezTo>
                <a:cubicBezTo>
                  <a:pt x="84601" y="95568"/>
                  <a:pt x="84601" y="95568"/>
                  <a:pt x="84601" y="95568"/>
                </a:cubicBezTo>
                <a:cubicBezTo>
                  <a:pt x="81727" y="44371"/>
                  <a:pt x="81727" y="44371"/>
                  <a:pt x="81727" y="44371"/>
                </a:cubicBezTo>
                <a:cubicBezTo>
                  <a:pt x="83331" y="44371"/>
                  <a:pt x="83331" y="44371"/>
                  <a:pt x="83331" y="44371"/>
                </a:cubicBezTo>
                <a:cubicBezTo>
                  <a:pt x="85270" y="82814"/>
                  <a:pt x="85270" y="82814"/>
                  <a:pt x="85270" y="82814"/>
                </a:cubicBezTo>
                <a:cubicBezTo>
                  <a:pt x="85337" y="84251"/>
                  <a:pt x="85370" y="85688"/>
                  <a:pt x="85403" y="87485"/>
                </a:cubicBezTo>
                <a:cubicBezTo>
                  <a:pt x="85470" y="87485"/>
                  <a:pt x="85470" y="87485"/>
                  <a:pt x="85470" y="87485"/>
                </a:cubicBezTo>
                <a:cubicBezTo>
                  <a:pt x="85504" y="86227"/>
                  <a:pt x="85537" y="84610"/>
                  <a:pt x="85671" y="82814"/>
                </a:cubicBezTo>
                <a:cubicBezTo>
                  <a:pt x="87844" y="44371"/>
                  <a:pt x="87844" y="44371"/>
                  <a:pt x="87844" y="44371"/>
                </a:cubicBezTo>
                <a:cubicBezTo>
                  <a:pt x="89247" y="44371"/>
                  <a:pt x="89247" y="44371"/>
                  <a:pt x="89247" y="44371"/>
                </a:cubicBezTo>
                <a:cubicBezTo>
                  <a:pt x="91220" y="82994"/>
                  <a:pt x="91220" y="82994"/>
                  <a:pt x="91220" y="82994"/>
                </a:cubicBezTo>
                <a:cubicBezTo>
                  <a:pt x="91286" y="84251"/>
                  <a:pt x="91320" y="85688"/>
                  <a:pt x="91353" y="87485"/>
                </a:cubicBezTo>
                <a:cubicBezTo>
                  <a:pt x="91420" y="87485"/>
                  <a:pt x="91420" y="87485"/>
                  <a:pt x="91420" y="87485"/>
                </a:cubicBezTo>
                <a:cubicBezTo>
                  <a:pt x="91420" y="85868"/>
                  <a:pt x="91487" y="84431"/>
                  <a:pt x="91554" y="82994"/>
                </a:cubicBezTo>
                <a:cubicBezTo>
                  <a:pt x="93493" y="44371"/>
                  <a:pt x="93493" y="44371"/>
                  <a:pt x="93493" y="44371"/>
                </a:cubicBezTo>
                <a:lnTo>
                  <a:pt x="94997" y="44371"/>
                </a:lnTo>
                <a:close/>
                <a:moveTo>
                  <a:pt x="101582" y="81916"/>
                </a:moveTo>
                <a:cubicBezTo>
                  <a:pt x="101582" y="86227"/>
                  <a:pt x="101247" y="89820"/>
                  <a:pt x="100612" y="92694"/>
                </a:cubicBezTo>
                <a:cubicBezTo>
                  <a:pt x="99977" y="95389"/>
                  <a:pt x="99142" y="96826"/>
                  <a:pt x="98105" y="96826"/>
                </a:cubicBezTo>
                <a:cubicBezTo>
                  <a:pt x="97203" y="96826"/>
                  <a:pt x="96401" y="95748"/>
                  <a:pt x="95732" y="93592"/>
                </a:cubicBezTo>
                <a:cubicBezTo>
                  <a:pt x="95732" y="84970"/>
                  <a:pt x="95732" y="84970"/>
                  <a:pt x="95732" y="84970"/>
                </a:cubicBezTo>
                <a:cubicBezTo>
                  <a:pt x="96467" y="88203"/>
                  <a:pt x="97303" y="89820"/>
                  <a:pt x="98206" y="89820"/>
                </a:cubicBezTo>
                <a:cubicBezTo>
                  <a:pt x="99409" y="89820"/>
                  <a:pt x="100011" y="87485"/>
                  <a:pt x="100011" y="82634"/>
                </a:cubicBezTo>
                <a:cubicBezTo>
                  <a:pt x="100011" y="80658"/>
                  <a:pt x="99910" y="79221"/>
                  <a:pt x="99676" y="77964"/>
                </a:cubicBezTo>
                <a:cubicBezTo>
                  <a:pt x="99442" y="76706"/>
                  <a:pt x="98908" y="75089"/>
                  <a:pt x="98072" y="72934"/>
                </a:cubicBezTo>
                <a:cubicBezTo>
                  <a:pt x="97203" y="71137"/>
                  <a:pt x="96635" y="68982"/>
                  <a:pt x="96267" y="66826"/>
                </a:cubicBezTo>
                <a:cubicBezTo>
                  <a:pt x="95933" y="64670"/>
                  <a:pt x="95766" y="61616"/>
                  <a:pt x="95766" y="58023"/>
                </a:cubicBezTo>
                <a:cubicBezTo>
                  <a:pt x="95766" y="53712"/>
                  <a:pt x="96066" y="50299"/>
                  <a:pt x="96701" y="47425"/>
                </a:cubicBezTo>
                <a:cubicBezTo>
                  <a:pt x="97337" y="44550"/>
                  <a:pt x="98139" y="43113"/>
                  <a:pt x="99108" y="43113"/>
                </a:cubicBezTo>
                <a:cubicBezTo>
                  <a:pt x="99844" y="43113"/>
                  <a:pt x="100545" y="44011"/>
                  <a:pt x="101147" y="45628"/>
                </a:cubicBezTo>
                <a:cubicBezTo>
                  <a:pt x="101147" y="53712"/>
                  <a:pt x="101147" y="53712"/>
                  <a:pt x="101147" y="53712"/>
                </a:cubicBezTo>
                <a:cubicBezTo>
                  <a:pt x="100512" y="51377"/>
                  <a:pt x="99810" y="50119"/>
                  <a:pt x="98974" y="50119"/>
                </a:cubicBezTo>
                <a:cubicBezTo>
                  <a:pt x="98473" y="50119"/>
                  <a:pt x="98072" y="50838"/>
                  <a:pt x="97771" y="52095"/>
                </a:cubicBezTo>
                <a:cubicBezTo>
                  <a:pt x="97470" y="53532"/>
                  <a:pt x="97303" y="55149"/>
                  <a:pt x="97303" y="57305"/>
                </a:cubicBezTo>
                <a:cubicBezTo>
                  <a:pt x="97303" y="59640"/>
                  <a:pt x="97437" y="61257"/>
                  <a:pt x="97671" y="62514"/>
                </a:cubicBezTo>
                <a:cubicBezTo>
                  <a:pt x="97905" y="63772"/>
                  <a:pt x="98373" y="65209"/>
                  <a:pt x="99108" y="66826"/>
                </a:cubicBezTo>
                <a:cubicBezTo>
                  <a:pt x="100044" y="68802"/>
                  <a:pt x="100679" y="71137"/>
                  <a:pt x="101013" y="73293"/>
                </a:cubicBezTo>
                <a:cubicBezTo>
                  <a:pt x="101381" y="75628"/>
                  <a:pt x="101582" y="78502"/>
                  <a:pt x="101582" y="81916"/>
                </a:cubicBezTo>
                <a:close/>
              </a:path>
            </a:pathLst>
          </a:custGeom>
          <a:solidFill>
            <a:srgbClr val="FFFFFF"/>
          </a:solidFill>
          <a:ln>
            <a:noFill/>
          </a:ln>
        </p:spPr>
        <p:txBody>
          <a:bodyPr lIns="91400" tIns="45681" rIns="91400" bIns="45681" anchor="t" anchorCtr="0">
            <a:noAutofit/>
          </a:bodyPr>
          <a:lstStyle/>
          <a:p>
            <a:endParaRPr>
              <a:solidFill>
                <a:srgbClr val="FFFFFF"/>
              </a:solidFill>
              <a:latin typeface="Calibri"/>
              <a:ea typeface="Calibri"/>
              <a:cs typeface="Calibri"/>
              <a:sym typeface="Calibri"/>
            </a:endParaRPr>
          </a:p>
        </p:txBody>
      </p:sp>
      <p:pic>
        <p:nvPicPr>
          <p:cNvPr id="486" name="Shape 486"/>
          <p:cNvPicPr preferRelativeResize="0"/>
          <p:nvPr/>
        </p:nvPicPr>
        <p:blipFill rotWithShape="1">
          <a:blip r:embed="rId20">
            <a:alphaModFix/>
          </a:blip>
          <a:srcRect/>
          <a:stretch/>
        </p:blipFill>
        <p:spPr>
          <a:xfrm>
            <a:off x="2103916" y="2708380"/>
            <a:ext cx="645984" cy="278993"/>
          </a:xfrm>
          <a:prstGeom prst="rect">
            <a:avLst/>
          </a:prstGeom>
          <a:noFill/>
          <a:ln>
            <a:noFill/>
          </a:ln>
        </p:spPr>
      </p:pic>
      <p:pic>
        <p:nvPicPr>
          <p:cNvPr id="487" name="Shape 487"/>
          <p:cNvPicPr preferRelativeResize="0"/>
          <p:nvPr/>
        </p:nvPicPr>
        <p:blipFill rotWithShape="1">
          <a:blip r:embed="rId21">
            <a:alphaModFix/>
          </a:blip>
          <a:srcRect/>
          <a:stretch/>
        </p:blipFill>
        <p:spPr>
          <a:xfrm>
            <a:off x="6668127" y="2655350"/>
            <a:ext cx="920584" cy="517694"/>
          </a:xfrm>
          <a:prstGeom prst="rect">
            <a:avLst/>
          </a:prstGeom>
          <a:noFill/>
          <a:ln>
            <a:noFill/>
          </a:ln>
        </p:spPr>
      </p:pic>
      <p:sp>
        <p:nvSpPr>
          <p:cNvPr id="488" name="Shape 488"/>
          <p:cNvSpPr/>
          <p:nvPr/>
        </p:nvSpPr>
        <p:spPr>
          <a:xfrm>
            <a:off x="1680423" y="0"/>
            <a:ext cx="6042328" cy="392414"/>
          </a:xfrm>
          <a:prstGeom prst="rect">
            <a:avLst/>
          </a:prstGeom>
          <a:noFill/>
          <a:ln>
            <a:noFill/>
          </a:ln>
        </p:spPr>
        <p:txBody>
          <a:bodyPr lIns="68578" tIns="34280" rIns="68578" bIns="34280" anchor="t" anchorCtr="0">
            <a:noAutofit/>
          </a:bodyPr>
          <a:lstStyle/>
          <a:p>
            <a:pPr algn="ctr">
              <a:buSzPct val="25000"/>
            </a:pPr>
            <a:r>
              <a:rPr lang="en-US" sz="3200" b="1" dirty="0">
                <a:solidFill>
                  <a:schemeClr val="accent1"/>
                </a:solidFill>
                <a:latin typeface="Arial"/>
                <a:ea typeface="Arial"/>
                <a:cs typeface="Arial"/>
                <a:sym typeface="Arial"/>
              </a:rPr>
              <a:t>AOL </a:t>
            </a:r>
            <a:r>
              <a:rPr lang="en-US" sz="3200" b="1" dirty="0" smtClean="0">
                <a:solidFill>
                  <a:schemeClr val="accent1"/>
                </a:solidFill>
                <a:latin typeface="Arial"/>
                <a:ea typeface="Arial"/>
                <a:cs typeface="Arial"/>
                <a:sym typeface="Arial"/>
              </a:rPr>
              <a:t>: “</a:t>
            </a:r>
            <a:r>
              <a:rPr lang="en-US" sz="3200" b="1" dirty="0" smtClean="0">
                <a:solidFill>
                  <a:srgbClr val="FFFFFF"/>
                </a:solidFill>
                <a:latin typeface="Arial"/>
                <a:ea typeface="Arial"/>
                <a:cs typeface="Arial"/>
                <a:sym typeface="Arial"/>
              </a:rPr>
              <a:t>CULTURE ET CODE”</a:t>
            </a:r>
            <a:endParaRPr lang="en-US" sz="3200" b="1" dirty="0">
              <a:solidFill>
                <a:srgbClr val="FFFFFF"/>
              </a:solidFill>
              <a:latin typeface="Arial"/>
              <a:ea typeface="Arial"/>
              <a:cs typeface="Arial"/>
              <a:sym typeface="Arial"/>
            </a:endParaRPr>
          </a:p>
        </p:txBody>
      </p:sp>
      <p:pic>
        <p:nvPicPr>
          <p:cNvPr id="489" name="Shape 489"/>
          <p:cNvPicPr preferRelativeResize="0"/>
          <p:nvPr/>
        </p:nvPicPr>
        <p:blipFill rotWithShape="1">
          <a:blip r:embed="rId22">
            <a:alphaModFix/>
          </a:blip>
          <a:srcRect/>
          <a:stretch/>
        </p:blipFill>
        <p:spPr>
          <a:xfrm>
            <a:off x="1131220" y="1815531"/>
            <a:ext cx="847083" cy="174947"/>
          </a:xfrm>
          <a:prstGeom prst="rect">
            <a:avLst/>
          </a:prstGeom>
          <a:noFill/>
          <a:ln>
            <a:noFill/>
          </a:ln>
        </p:spPr>
      </p:pic>
    </p:spTree>
    <p:extLst>
      <p:ext uri="{BB962C8B-B14F-4D97-AF65-F5344CB8AC3E}">
        <p14:creationId xmlns:p14="http://schemas.microsoft.com/office/powerpoint/2010/main" val="10751193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7" name="TextBox 6"/>
          <p:cNvSpPr txBox="1"/>
          <p:nvPr/>
        </p:nvSpPr>
        <p:spPr>
          <a:xfrm>
            <a:off x="177801" y="544535"/>
            <a:ext cx="8547099" cy="3416320"/>
          </a:xfrm>
          <a:prstGeom prst="rect">
            <a:avLst/>
          </a:prstGeom>
          <a:noFill/>
        </p:spPr>
        <p:txBody>
          <a:bodyPr wrap="square" rtlCol="0">
            <a:spAutoFit/>
          </a:bodyPr>
          <a:lstStyle/>
          <a:p>
            <a:pPr algn="ctr"/>
            <a:r>
              <a:rPr lang="en-US" sz="3600" b="1" dirty="0" smtClean="0">
                <a:solidFill>
                  <a:srgbClr val="FFFFFF"/>
                </a:solidFill>
                <a:latin typeface="+mj-lt"/>
                <a:cs typeface="Britannic Bold"/>
              </a:rPr>
              <a:t>FRANCE : </a:t>
            </a:r>
          </a:p>
          <a:p>
            <a:pPr algn="ctr"/>
            <a:endParaRPr lang="en-US" sz="3600" b="1" dirty="0" smtClean="0">
              <a:solidFill>
                <a:schemeClr val="accent1"/>
              </a:solidFill>
              <a:latin typeface="+mj-lt"/>
              <a:cs typeface="Britannic Bold"/>
            </a:endParaRPr>
          </a:p>
          <a:p>
            <a:pPr algn="ctr"/>
            <a:endParaRPr lang="en-US" sz="3600" b="1" dirty="0" smtClean="0">
              <a:solidFill>
                <a:schemeClr val="accent1"/>
              </a:solidFill>
              <a:latin typeface="+mj-lt"/>
              <a:cs typeface="Britannic Bold"/>
            </a:endParaRPr>
          </a:p>
          <a:p>
            <a:r>
              <a:rPr lang="en-US" sz="3600" b="1" dirty="0" smtClean="0">
                <a:solidFill>
                  <a:schemeClr val="accent1"/>
                </a:solidFill>
                <a:latin typeface="+mj-lt"/>
                <a:cs typeface="Britannic Bold"/>
              </a:rPr>
              <a:t>NI RTB, NI ADDRESSABILITE, </a:t>
            </a:r>
            <a:r>
              <a:rPr lang="en-US" sz="3600" b="1" dirty="0" smtClean="0">
                <a:solidFill>
                  <a:srgbClr val="FFFFFF"/>
                </a:solidFill>
                <a:latin typeface="+mj-lt"/>
                <a:cs typeface="Britannic Bold"/>
              </a:rPr>
              <a:t>L’ENJEU EST SUR LE CIBLAGE ET LE MULTISCREEN</a:t>
            </a:r>
            <a:endParaRPr lang="en-US" sz="3600" b="1" dirty="0">
              <a:solidFill>
                <a:srgbClr val="FFFFFF"/>
              </a:solidFill>
              <a:latin typeface="+mj-lt"/>
              <a:cs typeface="Britannic Bold"/>
            </a:endParaRPr>
          </a:p>
        </p:txBody>
      </p:sp>
    </p:spTree>
    <p:extLst>
      <p:ext uri="{BB962C8B-B14F-4D97-AF65-F5344CB8AC3E}">
        <p14:creationId xmlns:p14="http://schemas.microsoft.com/office/powerpoint/2010/main" val="6185909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57" name="TextBox 56"/>
          <p:cNvSpPr txBox="1"/>
          <p:nvPr/>
        </p:nvSpPr>
        <p:spPr>
          <a:xfrm>
            <a:off x="673100" y="602914"/>
            <a:ext cx="8267700" cy="1898588"/>
          </a:xfrm>
          <a:prstGeom prst="rect">
            <a:avLst/>
          </a:prstGeom>
          <a:noFill/>
        </p:spPr>
        <p:txBody>
          <a:bodyPr wrap="square" lIns="51426" tIns="25713" rIns="51426" bIns="25713" rtlCol="0">
            <a:spAutoFit/>
          </a:bodyPr>
          <a:lstStyle/>
          <a:p>
            <a:endParaRPr lang="en-US" sz="2000" b="1" dirty="0" smtClean="0">
              <a:solidFill>
                <a:schemeClr val="bg1"/>
              </a:solidFill>
              <a:latin typeface="Korolev Condensed Bold" pitchFamily="50" charset="0"/>
              <a:cs typeface="Open Sans"/>
            </a:endParaRPr>
          </a:p>
          <a:p>
            <a:pPr marL="342900" indent="-342900">
              <a:buAutoNum type="arabicPeriod"/>
            </a:pPr>
            <a:r>
              <a:rPr lang="en-US" sz="2000" b="1" dirty="0" smtClean="0">
                <a:solidFill>
                  <a:schemeClr val="bg1"/>
                </a:solidFill>
                <a:latin typeface="Korolev Condensed Bold" pitchFamily="50" charset="0"/>
                <a:cs typeface="Open Sans"/>
              </a:rPr>
              <a:t>Court-</a:t>
            </a:r>
            <a:r>
              <a:rPr lang="en-US" sz="2000" b="1" dirty="0" err="1" smtClean="0">
                <a:solidFill>
                  <a:schemeClr val="bg1"/>
                </a:solidFill>
                <a:latin typeface="Korolev Condensed Bold" pitchFamily="50" charset="0"/>
                <a:cs typeface="Open Sans"/>
              </a:rPr>
              <a:t>terme</a:t>
            </a:r>
            <a:r>
              <a:rPr lang="en-US" sz="2000" b="1" dirty="0" smtClean="0">
                <a:solidFill>
                  <a:schemeClr val="bg1"/>
                </a:solidFill>
                <a:latin typeface="Korolev Condensed Bold" pitchFamily="50" charset="0"/>
                <a:cs typeface="Open Sans"/>
              </a:rPr>
              <a:t> : </a:t>
            </a:r>
            <a:r>
              <a:rPr lang="en-US" sz="2000" b="1" dirty="0" smtClean="0">
                <a:solidFill>
                  <a:schemeClr val="accent1"/>
                </a:solidFill>
                <a:latin typeface="Korolev Condensed Bold" pitchFamily="50" charset="0"/>
                <a:cs typeface="Open Sans"/>
              </a:rPr>
              <a:t>ADVANCED TV</a:t>
            </a:r>
          </a:p>
          <a:p>
            <a:endParaRPr lang="en-US" sz="2000" b="1" dirty="0" smtClean="0">
              <a:solidFill>
                <a:schemeClr val="bg1"/>
              </a:solidFill>
              <a:latin typeface="Korolev Condensed Bold" pitchFamily="50" charset="0"/>
              <a:cs typeface="Open Sans"/>
            </a:endParaRPr>
          </a:p>
          <a:p>
            <a:pPr marL="285750" indent="-285750">
              <a:buFontTx/>
              <a:buChar char="-"/>
            </a:pPr>
            <a:r>
              <a:rPr lang="en-US" sz="2000" b="1" dirty="0" smtClean="0">
                <a:solidFill>
                  <a:schemeClr val="bg1"/>
                </a:solidFill>
                <a:latin typeface="Korolev Condensed Bold" pitchFamily="50" charset="0"/>
                <a:cs typeface="Open Sans"/>
              </a:rPr>
              <a:t>Construction du </a:t>
            </a:r>
            <a:r>
              <a:rPr lang="en-US" sz="2000" b="1" dirty="0" err="1" smtClean="0">
                <a:solidFill>
                  <a:schemeClr val="bg1"/>
                </a:solidFill>
                <a:latin typeface="Korolev Condensed Bold" pitchFamily="50" charset="0"/>
                <a:cs typeface="Open Sans"/>
              </a:rPr>
              <a:t>modèle</a:t>
            </a:r>
            <a:r>
              <a:rPr lang="en-US" sz="2000" b="1" dirty="0">
                <a:solidFill>
                  <a:schemeClr val="bg1"/>
                </a:solidFill>
                <a:latin typeface="Korolev Condensed Bold" pitchFamily="50" charset="0"/>
                <a:cs typeface="Open Sans"/>
              </a:rPr>
              <a:t> </a:t>
            </a:r>
            <a:r>
              <a:rPr lang="en-US" sz="2000" b="1" dirty="0" err="1" smtClean="0">
                <a:solidFill>
                  <a:schemeClr val="bg1"/>
                </a:solidFill>
                <a:latin typeface="Korolev Condensed Bold" pitchFamily="50" charset="0"/>
                <a:cs typeface="Open Sans"/>
              </a:rPr>
              <a:t>régies</a:t>
            </a:r>
            <a:r>
              <a:rPr lang="en-US" sz="2000" b="1" dirty="0" smtClean="0">
                <a:solidFill>
                  <a:schemeClr val="bg1"/>
                </a:solidFill>
                <a:latin typeface="Korolev Condensed Bold" pitchFamily="50" charset="0"/>
                <a:cs typeface="Open Sans"/>
              </a:rPr>
              <a:t>/FAI</a:t>
            </a:r>
          </a:p>
          <a:p>
            <a:pPr marL="285750" indent="-285750">
              <a:buFontTx/>
              <a:buChar char="-"/>
            </a:pPr>
            <a:r>
              <a:rPr lang="en-US" sz="2000" b="1" dirty="0" err="1" smtClean="0">
                <a:solidFill>
                  <a:schemeClr val="bg1"/>
                </a:solidFill>
                <a:latin typeface="Korolev Condensed Bold" pitchFamily="50" charset="0"/>
                <a:cs typeface="Open Sans"/>
              </a:rPr>
              <a:t>Aggrégateur</a:t>
            </a:r>
            <a:r>
              <a:rPr lang="en-US" sz="2000" b="1" dirty="0" smtClean="0">
                <a:solidFill>
                  <a:schemeClr val="bg1"/>
                </a:solidFill>
                <a:latin typeface="Korolev Condensed Bold" pitchFamily="50" charset="0"/>
                <a:cs typeface="Open Sans"/>
              </a:rPr>
              <a:t> de </a:t>
            </a:r>
            <a:r>
              <a:rPr lang="en-US" sz="2000" b="1" dirty="0" err="1" smtClean="0">
                <a:solidFill>
                  <a:schemeClr val="bg1"/>
                </a:solidFill>
                <a:latin typeface="Korolev Condensed Bold" pitchFamily="50" charset="0"/>
                <a:cs typeface="Open Sans"/>
              </a:rPr>
              <a:t>données</a:t>
            </a:r>
            <a:endParaRPr lang="en-US" sz="2000" b="1" dirty="0" smtClean="0">
              <a:solidFill>
                <a:schemeClr val="bg1"/>
              </a:solidFill>
              <a:latin typeface="Korolev Condensed Bold" pitchFamily="50" charset="0"/>
              <a:cs typeface="Open Sans"/>
            </a:endParaRPr>
          </a:p>
          <a:p>
            <a:pPr marL="285750" indent="-285750">
              <a:buFontTx/>
              <a:buChar char="-"/>
            </a:pPr>
            <a:r>
              <a:rPr lang="en-US" sz="2000" b="1" dirty="0" err="1" smtClean="0">
                <a:solidFill>
                  <a:schemeClr val="bg1"/>
                </a:solidFill>
                <a:latin typeface="Korolev Condensed Bold" pitchFamily="50" charset="0"/>
                <a:cs typeface="Open Sans"/>
              </a:rPr>
              <a:t>Mise</a:t>
            </a:r>
            <a:r>
              <a:rPr lang="en-US" sz="2000" b="1" dirty="0" smtClean="0">
                <a:solidFill>
                  <a:schemeClr val="bg1"/>
                </a:solidFill>
                <a:latin typeface="Korolev Condensed Bold" pitchFamily="50" charset="0"/>
                <a:cs typeface="Open Sans"/>
              </a:rPr>
              <a:t> en place d’un process </a:t>
            </a:r>
            <a:r>
              <a:rPr lang="en-US" sz="2000" b="1" dirty="0" err="1" smtClean="0">
                <a:solidFill>
                  <a:schemeClr val="bg1"/>
                </a:solidFill>
                <a:latin typeface="Korolev Condensed Bold" pitchFamily="50" charset="0"/>
                <a:cs typeface="Open Sans"/>
              </a:rPr>
              <a:t>unifié</a:t>
            </a:r>
            <a:r>
              <a:rPr lang="en-US" sz="2000" b="1" dirty="0" smtClean="0">
                <a:solidFill>
                  <a:schemeClr val="bg1"/>
                </a:solidFill>
                <a:latin typeface="Korolev Condensed Bold" pitchFamily="50" charset="0"/>
                <a:cs typeface="Open Sans"/>
              </a:rPr>
              <a:t> </a:t>
            </a:r>
            <a:r>
              <a:rPr lang="en-US" sz="2000" b="1" dirty="0" err="1" smtClean="0">
                <a:solidFill>
                  <a:schemeClr val="bg1"/>
                </a:solidFill>
                <a:latin typeface="Korolev Condensed Bold" pitchFamily="50" charset="0"/>
                <a:cs typeface="Open Sans"/>
              </a:rPr>
              <a:t>automatisé</a:t>
            </a:r>
            <a:endParaRPr lang="en-US" sz="2000" b="1" dirty="0" smtClean="0">
              <a:solidFill>
                <a:schemeClr val="bg1"/>
              </a:solidFill>
              <a:latin typeface="Korolev Condensed Bold" pitchFamily="50" charset="0"/>
              <a:cs typeface="Open Sans"/>
            </a:endParaRPr>
          </a:p>
        </p:txBody>
      </p:sp>
      <p:sp>
        <p:nvSpPr>
          <p:cNvPr id="4" name="TextBox 3"/>
          <p:cNvSpPr txBox="1"/>
          <p:nvPr/>
        </p:nvSpPr>
        <p:spPr>
          <a:xfrm>
            <a:off x="635000" y="2618778"/>
            <a:ext cx="8267700" cy="1898588"/>
          </a:xfrm>
          <a:prstGeom prst="rect">
            <a:avLst/>
          </a:prstGeom>
          <a:noFill/>
        </p:spPr>
        <p:txBody>
          <a:bodyPr wrap="square" lIns="51426" tIns="25713" rIns="51426" bIns="25713" rtlCol="0">
            <a:spAutoFit/>
          </a:bodyPr>
          <a:lstStyle/>
          <a:p>
            <a:endParaRPr lang="en-US" sz="2000" b="1" dirty="0" smtClean="0">
              <a:solidFill>
                <a:schemeClr val="bg1"/>
              </a:solidFill>
              <a:latin typeface="Korolev Condensed Bold" pitchFamily="50" charset="0"/>
              <a:cs typeface="Open Sans"/>
            </a:endParaRPr>
          </a:p>
          <a:p>
            <a:endParaRPr lang="en-US" sz="2000" b="1" dirty="0" smtClean="0">
              <a:solidFill>
                <a:schemeClr val="bg1"/>
              </a:solidFill>
              <a:latin typeface="Korolev Condensed Bold" pitchFamily="50" charset="0"/>
              <a:cs typeface="Open Sans"/>
            </a:endParaRPr>
          </a:p>
          <a:p>
            <a:r>
              <a:rPr lang="en-US" sz="2000" b="1" dirty="0" smtClean="0">
                <a:solidFill>
                  <a:schemeClr val="bg1"/>
                </a:solidFill>
                <a:latin typeface="Korolev Condensed Bold" pitchFamily="50" charset="0"/>
                <a:cs typeface="Open Sans"/>
              </a:rPr>
              <a:t>2. </a:t>
            </a:r>
            <a:r>
              <a:rPr lang="en-US" sz="2000" b="1" dirty="0" err="1" smtClean="0">
                <a:solidFill>
                  <a:schemeClr val="bg1"/>
                </a:solidFill>
                <a:latin typeface="Korolev Condensed Bold" pitchFamily="50" charset="0"/>
                <a:cs typeface="Open Sans"/>
              </a:rPr>
              <a:t>Moyen-terme</a:t>
            </a:r>
            <a:r>
              <a:rPr lang="en-US" sz="2000" b="1" dirty="0" smtClean="0">
                <a:solidFill>
                  <a:schemeClr val="bg1"/>
                </a:solidFill>
                <a:latin typeface="Korolev Condensed Bold" pitchFamily="50" charset="0"/>
                <a:cs typeface="Open Sans"/>
              </a:rPr>
              <a:t> : </a:t>
            </a:r>
            <a:r>
              <a:rPr lang="en-US" sz="2000" b="1" dirty="0" smtClean="0">
                <a:solidFill>
                  <a:srgbClr val="00AEEF"/>
                </a:solidFill>
                <a:latin typeface="Korolev Condensed Bold" pitchFamily="50" charset="0"/>
                <a:cs typeface="Open Sans"/>
              </a:rPr>
              <a:t>la </a:t>
            </a:r>
            <a:r>
              <a:rPr lang="en-US" sz="2000" b="1" dirty="0" err="1" smtClean="0">
                <a:solidFill>
                  <a:srgbClr val="00AEEF"/>
                </a:solidFill>
                <a:latin typeface="Korolev Condensed Bold" pitchFamily="50" charset="0"/>
                <a:cs typeface="Open Sans"/>
              </a:rPr>
              <a:t>Loi</a:t>
            </a:r>
            <a:r>
              <a:rPr lang="en-US" sz="2000" b="1" dirty="0" smtClean="0">
                <a:solidFill>
                  <a:srgbClr val="00AEEF"/>
                </a:solidFill>
                <a:latin typeface="Korolev Condensed Bold" pitchFamily="50" charset="0"/>
                <a:cs typeface="Open Sans"/>
              </a:rPr>
              <a:t> </a:t>
            </a:r>
            <a:r>
              <a:rPr lang="en-US" sz="2000" b="1" dirty="0" err="1" smtClean="0">
                <a:solidFill>
                  <a:srgbClr val="00AEEF"/>
                </a:solidFill>
                <a:latin typeface="Korolev Condensed Bold" pitchFamily="50" charset="0"/>
                <a:cs typeface="Open Sans"/>
              </a:rPr>
              <a:t>évolue</a:t>
            </a:r>
            <a:r>
              <a:rPr lang="en-US" sz="2000" b="1" dirty="0" smtClean="0">
                <a:solidFill>
                  <a:srgbClr val="00AEEF"/>
                </a:solidFill>
                <a:latin typeface="Korolev Condensed Bold" pitchFamily="50" charset="0"/>
                <a:cs typeface="Open Sans"/>
              </a:rPr>
              <a:t>, </a:t>
            </a:r>
            <a:r>
              <a:rPr lang="en-US" sz="2000" b="1" dirty="0" err="1" smtClean="0">
                <a:solidFill>
                  <a:srgbClr val="00AEEF"/>
                </a:solidFill>
                <a:latin typeface="Korolev Condensed Bold" pitchFamily="50" charset="0"/>
                <a:cs typeface="Open Sans"/>
              </a:rPr>
              <a:t>l’addressablité</a:t>
            </a:r>
            <a:r>
              <a:rPr lang="en-US" sz="2000" b="1" dirty="0" smtClean="0">
                <a:solidFill>
                  <a:srgbClr val="00AEEF"/>
                </a:solidFill>
                <a:latin typeface="Korolev Condensed Bold" pitchFamily="50" charset="0"/>
                <a:cs typeface="Open Sans"/>
              </a:rPr>
              <a:t> </a:t>
            </a:r>
            <a:r>
              <a:rPr lang="en-US" sz="2000" b="1" dirty="0" err="1" smtClean="0">
                <a:solidFill>
                  <a:srgbClr val="00AEEF"/>
                </a:solidFill>
                <a:latin typeface="Korolev Condensed Bold" pitchFamily="50" charset="0"/>
                <a:cs typeface="Open Sans"/>
              </a:rPr>
              <a:t>est</a:t>
            </a:r>
            <a:r>
              <a:rPr lang="en-US" sz="2000" b="1" dirty="0" smtClean="0">
                <a:solidFill>
                  <a:srgbClr val="00AEEF"/>
                </a:solidFill>
                <a:latin typeface="Korolev Condensed Bold" pitchFamily="50" charset="0"/>
                <a:cs typeface="Open Sans"/>
              </a:rPr>
              <a:t> possible </a:t>
            </a:r>
          </a:p>
          <a:p>
            <a:endParaRPr lang="en-US" sz="2000" b="1" dirty="0">
              <a:solidFill>
                <a:schemeClr val="bg1"/>
              </a:solidFill>
              <a:latin typeface="Korolev Condensed Bold" pitchFamily="50" charset="0"/>
              <a:cs typeface="Open Sans"/>
            </a:endParaRPr>
          </a:p>
          <a:p>
            <a:pPr marL="285750" indent="-285750">
              <a:buFontTx/>
              <a:buChar char="-"/>
            </a:pPr>
            <a:r>
              <a:rPr lang="en-US" sz="2000" b="1" dirty="0" err="1" smtClean="0">
                <a:solidFill>
                  <a:schemeClr val="bg1"/>
                </a:solidFill>
                <a:latin typeface="Korolev Condensed Bold" pitchFamily="50" charset="0"/>
                <a:cs typeface="Open Sans"/>
              </a:rPr>
              <a:t>Géographique</a:t>
            </a:r>
            <a:endParaRPr lang="en-US" sz="2000" b="1" dirty="0" smtClean="0">
              <a:solidFill>
                <a:schemeClr val="bg1"/>
              </a:solidFill>
              <a:latin typeface="Korolev Condensed Bold" pitchFamily="50" charset="0"/>
              <a:cs typeface="Open Sans"/>
            </a:endParaRPr>
          </a:p>
          <a:p>
            <a:pPr marL="285750" indent="-285750">
              <a:buFontTx/>
              <a:buChar char="-"/>
            </a:pPr>
            <a:r>
              <a:rPr lang="en-US" sz="2000" b="1" dirty="0" err="1" smtClean="0">
                <a:solidFill>
                  <a:schemeClr val="bg1"/>
                </a:solidFill>
                <a:latin typeface="Korolev Condensed Bold" pitchFamily="50" charset="0"/>
                <a:cs typeface="Open Sans"/>
              </a:rPr>
              <a:t>Comportementale</a:t>
            </a:r>
            <a:endParaRPr lang="en-US" sz="2000" b="1" dirty="0">
              <a:solidFill>
                <a:schemeClr val="bg1"/>
              </a:solidFill>
              <a:latin typeface="Korolev Condensed Bold" pitchFamily="50" charset="0"/>
              <a:cs typeface="Open Sans"/>
            </a:endParaRPr>
          </a:p>
        </p:txBody>
      </p:sp>
    </p:spTree>
    <p:extLst>
      <p:ext uri="{BB962C8B-B14F-4D97-AF65-F5344CB8AC3E}">
        <p14:creationId xmlns:p14="http://schemas.microsoft.com/office/powerpoint/2010/main" val="30962501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pic>
        <p:nvPicPr>
          <p:cNvPr id="6" name="Picture 5"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25" y="1714500"/>
            <a:ext cx="7429503" cy="1485899"/>
          </a:xfrm>
          <a:prstGeom prst="rect">
            <a:avLst/>
          </a:prstGeom>
        </p:spPr>
      </p:pic>
    </p:spTree>
    <p:extLst>
      <p:ext uri="{BB962C8B-B14F-4D97-AF65-F5344CB8AC3E}">
        <p14:creationId xmlns:p14="http://schemas.microsoft.com/office/powerpoint/2010/main" val="20234513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pic>
        <p:nvPicPr>
          <p:cNvPr id="6" name="Picture 5"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928" y="647700"/>
            <a:ext cx="4762500" cy="952499"/>
          </a:xfrm>
          <a:prstGeom prst="rect">
            <a:avLst/>
          </a:prstGeom>
        </p:spPr>
      </p:pic>
      <p:sp>
        <p:nvSpPr>
          <p:cNvPr id="15" name="Rectangle 14"/>
          <p:cNvSpPr/>
          <p:nvPr/>
        </p:nvSpPr>
        <p:spPr>
          <a:xfrm>
            <a:off x="713428" y="2073974"/>
            <a:ext cx="1754677" cy="24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r>
              <a:rPr lang="en-US" sz="1400" b="1" kern="4800" cap="all" spc="-100" dirty="0" smtClean="0">
                <a:solidFill>
                  <a:srgbClr val="000000"/>
                </a:solidFill>
                <a:latin typeface="Arial"/>
                <a:cs typeface="Arial"/>
              </a:rPr>
              <a:t>ADSERVING</a:t>
            </a:r>
          </a:p>
        </p:txBody>
      </p:sp>
      <p:grpSp>
        <p:nvGrpSpPr>
          <p:cNvPr id="26" name="Group 25"/>
          <p:cNvGrpSpPr/>
          <p:nvPr/>
        </p:nvGrpSpPr>
        <p:grpSpPr>
          <a:xfrm>
            <a:off x="4690605" y="2084737"/>
            <a:ext cx="1754677" cy="1852264"/>
            <a:chOff x="4690605" y="2084737"/>
            <a:chExt cx="1754677" cy="1852264"/>
          </a:xfrm>
        </p:grpSpPr>
        <p:sp>
          <p:nvSpPr>
            <p:cNvPr id="9" name="Rectangle 8"/>
            <p:cNvSpPr/>
            <p:nvPr/>
          </p:nvSpPr>
          <p:spPr>
            <a:xfrm>
              <a:off x="4690605" y="2491440"/>
              <a:ext cx="1754083" cy="1445561"/>
            </a:xfrm>
            <a:prstGeom prst="rect">
              <a:avLst/>
            </a:prstGeom>
            <a:noFill/>
            <a:ln w="127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endParaRPr lang="en-US" sz="800" cap="all" dirty="0">
                <a:solidFill>
                  <a:srgbClr val="FFFFFF"/>
                </a:solidFill>
                <a:latin typeface="Arial"/>
              </a:endParaRPr>
            </a:p>
          </p:txBody>
        </p:sp>
        <p:pic>
          <p:nvPicPr>
            <p:cNvPr id="11" name="Picture 10" descr="ONE_Display_logo_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966" y="3085113"/>
              <a:ext cx="777395" cy="296622"/>
            </a:xfrm>
            <a:prstGeom prst="rect">
              <a:avLst/>
            </a:prstGeom>
          </p:spPr>
        </p:pic>
        <p:sp>
          <p:nvSpPr>
            <p:cNvPr id="16" name="Rectangle 15"/>
            <p:cNvSpPr/>
            <p:nvPr/>
          </p:nvSpPr>
          <p:spPr>
            <a:xfrm>
              <a:off x="4690605" y="2084737"/>
              <a:ext cx="1754677" cy="24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r>
                <a:rPr lang="en-US" sz="1400" b="1" kern="4800" cap="all" spc="-100" dirty="0" smtClean="0">
                  <a:solidFill>
                    <a:srgbClr val="000000"/>
                  </a:solidFill>
                  <a:latin typeface="Arial"/>
                  <a:cs typeface="Arial"/>
                </a:rPr>
                <a:t>DSP</a:t>
              </a:r>
            </a:p>
          </p:txBody>
        </p:sp>
        <p:pic>
          <p:nvPicPr>
            <p:cNvPr id="19" name="Picture 18" descr="ONE_Video_logo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7966" y="3503059"/>
              <a:ext cx="646548" cy="300066"/>
            </a:xfrm>
            <a:prstGeom prst="rect">
              <a:avLst/>
            </a:prstGeom>
          </p:spPr>
        </p:pic>
        <p:pic>
          <p:nvPicPr>
            <p:cNvPr id="20" name="Picture 19" descr="ONE_TV_logo_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7966" y="2640050"/>
              <a:ext cx="470842" cy="305175"/>
            </a:xfrm>
            <a:prstGeom prst="rect">
              <a:avLst/>
            </a:prstGeom>
          </p:spPr>
        </p:pic>
      </p:grpSp>
      <p:grpSp>
        <p:nvGrpSpPr>
          <p:cNvPr id="27" name="Group 26"/>
          <p:cNvGrpSpPr/>
          <p:nvPr/>
        </p:nvGrpSpPr>
        <p:grpSpPr>
          <a:xfrm>
            <a:off x="6610382" y="2084737"/>
            <a:ext cx="1754677" cy="1000376"/>
            <a:chOff x="6597682" y="2084737"/>
            <a:chExt cx="1754677" cy="1000376"/>
          </a:xfrm>
        </p:grpSpPr>
        <p:sp>
          <p:nvSpPr>
            <p:cNvPr id="10" name="Rectangle 9"/>
            <p:cNvSpPr/>
            <p:nvPr/>
          </p:nvSpPr>
          <p:spPr>
            <a:xfrm>
              <a:off x="6597682" y="2486107"/>
              <a:ext cx="1754677" cy="599006"/>
            </a:xfrm>
            <a:prstGeom prst="rect">
              <a:avLst/>
            </a:prstGeom>
            <a:noFill/>
            <a:ln w="127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endParaRPr lang="en-US" sz="800" cap="all" dirty="0">
                <a:solidFill>
                  <a:srgbClr val="FFFFFF"/>
                </a:solidFill>
                <a:latin typeface="Arial"/>
              </a:endParaRPr>
            </a:p>
          </p:txBody>
        </p:sp>
        <p:sp>
          <p:nvSpPr>
            <p:cNvPr id="17" name="Rectangle 16"/>
            <p:cNvSpPr/>
            <p:nvPr/>
          </p:nvSpPr>
          <p:spPr>
            <a:xfrm>
              <a:off x="6597682" y="2084737"/>
              <a:ext cx="1754677" cy="24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r>
                <a:rPr lang="en-US" sz="1400" b="1" kern="4800" cap="all" spc="-100" dirty="0" smtClean="0">
                  <a:solidFill>
                    <a:srgbClr val="000000"/>
                  </a:solidFill>
                  <a:latin typeface="Arial"/>
                  <a:cs typeface="Arial"/>
                </a:rPr>
                <a:t>ATTRIBUTION</a:t>
              </a:r>
            </a:p>
          </p:txBody>
        </p:sp>
        <p:pic>
          <p:nvPicPr>
            <p:cNvPr id="21" name="Picture 20" descr="ONE_Attribution_logo_wh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6428" y="2636311"/>
              <a:ext cx="1007781" cy="296214"/>
            </a:xfrm>
            <a:prstGeom prst="rect">
              <a:avLst/>
            </a:prstGeom>
          </p:spPr>
        </p:pic>
      </p:grpSp>
      <p:grpSp>
        <p:nvGrpSpPr>
          <p:cNvPr id="3" name="Group 2"/>
          <p:cNvGrpSpPr/>
          <p:nvPr/>
        </p:nvGrpSpPr>
        <p:grpSpPr>
          <a:xfrm>
            <a:off x="2694628" y="2073974"/>
            <a:ext cx="1754677" cy="1863027"/>
            <a:chOff x="2694628" y="2073974"/>
            <a:chExt cx="1754677" cy="1863027"/>
          </a:xfrm>
        </p:grpSpPr>
        <p:sp>
          <p:nvSpPr>
            <p:cNvPr id="14" name="Rectangle 13"/>
            <p:cNvSpPr/>
            <p:nvPr/>
          </p:nvSpPr>
          <p:spPr>
            <a:xfrm>
              <a:off x="2694628" y="2073974"/>
              <a:ext cx="1754677" cy="242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r>
                <a:rPr lang="en-US" sz="1400" b="1" kern="4800" cap="all" spc="-100" dirty="0" smtClean="0">
                  <a:solidFill>
                    <a:srgbClr val="000000"/>
                  </a:solidFill>
                  <a:latin typeface="Arial"/>
                  <a:cs typeface="Arial"/>
                </a:rPr>
                <a:t>SSP</a:t>
              </a:r>
            </a:p>
          </p:txBody>
        </p:sp>
        <p:pic>
          <p:nvPicPr>
            <p:cNvPr id="18" name="Picture 17"/>
            <p:cNvPicPr>
              <a:picLocks noChangeAspect="1"/>
            </p:cNvPicPr>
            <p:nvPr/>
          </p:nvPicPr>
          <p:blipFill>
            <a:blip r:embed="rId8">
              <a:biLevel thresh="25000"/>
            </a:blip>
            <a:stretch>
              <a:fillRect/>
            </a:stretch>
          </p:blipFill>
          <p:spPr>
            <a:xfrm>
              <a:off x="3172583" y="3138114"/>
              <a:ext cx="952282" cy="188392"/>
            </a:xfrm>
            <a:prstGeom prst="rect">
              <a:avLst/>
            </a:prstGeom>
          </p:spPr>
        </p:pic>
        <p:sp>
          <p:nvSpPr>
            <p:cNvPr id="22" name="Rectangle 21"/>
            <p:cNvSpPr/>
            <p:nvPr/>
          </p:nvSpPr>
          <p:spPr>
            <a:xfrm>
              <a:off x="2695222" y="2491440"/>
              <a:ext cx="1754083" cy="1445561"/>
            </a:xfrm>
            <a:prstGeom prst="rect">
              <a:avLst/>
            </a:prstGeom>
            <a:noFill/>
            <a:ln w="127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endParaRPr lang="en-US" sz="800" cap="all" dirty="0">
                <a:solidFill>
                  <a:srgbClr val="FFFFFF"/>
                </a:solidFill>
                <a:latin typeface="Arial"/>
              </a:endParaRPr>
            </a:p>
          </p:txBody>
        </p:sp>
        <p:pic>
          <p:nvPicPr>
            <p:cNvPr id="24" name="Picture 23" descr="ONE_Video_logo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583" y="3503059"/>
              <a:ext cx="646548" cy="300066"/>
            </a:xfrm>
            <a:prstGeom prst="rect">
              <a:avLst/>
            </a:prstGeom>
          </p:spPr>
        </p:pic>
        <p:pic>
          <p:nvPicPr>
            <p:cNvPr id="25" name="Picture 24" descr="ONE_TV_logo_whit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583" y="2640050"/>
              <a:ext cx="470842" cy="305175"/>
            </a:xfrm>
            <a:prstGeom prst="rect">
              <a:avLst/>
            </a:prstGeom>
          </p:spPr>
        </p:pic>
      </p:grpSp>
      <p:pic>
        <p:nvPicPr>
          <p:cNvPr id="2" name="Picture 1"/>
          <p:cNvPicPr>
            <a:picLocks noChangeAspect="1"/>
          </p:cNvPicPr>
          <p:nvPr/>
        </p:nvPicPr>
        <p:blipFill>
          <a:blip r:embed="rId9"/>
          <a:stretch>
            <a:fillRect/>
          </a:stretch>
        </p:blipFill>
        <p:spPr>
          <a:xfrm>
            <a:off x="1183151" y="2783395"/>
            <a:ext cx="759949" cy="606611"/>
          </a:xfrm>
          <a:prstGeom prst="rect">
            <a:avLst/>
          </a:prstGeom>
          <a:solidFill>
            <a:schemeClr val="bg1"/>
          </a:solidFill>
        </p:spPr>
      </p:pic>
      <p:sp>
        <p:nvSpPr>
          <p:cNvPr id="23" name="Rectangle 22"/>
          <p:cNvSpPr/>
          <p:nvPr/>
        </p:nvSpPr>
        <p:spPr>
          <a:xfrm>
            <a:off x="713428" y="2491440"/>
            <a:ext cx="1754083" cy="1445561"/>
          </a:xfrm>
          <a:prstGeom prst="rect">
            <a:avLst/>
          </a:prstGeom>
          <a:noFill/>
          <a:ln w="127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08168">
              <a:lnSpc>
                <a:spcPct val="80000"/>
              </a:lnSpc>
            </a:pPr>
            <a:endParaRPr lang="en-US" sz="800" cap="all" dirty="0">
              <a:solidFill>
                <a:srgbClr val="FFFFFF"/>
              </a:solidFill>
              <a:latin typeface="Arial"/>
            </a:endParaRPr>
          </a:p>
        </p:txBody>
      </p:sp>
    </p:spTree>
    <p:extLst>
      <p:ext uri="{BB962C8B-B14F-4D97-AF65-F5344CB8AC3E}">
        <p14:creationId xmlns:p14="http://schemas.microsoft.com/office/powerpoint/2010/main" val="92521848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grpSp>
        <p:nvGrpSpPr>
          <p:cNvPr id="753" name="Shape 753"/>
          <p:cNvGrpSpPr/>
          <p:nvPr/>
        </p:nvGrpSpPr>
        <p:grpSpPr>
          <a:xfrm>
            <a:off x="302242" y="1275946"/>
            <a:ext cx="8532947" cy="3542378"/>
            <a:chOff x="-58738" y="1289154"/>
            <a:chExt cx="9885363" cy="4724399"/>
          </a:xfrm>
        </p:grpSpPr>
        <p:sp>
          <p:nvSpPr>
            <p:cNvPr id="754" name="Shape 754"/>
            <p:cNvSpPr/>
            <p:nvPr/>
          </p:nvSpPr>
          <p:spPr>
            <a:xfrm>
              <a:off x="1489075" y="3419578"/>
              <a:ext cx="128587" cy="150813"/>
            </a:xfrm>
            <a:custGeom>
              <a:avLst/>
              <a:gdLst/>
              <a:ahLst/>
              <a:cxnLst/>
              <a:rect l="0" t="0" r="0" b="0"/>
              <a:pathLst>
                <a:path w="120000" h="120000" extrusionOk="0">
                  <a:moveTo>
                    <a:pt x="74545" y="4675"/>
                  </a:moveTo>
                  <a:lnTo>
                    <a:pt x="60000" y="0"/>
                  </a:lnTo>
                  <a:lnTo>
                    <a:pt x="54545" y="0"/>
                  </a:lnTo>
                  <a:lnTo>
                    <a:pt x="50909" y="4675"/>
                  </a:lnTo>
                  <a:lnTo>
                    <a:pt x="47272" y="10909"/>
                  </a:lnTo>
                  <a:lnTo>
                    <a:pt x="47272" y="15584"/>
                  </a:lnTo>
                  <a:lnTo>
                    <a:pt x="43636" y="18701"/>
                  </a:lnTo>
                  <a:lnTo>
                    <a:pt x="40000" y="18701"/>
                  </a:lnTo>
                  <a:lnTo>
                    <a:pt x="32727" y="18701"/>
                  </a:lnTo>
                  <a:lnTo>
                    <a:pt x="40000" y="24935"/>
                  </a:lnTo>
                  <a:lnTo>
                    <a:pt x="47272" y="31168"/>
                  </a:lnTo>
                  <a:lnTo>
                    <a:pt x="50909" y="34285"/>
                  </a:lnTo>
                  <a:lnTo>
                    <a:pt x="54545" y="40519"/>
                  </a:lnTo>
                  <a:lnTo>
                    <a:pt x="58181" y="42077"/>
                  </a:lnTo>
                  <a:lnTo>
                    <a:pt x="58181" y="52987"/>
                  </a:lnTo>
                  <a:lnTo>
                    <a:pt x="47272" y="52987"/>
                  </a:lnTo>
                  <a:lnTo>
                    <a:pt x="36363" y="52987"/>
                  </a:lnTo>
                  <a:lnTo>
                    <a:pt x="25454" y="52987"/>
                  </a:lnTo>
                  <a:lnTo>
                    <a:pt x="18181" y="52987"/>
                  </a:lnTo>
                  <a:lnTo>
                    <a:pt x="16363" y="54545"/>
                  </a:lnTo>
                  <a:lnTo>
                    <a:pt x="5454" y="73246"/>
                  </a:lnTo>
                  <a:lnTo>
                    <a:pt x="5454" y="74805"/>
                  </a:lnTo>
                  <a:lnTo>
                    <a:pt x="5454" y="81038"/>
                  </a:lnTo>
                  <a:lnTo>
                    <a:pt x="1818" y="84155"/>
                  </a:lnTo>
                  <a:lnTo>
                    <a:pt x="1818" y="90389"/>
                  </a:lnTo>
                  <a:lnTo>
                    <a:pt x="0" y="93506"/>
                  </a:lnTo>
                  <a:lnTo>
                    <a:pt x="0" y="95064"/>
                  </a:lnTo>
                  <a:lnTo>
                    <a:pt x="12727" y="107532"/>
                  </a:lnTo>
                  <a:lnTo>
                    <a:pt x="18181" y="110649"/>
                  </a:lnTo>
                  <a:lnTo>
                    <a:pt x="30909" y="113766"/>
                  </a:lnTo>
                  <a:lnTo>
                    <a:pt x="43636" y="113766"/>
                  </a:lnTo>
                  <a:lnTo>
                    <a:pt x="58181" y="120000"/>
                  </a:lnTo>
                  <a:lnTo>
                    <a:pt x="58181" y="113766"/>
                  </a:lnTo>
                  <a:lnTo>
                    <a:pt x="60000" y="113766"/>
                  </a:lnTo>
                  <a:lnTo>
                    <a:pt x="65454" y="110649"/>
                  </a:lnTo>
                  <a:lnTo>
                    <a:pt x="67272" y="110649"/>
                  </a:lnTo>
                  <a:lnTo>
                    <a:pt x="74545" y="104415"/>
                  </a:lnTo>
                  <a:lnTo>
                    <a:pt x="74545" y="101298"/>
                  </a:lnTo>
                  <a:lnTo>
                    <a:pt x="80000" y="99740"/>
                  </a:lnTo>
                  <a:lnTo>
                    <a:pt x="81818" y="99740"/>
                  </a:lnTo>
                  <a:lnTo>
                    <a:pt x="83636" y="93506"/>
                  </a:lnTo>
                  <a:lnTo>
                    <a:pt x="89090" y="90389"/>
                  </a:lnTo>
                  <a:lnTo>
                    <a:pt x="89090" y="87272"/>
                  </a:lnTo>
                  <a:lnTo>
                    <a:pt x="89090" y="81038"/>
                  </a:lnTo>
                  <a:lnTo>
                    <a:pt x="90909" y="79480"/>
                  </a:lnTo>
                  <a:lnTo>
                    <a:pt x="103636" y="74805"/>
                  </a:lnTo>
                  <a:lnTo>
                    <a:pt x="109090" y="67012"/>
                  </a:lnTo>
                  <a:lnTo>
                    <a:pt x="116363" y="62337"/>
                  </a:lnTo>
                  <a:lnTo>
                    <a:pt x="120000" y="62337"/>
                  </a:lnTo>
                  <a:lnTo>
                    <a:pt x="109090" y="59220"/>
                  </a:lnTo>
                  <a:lnTo>
                    <a:pt x="112727" y="60779"/>
                  </a:lnTo>
                  <a:lnTo>
                    <a:pt x="109090" y="62337"/>
                  </a:lnTo>
                  <a:lnTo>
                    <a:pt x="105454" y="60779"/>
                  </a:lnTo>
                  <a:lnTo>
                    <a:pt x="103636" y="59220"/>
                  </a:lnTo>
                  <a:lnTo>
                    <a:pt x="98181" y="59220"/>
                  </a:lnTo>
                  <a:lnTo>
                    <a:pt x="90909" y="59220"/>
                  </a:lnTo>
                  <a:lnTo>
                    <a:pt x="98181" y="21818"/>
                  </a:lnTo>
                  <a:lnTo>
                    <a:pt x="101818" y="10909"/>
                  </a:lnTo>
                  <a:lnTo>
                    <a:pt x="103636" y="4675"/>
                  </a:lnTo>
                  <a:lnTo>
                    <a:pt x="74545" y="467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55" name="Shape 755"/>
            <p:cNvSpPr/>
            <p:nvPr/>
          </p:nvSpPr>
          <p:spPr>
            <a:xfrm>
              <a:off x="2132013" y="3351317"/>
              <a:ext cx="112711" cy="82550"/>
            </a:xfrm>
            <a:custGeom>
              <a:avLst/>
              <a:gdLst/>
              <a:ahLst/>
              <a:cxnLst/>
              <a:rect l="0" t="0" r="0" b="0"/>
              <a:pathLst>
                <a:path w="120000" h="120000" extrusionOk="0">
                  <a:moveTo>
                    <a:pt x="4210" y="97142"/>
                  </a:moveTo>
                  <a:lnTo>
                    <a:pt x="4210" y="97142"/>
                  </a:lnTo>
                  <a:lnTo>
                    <a:pt x="6315" y="85714"/>
                  </a:lnTo>
                  <a:lnTo>
                    <a:pt x="6315" y="82857"/>
                  </a:lnTo>
                  <a:lnTo>
                    <a:pt x="0" y="62857"/>
                  </a:lnTo>
                  <a:lnTo>
                    <a:pt x="6315" y="60000"/>
                  </a:lnTo>
                  <a:lnTo>
                    <a:pt x="12631" y="51428"/>
                  </a:lnTo>
                  <a:lnTo>
                    <a:pt x="6315" y="48571"/>
                  </a:lnTo>
                  <a:lnTo>
                    <a:pt x="12631" y="40000"/>
                  </a:lnTo>
                  <a:lnTo>
                    <a:pt x="12631" y="37142"/>
                  </a:lnTo>
                  <a:lnTo>
                    <a:pt x="12631" y="34285"/>
                  </a:lnTo>
                  <a:lnTo>
                    <a:pt x="12631" y="25714"/>
                  </a:lnTo>
                  <a:lnTo>
                    <a:pt x="12631" y="22857"/>
                  </a:lnTo>
                  <a:lnTo>
                    <a:pt x="12631" y="11428"/>
                  </a:lnTo>
                  <a:lnTo>
                    <a:pt x="12631" y="2857"/>
                  </a:lnTo>
                  <a:lnTo>
                    <a:pt x="14736" y="0"/>
                  </a:lnTo>
                  <a:lnTo>
                    <a:pt x="23157" y="0"/>
                  </a:lnTo>
                  <a:lnTo>
                    <a:pt x="31578" y="0"/>
                  </a:lnTo>
                  <a:lnTo>
                    <a:pt x="40000" y="0"/>
                  </a:lnTo>
                  <a:lnTo>
                    <a:pt x="42105" y="0"/>
                  </a:lnTo>
                  <a:lnTo>
                    <a:pt x="56842" y="2857"/>
                  </a:lnTo>
                  <a:lnTo>
                    <a:pt x="67368" y="11428"/>
                  </a:lnTo>
                  <a:lnTo>
                    <a:pt x="69473" y="11428"/>
                  </a:lnTo>
                  <a:lnTo>
                    <a:pt x="69473" y="14285"/>
                  </a:lnTo>
                  <a:lnTo>
                    <a:pt x="75789" y="25714"/>
                  </a:lnTo>
                  <a:lnTo>
                    <a:pt x="86315" y="25714"/>
                  </a:lnTo>
                  <a:lnTo>
                    <a:pt x="92631" y="25714"/>
                  </a:lnTo>
                  <a:lnTo>
                    <a:pt x="94736" y="34285"/>
                  </a:lnTo>
                  <a:lnTo>
                    <a:pt x="92631" y="34285"/>
                  </a:lnTo>
                  <a:lnTo>
                    <a:pt x="86315" y="34285"/>
                  </a:lnTo>
                  <a:lnTo>
                    <a:pt x="84210" y="37142"/>
                  </a:lnTo>
                  <a:lnTo>
                    <a:pt x="77894" y="37142"/>
                  </a:lnTo>
                  <a:lnTo>
                    <a:pt x="84210" y="37142"/>
                  </a:lnTo>
                  <a:lnTo>
                    <a:pt x="92631" y="40000"/>
                  </a:lnTo>
                  <a:lnTo>
                    <a:pt x="98947" y="40000"/>
                  </a:lnTo>
                  <a:lnTo>
                    <a:pt x="103157" y="40000"/>
                  </a:lnTo>
                  <a:lnTo>
                    <a:pt x="111578" y="48571"/>
                  </a:lnTo>
                  <a:lnTo>
                    <a:pt x="115789" y="60000"/>
                  </a:lnTo>
                  <a:lnTo>
                    <a:pt x="119999" y="62857"/>
                  </a:lnTo>
                  <a:lnTo>
                    <a:pt x="119999" y="74285"/>
                  </a:lnTo>
                  <a:lnTo>
                    <a:pt x="111578" y="82857"/>
                  </a:lnTo>
                  <a:lnTo>
                    <a:pt x="107368" y="85714"/>
                  </a:lnTo>
                  <a:lnTo>
                    <a:pt x="103157" y="74285"/>
                  </a:lnTo>
                  <a:lnTo>
                    <a:pt x="98947" y="74285"/>
                  </a:lnTo>
                  <a:lnTo>
                    <a:pt x="94736" y="74285"/>
                  </a:lnTo>
                  <a:lnTo>
                    <a:pt x="86315" y="74285"/>
                  </a:lnTo>
                  <a:lnTo>
                    <a:pt x="84210" y="74285"/>
                  </a:lnTo>
                  <a:lnTo>
                    <a:pt x="77894" y="74285"/>
                  </a:lnTo>
                  <a:lnTo>
                    <a:pt x="69473" y="71428"/>
                  </a:lnTo>
                  <a:lnTo>
                    <a:pt x="67368" y="74285"/>
                  </a:lnTo>
                  <a:lnTo>
                    <a:pt x="65263" y="82857"/>
                  </a:lnTo>
                  <a:lnTo>
                    <a:pt x="56842" y="85714"/>
                  </a:lnTo>
                  <a:lnTo>
                    <a:pt x="48421" y="85714"/>
                  </a:lnTo>
                  <a:lnTo>
                    <a:pt x="42105" y="82857"/>
                  </a:lnTo>
                  <a:lnTo>
                    <a:pt x="42105" y="74285"/>
                  </a:lnTo>
                  <a:lnTo>
                    <a:pt x="40000" y="82857"/>
                  </a:lnTo>
                  <a:lnTo>
                    <a:pt x="35789" y="82857"/>
                  </a:lnTo>
                  <a:lnTo>
                    <a:pt x="31578" y="82857"/>
                  </a:lnTo>
                  <a:lnTo>
                    <a:pt x="29473" y="85714"/>
                  </a:lnTo>
                  <a:lnTo>
                    <a:pt x="23157" y="100000"/>
                  </a:lnTo>
                  <a:lnTo>
                    <a:pt x="14736" y="120000"/>
                  </a:lnTo>
                  <a:lnTo>
                    <a:pt x="6315" y="108571"/>
                  </a:lnTo>
                  <a:lnTo>
                    <a:pt x="6315" y="100000"/>
                  </a:lnTo>
                  <a:lnTo>
                    <a:pt x="4210" y="9714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56" name="Shape 756"/>
            <p:cNvSpPr/>
            <p:nvPr/>
          </p:nvSpPr>
          <p:spPr>
            <a:xfrm>
              <a:off x="1751013" y="3232253"/>
              <a:ext cx="322262" cy="119063"/>
            </a:xfrm>
            <a:custGeom>
              <a:avLst/>
              <a:gdLst/>
              <a:ahLst/>
              <a:cxnLst/>
              <a:rect l="0" t="0" r="0" b="0"/>
              <a:pathLst>
                <a:path w="120000" h="120000" extrusionOk="0">
                  <a:moveTo>
                    <a:pt x="117818" y="104262"/>
                  </a:moveTo>
                  <a:lnTo>
                    <a:pt x="114909" y="100327"/>
                  </a:lnTo>
                  <a:lnTo>
                    <a:pt x="112727" y="92459"/>
                  </a:lnTo>
                  <a:lnTo>
                    <a:pt x="111272" y="90491"/>
                  </a:lnTo>
                  <a:lnTo>
                    <a:pt x="106909" y="90491"/>
                  </a:lnTo>
                  <a:lnTo>
                    <a:pt x="101090" y="90491"/>
                  </a:lnTo>
                  <a:lnTo>
                    <a:pt x="104000" y="84590"/>
                  </a:lnTo>
                  <a:lnTo>
                    <a:pt x="102545" y="82622"/>
                  </a:lnTo>
                  <a:lnTo>
                    <a:pt x="104000" y="82622"/>
                  </a:lnTo>
                  <a:lnTo>
                    <a:pt x="104000" y="76721"/>
                  </a:lnTo>
                  <a:lnTo>
                    <a:pt x="104000" y="74754"/>
                  </a:lnTo>
                  <a:lnTo>
                    <a:pt x="102545" y="74754"/>
                  </a:lnTo>
                  <a:lnTo>
                    <a:pt x="100363" y="74754"/>
                  </a:lnTo>
                  <a:lnTo>
                    <a:pt x="98181" y="74754"/>
                  </a:lnTo>
                  <a:lnTo>
                    <a:pt x="95272" y="68852"/>
                  </a:lnTo>
                  <a:lnTo>
                    <a:pt x="94545" y="68852"/>
                  </a:lnTo>
                  <a:lnTo>
                    <a:pt x="94545" y="74754"/>
                  </a:lnTo>
                  <a:lnTo>
                    <a:pt x="91636" y="68852"/>
                  </a:lnTo>
                  <a:lnTo>
                    <a:pt x="91636" y="66885"/>
                  </a:lnTo>
                  <a:lnTo>
                    <a:pt x="90909" y="66885"/>
                  </a:lnTo>
                  <a:lnTo>
                    <a:pt x="90909" y="64918"/>
                  </a:lnTo>
                  <a:lnTo>
                    <a:pt x="88727" y="59016"/>
                  </a:lnTo>
                  <a:lnTo>
                    <a:pt x="88000" y="59016"/>
                  </a:lnTo>
                  <a:lnTo>
                    <a:pt x="85818" y="64918"/>
                  </a:lnTo>
                  <a:lnTo>
                    <a:pt x="85818" y="57049"/>
                  </a:lnTo>
                  <a:lnTo>
                    <a:pt x="88000" y="59016"/>
                  </a:lnTo>
                  <a:lnTo>
                    <a:pt x="88000" y="57049"/>
                  </a:lnTo>
                  <a:lnTo>
                    <a:pt x="85818" y="51147"/>
                  </a:lnTo>
                  <a:lnTo>
                    <a:pt x="82909" y="49180"/>
                  </a:lnTo>
                  <a:lnTo>
                    <a:pt x="85090" y="51147"/>
                  </a:lnTo>
                  <a:lnTo>
                    <a:pt x="82181" y="51147"/>
                  </a:lnTo>
                  <a:lnTo>
                    <a:pt x="81454" y="49180"/>
                  </a:lnTo>
                  <a:lnTo>
                    <a:pt x="81454" y="43278"/>
                  </a:lnTo>
                  <a:lnTo>
                    <a:pt x="79272" y="49180"/>
                  </a:lnTo>
                  <a:lnTo>
                    <a:pt x="79272" y="43278"/>
                  </a:lnTo>
                  <a:lnTo>
                    <a:pt x="78545" y="41311"/>
                  </a:lnTo>
                  <a:lnTo>
                    <a:pt x="76363" y="41311"/>
                  </a:lnTo>
                  <a:lnTo>
                    <a:pt x="75636" y="35409"/>
                  </a:lnTo>
                  <a:lnTo>
                    <a:pt x="72727" y="33442"/>
                  </a:lnTo>
                  <a:lnTo>
                    <a:pt x="69818" y="29508"/>
                  </a:lnTo>
                  <a:lnTo>
                    <a:pt x="65454" y="29508"/>
                  </a:lnTo>
                  <a:lnTo>
                    <a:pt x="62545" y="25573"/>
                  </a:lnTo>
                  <a:lnTo>
                    <a:pt x="61090" y="17704"/>
                  </a:lnTo>
                  <a:lnTo>
                    <a:pt x="58909" y="15737"/>
                  </a:lnTo>
                  <a:lnTo>
                    <a:pt x="59636" y="9836"/>
                  </a:lnTo>
                  <a:lnTo>
                    <a:pt x="56727" y="9836"/>
                  </a:lnTo>
                  <a:lnTo>
                    <a:pt x="53818" y="9836"/>
                  </a:lnTo>
                  <a:lnTo>
                    <a:pt x="53090" y="9836"/>
                  </a:lnTo>
                  <a:lnTo>
                    <a:pt x="50909" y="7868"/>
                  </a:lnTo>
                  <a:lnTo>
                    <a:pt x="49454" y="3934"/>
                  </a:lnTo>
                  <a:lnTo>
                    <a:pt x="46545" y="3934"/>
                  </a:lnTo>
                  <a:lnTo>
                    <a:pt x="44363" y="3934"/>
                  </a:lnTo>
                  <a:lnTo>
                    <a:pt x="44363" y="0"/>
                  </a:lnTo>
                  <a:lnTo>
                    <a:pt x="40727" y="7868"/>
                  </a:lnTo>
                  <a:lnTo>
                    <a:pt x="39272" y="3934"/>
                  </a:lnTo>
                  <a:lnTo>
                    <a:pt x="36363" y="3934"/>
                  </a:lnTo>
                  <a:lnTo>
                    <a:pt x="33454" y="3934"/>
                  </a:lnTo>
                  <a:lnTo>
                    <a:pt x="28363" y="3934"/>
                  </a:lnTo>
                  <a:lnTo>
                    <a:pt x="22545" y="7868"/>
                  </a:lnTo>
                  <a:lnTo>
                    <a:pt x="19636" y="9836"/>
                  </a:lnTo>
                  <a:lnTo>
                    <a:pt x="18181" y="9836"/>
                  </a:lnTo>
                  <a:lnTo>
                    <a:pt x="11636" y="17704"/>
                  </a:lnTo>
                  <a:lnTo>
                    <a:pt x="8000" y="29508"/>
                  </a:lnTo>
                  <a:lnTo>
                    <a:pt x="5818" y="33442"/>
                  </a:lnTo>
                  <a:lnTo>
                    <a:pt x="5818" y="35409"/>
                  </a:lnTo>
                  <a:lnTo>
                    <a:pt x="8000" y="43278"/>
                  </a:lnTo>
                  <a:lnTo>
                    <a:pt x="5090" y="43278"/>
                  </a:lnTo>
                  <a:lnTo>
                    <a:pt x="2909" y="43278"/>
                  </a:lnTo>
                  <a:lnTo>
                    <a:pt x="0" y="49180"/>
                  </a:lnTo>
                  <a:lnTo>
                    <a:pt x="2909" y="49180"/>
                  </a:lnTo>
                  <a:lnTo>
                    <a:pt x="5090" y="49180"/>
                  </a:lnTo>
                  <a:lnTo>
                    <a:pt x="5090" y="51147"/>
                  </a:lnTo>
                  <a:lnTo>
                    <a:pt x="8000" y="49180"/>
                  </a:lnTo>
                  <a:lnTo>
                    <a:pt x="9454" y="43278"/>
                  </a:lnTo>
                  <a:lnTo>
                    <a:pt x="11636" y="35409"/>
                  </a:lnTo>
                  <a:lnTo>
                    <a:pt x="14545" y="35409"/>
                  </a:lnTo>
                  <a:lnTo>
                    <a:pt x="17454" y="35409"/>
                  </a:lnTo>
                  <a:lnTo>
                    <a:pt x="18181" y="33442"/>
                  </a:lnTo>
                  <a:lnTo>
                    <a:pt x="24000" y="21639"/>
                  </a:lnTo>
                  <a:lnTo>
                    <a:pt x="26909" y="17704"/>
                  </a:lnTo>
                  <a:lnTo>
                    <a:pt x="30545" y="17704"/>
                  </a:lnTo>
                  <a:lnTo>
                    <a:pt x="36363" y="21639"/>
                  </a:lnTo>
                  <a:lnTo>
                    <a:pt x="37818" y="25573"/>
                  </a:lnTo>
                  <a:lnTo>
                    <a:pt x="36363" y="29508"/>
                  </a:lnTo>
                  <a:lnTo>
                    <a:pt x="34909" y="29508"/>
                  </a:lnTo>
                  <a:lnTo>
                    <a:pt x="32000" y="29508"/>
                  </a:lnTo>
                  <a:lnTo>
                    <a:pt x="34909" y="33442"/>
                  </a:lnTo>
                  <a:lnTo>
                    <a:pt x="37818" y="35409"/>
                  </a:lnTo>
                  <a:lnTo>
                    <a:pt x="39272" y="35409"/>
                  </a:lnTo>
                  <a:lnTo>
                    <a:pt x="40727" y="35409"/>
                  </a:lnTo>
                  <a:lnTo>
                    <a:pt x="41454" y="41311"/>
                  </a:lnTo>
                  <a:lnTo>
                    <a:pt x="43636" y="33442"/>
                  </a:lnTo>
                  <a:lnTo>
                    <a:pt x="44363" y="41311"/>
                  </a:lnTo>
                  <a:lnTo>
                    <a:pt x="47272" y="41311"/>
                  </a:lnTo>
                  <a:lnTo>
                    <a:pt x="50181" y="41311"/>
                  </a:lnTo>
                  <a:lnTo>
                    <a:pt x="50909" y="35409"/>
                  </a:lnTo>
                  <a:lnTo>
                    <a:pt x="50909" y="43278"/>
                  </a:lnTo>
                  <a:lnTo>
                    <a:pt x="53090" y="43278"/>
                  </a:lnTo>
                  <a:lnTo>
                    <a:pt x="53818" y="51147"/>
                  </a:lnTo>
                  <a:lnTo>
                    <a:pt x="56727" y="57049"/>
                  </a:lnTo>
                  <a:lnTo>
                    <a:pt x="58909" y="57049"/>
                  </a:lnTo>
                  <a:lnTo>
                    <a:pt x="61090" y="59016"/>
                  </a:lnTo>
                  <a:lnTo>
                    <a:pt x="64000" y="59016"/>
                  </a:lnTo>
                  <a:lnTo>
                    <a:pt x="66909" y="59016"/>
                  </a:lnTo>
                  <a:lnTo>
                    <a:pt x="69818" y="59016"/>
                  </a:lnTo>
                  <a:lnTo>
                    <a:pt x="71272" y="59016"/>
                  </a:lnTo>
                  <a:lnTo>
                    <a:pt x="71272" y="66885"/>
                  </a:lnTo>
                  <a:lnTo>
                    <a:pt x="72727" y="74754"/>
                  </a:lnTo>
                  <a:lnTo>
                    <a:pt x="72727" y="76721"/>
                  </a:lnTo>
                  <a:lnTo>
                    <a:pt x="75636" y="84590"/>
                  </a:lnTo>
                  <a:lnTo>
                    <a:pt x="78545" y="90491"/>
                  </a:lnTo>
                  <a:lnTo>
                    <a:pt x="81454" y="90491"/>
                  </a:lnTo>
                  <a:lnTo>
                    <a:pt x="82909" y="90491"/>
                  </a:lnTo>
                  <a:lnTo>
                    <a:pt x="85090" y="90491"/>
                  </a:lnTo>
                  <a:lnTo>
                    <a:pt x="85090" y="92459"/>
                  </a:lnTo>
                  <a:lnTo>
                    <a:pt x="85090" y="96393"/>
                  </a:lnTo>
                  <a:lnTo>
                    <a:pt x="85818" y="100327"/>
                  </a:lnTo>
                  <a:lnTo>
                    <a:pt x="85090" y="104262"/>
                  </a:lnTo>
                  <a:lnTo>
                    <a:pt x="81454" y="112131"/>
                  </a:lnTo>
                  <a:lnTo>
                    <a:pt x="79272" y="116065"/>
                  </a:lnTo>
                  <a:lnTo>
                    <a:pt x="78545" y="120000"/>
                  </a:lnTo>
                  <a:lnTo>
                    <a:pt x="88000" y="120000"/>
                  </a:lnTo>
                  <a:lnTo>
                    <a:pt x="97454" y="116065"/>
                  </a:lnTo>
                  <a:lnTo>
                    <a:pt x="104000" y="120000"/>
                  </a:lnTo>
                  <a:lnTo>
                    <a:pt x="106909" y="116065"/>
                  </a:lnTo>
                  <a:lnTo>
                    <a:pt x="108363" y="116065"/>
                  </a:lnTo>
                  <a:lnTo>
                    <a:pt x="108363" y="120000"/>
                  </a:lnTo>
                  <a:lnTo>
                    <a:pt x="114909" y="112131"/>
                  </a:lnTo>
                  <a:lnTo>
                    <a:pt x="120000" y="108196"/>
                  </a:lnTo>
                  <a:lnTo>
                    <a:pt x="117818" y="104262"/>
                  </a:lnTo>
                  <a:close/>
                  <a:moveTo>
                    <a:pt x="24000" y="49180"/>
                  </a:moveTo>
                  <a:lnTo>
                    <a:pt x="21090" y="49180"/>
                  </a:lnTo>
                  <a:lnTo>
                    <a:pt x="19636" y="51147"/>
                  </a:lnTo>
                  <a:lnTo>
                    <a:pt x="21090" y="59016"/>
                  </a:lnTo>
                  <a:lnTo>
                    <a:pt x="19636" y="59016"/>
                  </a:lnTo>
                  <a:lnTo>
                    <a:pt x="18181" y="59016"/>
                  </a:lnTo>
                  <a:lnTo>
                    <a:pt x="19636" y="64918"/>
                  </a:lnTo>
                  <a:lnTo>
                    <a:pt x="21090" y="64918"/>
                  </a:lnTo>
                  <a:lnTo>
                    <a:pt x="24000" y="64918"/>
                  </a:lnTo>
                  <a:lnTo>
                    <a:pt x="25454" y="59016"/>
                  </a:lnTo>
                  <a:lnTo>
                    <a:pt x="26909" y="59016"/>
                  </a:lnTo>
                  <a:lnTo>
                    <a:pt x="25454" y="51147"/>
                  </a:lnTo>
                  <a:lnTo>
                    <a:pt x="24000" y="4918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57" name="Shape 757"/>
            <p:cNvSpPr/>
            <p:nvPr/>
          </p:nvSpPr>
          <p:spPr>
            <a:xfrm>
              <a:off x="2054225" y="3351317"/>
              <a:ext cx="92074" cy="66674"/>
            </a:xfrm>
            <a:custGeom>
              <a:avLst/>
              <a:gdLst/>
              <a:ahLst/>
              <a:cxnLst/>
              <a:rect l="0" t="0" r="0" b="0"/>
              <a:pathLst>
                <a:path w="120000" h="120000" extrusionOk="0">
                  <a:moveTo>
                    <a:pt x="17872" y="77647"/>
                  </a:moveTo>
                  <a:lnTo>
                    <a:pt x="17872" y="77647"/>
                  </a:lnTo>
                  <a:lnTo>
                    <a:pt x="28085" y="77647"/>
                  </a:lnTo>
                  <a:lnTo>
                    <a:pt x="38297" y="77647"/>
                  </a:lnTo>
                  <a:lnTo>
                    <a:pt x="35744" y="88235"/>
                  </a:lnTo>
                  <a:lnTo>
                    <a:pt x="38297" y="88235"/>
                  </a:lnTo>
                  <a:lnTo>
                    <a:pt x="40851" y="88235"/>
                  </a:lnTo>
                  <a:lnTo>
                    <a:pt x="61276" y="91764"/>
                  </a:lnTo>
                  <a:lnTo>
                    <a:pt x="71489" y="91764"/>
                  </a:lnTo>
                  <a:lnTo>
                    <a:pt x="76595" y="88235"/>
                  </a:lnTo>
                  <a:lnTo>
                    <a:pt x="81702" y="88235"/>
                  </a:lnTo>
                  <a:lnTo>
                    <a:pt x="86808" y="77647"/>
                  </a:lnTo>
                  <a:lnTo>
                    <a:pt x="86808" y="74117"/>
                  </a:lnTo>
                  <a:lnTo>
                    <a:pt x="81702" y="63529"/>
                  </a:lnTo>
                  <a:lnTo>
                    <a:pt x="76595" y="60000"/>
                  </a:lnTo>
                  <a:lnTo>
                    <a:pt x="71489" y="45882"/>
                  </a:lnTo>
                  <a:lnTo>
                    <a:pt x="71489" y="28235"/>
                  </a:lnTo>
                  <a:lnTo>
                    <a:pt x="71489" y="17647"/>
                  </a:lnTo>
                  <a:lnTo>
                    <a:pt x="61276" y="14117"/>
                  </a:lnTo>
                  <a:lnTo>
                    <a:pt x="51063" y="14117"/>
                  </a:lnTo>
                  <a:lnTo>
                    <a:pt x="48510" y="14117"/>
                  </a:lnTo>
                  <a:lnTo>
                    <a:pt x="51063" y="3529"/>
                  </a:lnTo>
                  <a:lnTo>
                    <a:pt x="61276" y="0"/>
                  </a:lnTo>
                  <a:lnTo>
                    <a:pt x="71489" y="0"/>
                  </a:lnTo>
                  <a:lnTo>
                    <a:pt x="91914" y="3529"/>
                  </a:lnTo>
                  <a:lnTo>
                    <a:pt x="107234" y="3529"/>
                  </a:lnTo>
                  <a:lnTo>
                    <a:pt x="117446" y="14117"/>
                  </a:lnTo>
                  <a:lnTo>
                    <a:pt x="120000" y="17647"/>
                  </a:lnTo>
                  <a:lnTo>
                    <a:pt x="117446" y="31764"/>
                  </a:lnTo>
                  <a:lnTo>
                    <a:pt x="117446" y="42352"/>
                  </a:lnTo>
                  <a:lnTo>
                    <a:pt x="117446" y="45882"/>
                  </a:lnTo>
                  <a:lnTo>
                    <a:pt x="117446" y="49411"/>
                  </a:lnTo>
                  <a:lnTo>
                    <a:pt x="109787" y="60000"/>
                  </a:lnTo>
                  <a:lnTo>
                    <a:pt x="117446" y="63529"/>
                  </a:lnTo>
                  <a:lnTo>
                    <a:pt x="109787" y="77647"/>
                  </a:lnTo>
                  <a:lnTo>
                    <a:pt x="102127" y="77647"/>
                  </a:lnTo>
                  <a:lnTo>
                    <a:pt x="109787" y="102352"/>
                  </a:lnTo>
                  <a:lnTo>
                    <a:pt x="109787" y="105882"/>
                  </a:lnTo>
                  <a:lnTo>
                    <a:pt x="107234" y="120000"/>
                  </a:lnTo>
                  <a:lnTo>
                    <a:pt x="102127" y="105882"/>
                  </a:lnTo>
                  <a:lnTo>
                    <a:pt x="91914" y="105882"/>
                  </a:lnTo>
                  <a:lnTo>
                    <a:pt x="71489" y="105882"/>
                  </a:lnTo>
                  <a:lnTo>
                    <a:pt x="61276" y="105882"/>
                  </a:lnTo>
                  <a:lnTo>
                    <a:pt x="48510" y="105882"/>
                  </a:lnTo>
                  <a:lnTo>
                    <a:pt x="35744" y="102352"/>
                  </a:lnTo>
                  <a:lnTo>
                    <a:pt x="28085" y="109411"/>
                  </a:lnTo>
                  <a:lnTo>
                    <a:pt x="25531" y="109411"/>
                  </a:lnTo>
                  <a:lnTo>
                    <a:pt x="17872" y="109411"/>
                  </a:lnTo>
                  <a:lnTo>
                    <a:pt x="5106" y="102352"/>
                  </a:lnTo>
                  <a:lnTo>
                    <a:pt x="0" y="91764"/>
                  </a:lnTo>
                  <a:lnTo>
                    <a:pt x="5106" y="88235"/>
                  </a:lnTo>
                  <a:lnTo>
                    <a:pt x="7659" y="77647"/>
                  </a:lnTo>
                  <a:lnTo>
                    <a:pt x="17872" y="7764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58" name="Shape 758"/>
            <p:cNvSpPr/>
            <p:nvPr/>
          </p:nvSpPr>
          <p:spPr>
            <a:xfrm>
              <a:off x="1962150" y="3100491"/>
              <a:ext cx="161925" cy="212724"/>
            </a:xfrm>
            <a:custGeom>
              <a:avLst/>
              <a:gdLst/>
              <a:ahLst/>
              <a:cxnLst/>
              <a:rect l="0" t="0" r="0" b="0"/>
              <a:pathLst>
                <a:path w="120000" h="120000" extrusionOk="0">
                  <a:moveTo>
                    <a:pt x="8674" y="49541"/>
                  </a:moveTo>
                  <a:lnTo>
                    <a:pt x="14457" y="48440"/>
                  </a:lnTo>
                  <a:lnTo>
                    <a:pt x="14457" y="47339"/>
                  </a:lnTo>
                  <a:lnTo>
                    <a:pt x="14457" y="42935"/>
                  </a:lnTo>
                  <a:lnTo>
                    <a:pt x="13012" y="38532"/>
                  </a:lnTo>
                  <a:lnTo>
                    <a:pt x="13012" y="35229"/>
                  </a:lnTo>
                  <a:lnTo>
                    <a:pt x="7228" y="34128"/>
                  </a:lnTo>
                  <a:lnTo>
                    <a:pt x="7228" y="38532"/>
                  </a:lnTo>
                  <a:lnTo>
                    <a:pt x="7228" y="42935"/>
                  </a:lnTo>
                  <a:lnTo>
                    <a:pt x="5783" y="44036"/>
                  </a:lnTo>
                  <a:lnTo>
                    <a:pt x="5783" y="47339"/>
                  </a:lnTo>
                  <a:lnTo>
                    <a:pt x="1445" y="47339"/>
                  </a:lnTo>
                  <a:lnTo>
                    <a:pt x="5783" y="48440"/>
                  </a:lnTo>
                  <a:lnTo>
                    <a:pt x="7228" y="48440"/>
                  </a:lnTo>
                  <a:lnTo>
                    <a:pt x="7228" y="49541"/>
                  </a:lnTo>
                  <a:lnTo>
                    <a:pt x="8674" y="49541"/>
                  </a:lnTo>
                  <a:close/>
                  <a:moveTo>
                    <a:pt x="14457" y="4403"/>
                  </a:moveTo>
                  <a:lnTo>
                    <a:pt x="7228" y="4403"/>
                  </a:lnTo>
                  <a:lnTo>
                    <a:pt x="5783" y="5504"/>
                  </a:lnTo>
                  <a:lnTo>
                    <a:pt x="1445" y="5504"/>
                  </a:lnTo>
                  <a:lnTo>
                    <a:pt x="0" y="5504"/>
                  </a:lnTo>
                  <a:lnTo>
                    <a:pt x="5783" y="8807"/>
                  </a:lnTo>
                  <a:lnTo>
                    <a:pt x="14457" y="5504"/>
                  </a:lnTo>
                  <a:lnTo>
                    <a:pt x="20240" y="4403"/>
                  </a:lnTo>
                  <a:lnTo>
                    <a:pt x="24578" y="1100"/>
                  </a:lnTo>
                  <a:lnTo>
                    <a:pt x="18795" y="4403"/>
                  </a:lnTo>
                  <a:lnTo>
                    <a:pt x="14457" y="4403"/>
                  </a:lnTo>
                  <a:close/>
                  <a:moveTo>
                    <a:pt x="14457" y="53944"/>
                  </a:moveTo>
                  <a:lnTo>
                    <a:pt x="14457" y="52844"/>
                  </a:lnTo>
                  <a:lnTo>
                    <a:pt x="8674" y="57247"/>
                  </a:lnTo>
                  <a:lnTo>
                    <a:pt x="13012" y="58348"/>
                  </a:lnTo>
                  <a:lnTo>
                    <a:pt x="13012" y="61651"/>
                  </a:lnTo>
                  <a:lnTo>
                    <a:pt x="14457" y="62752"/>
                  </a:lnTo>
                  <a:lnTo>
                    <a:pt x="13012" y="62752"/>
                  </a:lnTo>
                  <a:lnTo>
                    <a:pt x="14457" y="62752"/>
                  </a:lnTo>
                  <a:lnTo>
                    <a:pt x="18795" y="61651"/>
                  </a:lnTo>
                  <a:lnTo>
                    <a:pt x="17349" y="61651"/>
                  </a:lnTo>
                  <a:lnTo>
                    <a:pt x="18795" y="58348"/>
                  </a:lnTo>
                  <a:lnTo>
                    <a:pt x="18795" y="57247"/>
                  </a:lnTo>
                  <a:lnTo>
                    <a:pt x="18795" y="53944"/>
                  </a:lnTo>
                  <a:lnTo>
                    <a:pt x="14457" y="57247"/>
                  </a:lnTo>
                  <a:lnTo>
                    <a:pt x="14457" y="53944"/>
                  </a:lnTo>
                  <a:close/>
                  <a:moveTo>
                    <a:pt x="26024" y="0"/>
                  </a:moveTo>
                  <a:lnTo>
                    <a:pt x="27469" y="1100"/>
                  </a:lnTo>
                  <a:lnTo>
                    <a:pt x="33253" y="5504"/>
                  </a:lnTo>
                  <a:lnTo>
                    <a:pt x="37590" y="5504"/>
                  </a:lnTo>
                  <a:lnTo>
                    <a:pt x="31807" y="0"/>
                  </a:lnTo>
                  <a:lnTo>
                    <a:pt x="26024" y="0"/>
                  </a:lnTo>
                  <a:close/>
                  <a:moveTo>
                    <a:pt x="37590" y="8807"/>
                  </a:moveTo>
                  <a:lnTo>
                    <a:pt x="33253" y="13211"/>
                  </a:lnTo>
                  <a:lnTo>
                    <a:pt x="27469" y="18715"/>
                  </a:lnTo>
                  <a:lnTo>
                    <a:pt x="33253" y="20917"/>
                  </a:lnTo>
                  <a:lnTo>
                    <a:pt x="33253" y="16513"/>
                  </a:lnTo>
                  <a:lnTo>
                    <a:pt x="37590" y="13211"/>
                  </a:lnTo>
                  <a:lnTo>
                    <a:pt x="39036" y="9908"/>
                  </a:lnTo>
                  <a:lnTo>
                    <a:pt x="37590" y="5504"/>
                  </a:lnTo>
                  <a:lnTo>
                    <a:pt x="37590" y="8807"/>
                  </a:lnTo>
                  <a:close/>
                  <a:moveTo>
                    <a:pt x="50602" y="42935"/>
                  </a:moveTo>
                  <a:lnTo>
                    <a:pt x="50602" y="44036"/>
                  </a:lnTo>
                  <a:lnTo>
                    <a:pt x="53493" y="39633"/>
                  </a:lnTo>
                  <a:lnTo>
                    <a:pt x="53493" y="38532"/>
                  </a:lnTo>
                  <a:lnTo>
                    <a:pt x="53493" y="35229"/>
                  </a:lnTo>
                  <a:lnTo>
                    <a:pt x="50602" y="39633"/>
                  </a:lnTo>
                  <a:lnTo>
                    <a:pt x="50602" y="42935"/>
                  </a:lnTo>
                  <a:close/>
                  <a:moveTo>
                    <a:pt x="43373" y="29724"/>
                  </a:moveTo>
                  <a:lnTo>
                    <a:pt x="44819" y="29724"/>
                  </a:lnTo>
                  <a:lnTo>
                    <a:pt x="43373" y="27522"/>
                  </a:lnTo>
                  <a:lnTo>
                    <a:pt x="43373" y="29724"/>
                  </a:lnTo>
                  <a:close/>
                  <a:moveTo>
                    <a:pt x="50602" y="34128"/>
                  </a:moveTo>
                  <a:lnTo>
                    <a:pt x="53493" y="34128"/>
                  </a:lnTo>
                  <a:lnTo>
                    <a:pt x="47710" y="30825"/>
                  </a:lnTo>
                  <a:lnTo>
                    <a:pt x="50602" y="34128"/>
                  </a:lnTo>
                  <a:close/>
                  <a:moveTo>
                    <a:pt x="67951" y="49541"/>
                  </a:moveTo>
                  <a:lnTo>
                    <a:pt x="62168" y="44036"/>
                  </a:lnTo>
                  <a:lnTo>
                    <a:pt x="67951" y="52844"/>
                  </a:lnTo>
                  <a:lnTo>
                    <a:pt x="67951" y="49541"/>
                  </a:lnTo>
                  <a:close/>
                  <a:moveTo>
                    <a:pt x="70843" y="71559"/>
                  </a:moveTo>
                  <a:lnTo>
                    <a:pt x="70843" y="69357"/>
                  </a:lnTo>
                  <a:lnTo>
                    <a:pt x="67951" y="64954"/>
                  </a:lnTo>
                  <a:lnTo>
                    <a:pt x="70843" y="71559"/>
                  </a:lnTo>
                  <a:close/>
                  <a:moveTo>
                    <a:pt x="70843" y="75963"/>
                  </a:moveTo>
                  <a:lnTo>
                    <a:pt x="70843" y="73761"/>
                  </a:lnTo>
                  <a:lnTo>
                    <a:pt x="67951" y="73761"/>
                  </a:lnTo>
                  <a:lnTo>
                    <a:pt x="70843" y="78165"/>
                  </a:lnTo>
                  <a:lnTo>
                    <a:pt x="76626" y="79266"/>
                  </a:lnTo>
                  <a:lnTo>
                    <a:pt x="76626" y="78165"/>
                  </a:lnTo>
                  <a:lnTo>
                    <a:pt x="72289" y="78165"/>
                  </a:lnTo>
                  <a:lnTo>
                    <a:pt x="70843" y="75963"/>
                  </a:lnTo>
                  <a:close/>
                  <a:moveTo>
                    <a:pt x="78072" y="64954"/>
                  </a:moveTo>
                  <a:lnTo>
                    <a:pt x="78072" y="62752"/>
                  </a:lnTo>
                  <a:lnTo>
                    <a:pt x="76626" y="64954"/>
                  </a:lnTo>
                  <a:lnTo>
                    <a:pt x="78072" y="64954"/>
                  </a:lnTo>
                  <a:close/>
                  <a:moveTo>
                    <a:pt x="96867" y="88073"/>
                  </a:moveTo>
                  <a:lnTo>
                    <a:pt x="96867" y="85871"/>
                  </a:lnTo>
                  <a:lnTo>
                    <a:pt x="95421" y="83669"/>
                  </a:lnTo>
                  <a:lnTo>
                    <a:pt x="95421" y="85871"/>
                  </a:lnTo>
                  <a:lnTo>
                    <a:pt x="95421" y="88073"/>
                  </a:lnTo>
                  <a:lnTo>
                    <a:pt x="88192" y="93577"/>
                  </a:lnTo>
                  <a:lnTo>
                    <a:pt x="95421" y="90275"/>
                  </a:lnTo>
                  <a:lnTo>
                    <a:pt x="96867" y="88073"/>
                  </a:lnTo>
                  <a:close/>
                  <a:moveTo>
                    <a:pt x="88192" y="57247"/>
                  </a:moveTo>
                  <a:lnTo>
                    <a:pt x="88192" y="58348"/>
                  </a:lnTo>
                  <a:lnTo>
                    <a:pt x="89638" y="57247"/>
                  </a:lnTo>
                  <a:lnTo>
                    <a:pt x="88192" y="57247"/>
                  </a:lnTo>
                  <a:close/>
                  <a:moveTo>
                    <a:pt x="106987" y="115596"/>
                  </a:moveTo>
                  <a:lnTo>
                    <a:pt x="101204" y="112293"/>
                  </a:lnTo>
                  <a:lnTo>
                    <a:pt x="95421" y="115596"/>
                  </a:lnTo>
                  <a:lnTo>
                    <a:pt x="95421" y="116697"/>
                  </a:lnTo>
                  <a:lnTo>
                    <a:pt x="95421" y="120000"/>
                  </a:lnTo>
                  <a:lnTo>
                    <a:pt x="101204" y="120000"/>
                  </a:lnTo>
                  <a:lnTo>
                    <a:pt x="108433" y="116697"/>
                  </a:lnTo>
                  <a:lnTo>
                    <a:pt x="108433" y="115596"/>
                  </a:lnTo>
                  <a:lnTo>
                    <a:pt x="111325" y="111192"/>
                  </a:lnTo>
                  <a:lnTo>
                    <a:pt x="108433" y="112293"/>
                  </a:lnTo>
                  <a:lnTo>
                    <a:pt x="106987" y="115596"/>
                  </a:lnTo>
                  <a:close/>
                  <a:moveTo>
                    <a:pt x="117108" y="90275"/>
                  </a:moveTo>
                  <a:lnTo>
                    <a:pt x="114216" y="90275"/>
                  </a:lnTo>
                  <a:lnTo>
                    <a:pt x="114216" y="92477"/>
                  </a:lnTo>
                  <a:lnTo>
                    <a:pt x="119999" y="92477"/>
                  </a:lnTo>
                  <a:lnTo>
                    <a:pt x="119999" y="90275"/>
                  </a:lnTo>
                  <a:lnTo>
                    <a:pt x="117108" y="9027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59" name="Shape 759"/>
            <p:cNvSpPr/>
            <p:nvPr/>
          </p:nvSpPr>
          <p:spPr>
            <a:xfrm>
              <a:off x="1935163" y="3400528"/>
              <a:ext cx="61912" cy="26987"/>
            </a:xfrm>
            <a:custGeom>
              <a:avLst/>
              <a:gdLst/>
              <a:ahLst/>
              <a:cxnLst/>
              <a:rect l="0" t="0" r="0" b="0"/>
              <a:pathLst>
                <a:path w="120000" h="120000" extrusionOk="0">
                  <a:moveTo>
                    <a:pt x="0" y="34285"/>
                  </a:moveTo>
                  <a:lnTo>
                    <a:pt x="0" y="34285"/>
                  </a:lnTo>
                  <a:lnTo>
                    <a:pt x="15000" y="8571"/>
                  </a:lnTo>
                  <a:lnTo>
                    <a:pt x="26250" y="0"/>
                  </a:lnTo>
                  <a:lnTo>
                    <a:pt x="67500" y="8571"/>
                  </a:lnTo>
                  <a:lnTo>
                    <a:pt x="101250" y="42857"/>
                  </a:lnTo>
                  <a:lnTo>
                    <a:pt x="116250" y="51428"/>
                  </a:lnTo>
                  <a:lnTo>
                    <a:pt x="120000" y="85714"/>
                  </a:lnTo>
                  <a:lnTo>
                    <a:pt x="105000" y="85714"/>
                  </a:lnTo>
                  <a:lnTo>
                    <a:pt x="101250" y="85714"/>
                  </a:lnTo>
                  <a:lnTo>
                    <a:pt x="90000" y="85714"/>
                  </a:lnTo>
                  <a:lnTo>
                    <a:pt x="90000" y="77142"/>
                  </a:lnTo>
                  <a:lnTo>
                    <a:pt x="86250" y="77142"/>
                  </a:lnTo>
                  <a:lnTo>
                    <a:pt x="75000" y="85714"/>
                  </a:lnTo>
                  <a:lnTo>
                    <a:pt x="67500" y="85714"/>
                  </a:lnTo>
                  <a:lnTo>
                    <a:pt x="67500" y="111428"/>
                  </a:lnTo>
                  <a:lnTo>
                    <a:pt x="67500" y="119999"/>
                  </a:lnTo>
                  <a:lnTo>
                    <a:pt x="56250" y="111428"/>
                  </a:lnTo>
                  <a:lnTo>
                    <a:pt x="52500" y="111428"/>
                  </a:lnTo>
                  <a:lnTo>
                    <a:pt x="37500" y="85714"/>
                  </a:lnTo>
                  <a:lnTo>
                    <a:pt x="26250" y="85714"/>
                  </a:lnTo>
                  <a:lnTo>
                    <a:pt x="22500" y="51428"/>
                  </a:lnTo>
                  <a:lnTo>
                    <a:pt x="7500" y="42857"/>
                  </a:lnTo>
                  <a:lnTo>
                    <a:pt x="0" y="3428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0" name="Shape 760"/>
            <p:cNvSpPr/>
            <p:nvPr/>
          </p:nvSpPr>
          <p:spPr>
            <a:xfrm>
              <a:off x="2279650" y="3400528"/>
              <a:ext cx="46037" cy="19049"/>
            </a:xfrm>
            <a:custGeom>
              <a:avLst/>
              <a:gdLst/>
              <a:ahLst/>
              <a:cxnLst/>
              <a:rect l="0" t="0" r="0" b="0"/>
              <a:pathLst>
                <a:path w="120000" h="120000" extrusionOk="0">
                  <a:moveTo>
                    <a:pt x="90000" y="108000"/>
                  </a:moveTo>
                  <a:lnTo>
                    <a:pt x="90000" y="108000"/>
                  </a:lnTo>
                  <a:lnTo>
                    <a:pt x="50000" y="120000"/>
                  </a:lnTo>
                  <a:lnTo>
                    <a:pt x="10000" y="108000"/>
                  </a:lnTo>
                  <a:lnTo>
                    <a:pt x="5000" y="108000"/>
                  </a:lnTo>
                  <a:lnTo>
                    <a:pt x="0" y="108000"/>
                  </a:lnTo>
                  <a:lnTo>
                    <a:pt x="0" y="72000"/>
                  </a:lnTo>
                  <a:lnTo>
                    <a:pt x="5000" y="60000"/>
                  </a:lnTo>
                  <a:lnTo>
                    <a:pt x="0" y="48000"/>
                  </a:lnTo>
                  <a:lnTo>
                    <a:pt x="0" y="12000"/>
                  </a:lnTo>
                  <a:lnTo>
                    <a:pt x="5000" y="0"/>
                  </a:lnTo>
                  <a:lnTo>
                    <a:pt x="45000" y="0"/>
                  </a:lnTo>
                  <a:lnTo>
                    <a:pt x="90000" y="12000"/>
                  </a:lnTo>
                  <a:lnTo>
                    <a:pt x="110000" y="12000"/>
                  </a:lnTo>
                  <a:lnTo>
                    <a:pt x="120000" y="12000"/>
                  </a:lnTo>
                  <a:lnTo>
                    <a:pt x="120000" y="48000"/>
                  </a:lnTo>
                  <a:lnTo>
                    <a:pt x="110000" y="72000"/>
                  </a:lnTo>
                  <a:lnTo>
                    <a:pt x="90000" y="108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1" name="Shape 761"/>
            <p:cNvSpPr/>
            <p:nvPr/>
          </p:nvSpPr>
          <p:spPr>
            <a:xfrm>
              <a:off x="1585912" y="3400528"/>
              <a:ext cx="47625" cy="93663"/>
            </a:xfrm>
            <a:custGeom>
              <a:avLst/>
              <a:gdLst/>
              <a:ahLst/>
              <a:cxnLst/>
              <a:rect l="0" t="0" r="0" b="0"/>
              <a:pathLst>
                <a:path w="120000" h="120000" extrusionOk="0">
                  <a:moveTo>
                    <a:pt x="70000" y="10000"/>
                  </a:moveTo>
                  <a:lnTo>
                    <a:pt x="50000" y="25000"/>
                  </a:lnTo>
                  <a:lnTo>
                    <a:pt x="40000" y="22500"/>
                  </a:lnTo>
                  <a:lnTo>
                    <a:pt x="40000" y="25000"/>
                  </a:lnTo>
                  <a:lnTo>
                    <a:pt x="35000" y="35000"/>
                  </a:lnTo>
                  <a:lnTo>
                    <a:pt x="30000" y="42500"/>
                  </a:lnTo>
                  <a:lnTo>
                    <a:pt x="20000" y="60000"/>
                  </a:lnTo>
                  <a:lnTo>
                    <a:pt x="0" y="120000"/>
                  </a:lnTo>
                  <a:lnTo>
                    <a:pt x="20000" y="120000"/>
                  </a:lnTo>
                  <a:lnTo>
                    <a:pt x="35000" y="112500"/>
                  </a:lnTo>
                  <a:lnTo>
                    <a:pt x="50000" y="102500"/>
                  </a:lnTo>
                  <a:lnTo>
                    <a:pt x="70000" y="92500"/>
                  </a:lnTo>
                  <a:lnTo>
                    <a:pt x="80000" y="82500"/>
                  </a:lnTo>
                  <a:lnTo>
                    <a:pt x="80000" y="90000"/>
                  </a:lnTo>
                  <a:lnTo>
                    <a:pt x="90000" y="75000"/>
                  </a:lnTo>
                  <a:lnTo>
                    <a:pt x="90000" y="60000"/>
                  </a:lnTo>
                  <a:lnTo>
                    <a:pt x="100000" y="35000"/>
                  </a:lnTo>
                  <a:lnTo>
                    <a:pt x="110000" y="15000"/>
                  </a:lnTo>
                  <a:lnTo>
                    <a:pt x="120000" y="10000"/>
                  </a:lnTo>
                  <a:lnTo>
                    <a:pt x="110000" y="10000"/>
                  </a:lnTo>
                  <a:lnTo>
                    <a:pt x="100000" y="10000"/>
                  </a:lnTo>
                  <a:lnTo>
                    <a:pt x="110000" y="0"/>
                  </a:lnTo>
                  <a:lnTo>
                    <a:pt x="90000" y="2500"/>
                  </a:lnTo>
                  <a:lnTo>
                    <a:pt x="70000" y="10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2" name="Shape 762"/>
            <p:cNvSpPr/>
            <p:nvPr/>
          </p:nvSpPr>
          <p:spPr>
            <a:xfrm>
              <a:off x="1550987" y="3544992"/>
              <a:ext cx="74611" cy="44450"/>
            </a:xfrm>
            <a:custGeom>
              <a:avLst/>
              <a:gdLst/>
              <a:ahLst/>
              <a:cxnLst/>
              <a:rect l="0" t="0" r="0" b="0"/>
              <a:pathLst>
                <a:path w="120000" h="120000" extrusionOk="0">
                  <a:moveTo>
                    <a:pt x="120000" y="46956"/>
                  </a:moveTo>
                  <a:lnTo>
                    <a:pt x="113684" y="46956"/>
                  </a:lnTo>
                  <a:lnTo>
                    <a:pt x="107368" y="46956"/>
                  </a:lnTo>
                  <a:lnTo>
                    <a:pt x="101052" y="46956"/>
                  </a:lnTo>
                  <a:lnTo>
                    <a:pt x="101052" y="36521"/>
                  </a:lnTo>
                  <a:lnTo>
                    <a:pt x="82105" y="46956"/>
                  </a:lnTo>
                  <a:lnTo>
                    <a:pt x="78947" y="36521"/>
                  </a:lnTo>
                  <a:lnTo>
                    <a:pt x="69473" y="20869"/>
                  </a:lnTo>
                  <a:lnTo>
                    <a:pt x="66315" y="15652"/>
                  </a:lnTo>
                  <a:lnTo>
                    <a:pt x="41052" y="0"/>
                  </a:lnTo>
                  <a:lnTo>
                    <a:pt x="37894" y="0"/>
                  </a:lnTo>
                  <a:lnTo>
                    <a:pt x="28421" y="5217"/>
                  </a:lnTo>
                  <a:lnTo>
                    <a:pt x="28421" y="15652"/>
                  </a:lnTo>
                  <a:lnTo>
                    <a:pt x="15789" y="36521"/>
                  </a:lnTo>
                  <a:lnTo>
                    <a:pt x="12631" y="36521"/>
                  </a:lnTo>
                  <a:lnTo>
                    <a:pt x="3157" y="46956"/>
                  </a:lnTo>
                  <a:lnTo>
                    <a:pt x="0" y="46956"/>
                  </a:lnTo>
                  <a:lnTo>
                    <a:pt x="0" y="67826"/>
                  </a:lnTo>
                  <a:lnTo>
                    <a:pt x="12631" y="83478"/>
                  </a:lnTo>
                  <a:lnTo>
                    <a:pt x="25263" y="83478"/>
                  </a:lnTo>
                  <a:lnTo>
                    <a:pt x="37894" y="83478"/>
                  </a:lnTo>
                  <a:lnTo>
                    <a:pt x="56842" y="104347"/>
                  </a:lnTo>
                  <a:lnTo>
                    <a:pt x="69473" y="104347"/>
                  </a:lnTo>
                  <a:lnTo>
                    <a:pt x="78947" y="104347"/>
                  </a:lnTo>
                  <a:lnTo>
                    <a:pt x="82105" y="120000"/>
                  </a:lnTo>
                  <a:lnTo>
                    <a:pt x="94736" y="120000"/>
                  </a:lnTo>
                  <a:lnTo>
                    <a:pt x="101052" y="120000"/>
                  </a:lnTo>
                  <a:lnTo>
                    <a:pt x="107368" y="120000"/>
                  </a:lnTo>
                  <a:lnTo>
                    <a:pt x="113684" y="104347"/>
                  </a:lnTo>
                  <a:lnTo>
                    <a:pt x="113684" y="99130"/>
                  </a:lnTo>
                  <a:lnTo>
                    <a:pt x="113684" y="83478"/>
                  </a:lnTo>
                  <a:lnTo>
                    <a:pt x="120000" y="78260"/>
                  </a:lnTo>
                  <a:lnTo>
                    <a:pt x="120000" y="57391"/>
                  </a:lnTo>
                  <a:lnTo>
                    <a:pt x="120000" y="4695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3" name="Shape 763"/>
            <p:cNvSpPr/>
            <p:nvPr/>
          </p:nvSpPr>
          <p:spPr>
            <a:xfrm>
              <a:off x="1576387" y="3471967"/>
              <a:ext cx="195261" cy="125412"/>
            </a:xfrm>
            <a:custGeom>
              <a:avLst/>
              <a:gdLst/>
              <a:ahLst/>
              <a:cxnLst/>
              <a:rect l="0" t="0" r="0" b="0"/>
              <a:pathLst>
                <a:path w="120000" h="120000" extrusionOk="0">
                  <a:moveTo>
                    <a:pt x="58800" y="0"/>
                  </a:moveTo>
                  <a:lnTo>
                    <a:pt x="57600" y="5625"/>
                  </a:lnTo>
                  <a:lnTo>
                    <a:pt x="63600" y="0"/>
                  </a:lnTo>
                  <a:lnTo>
                    <a:pt x="58800" y="0"/>
                  </a:lnTo>
                  <a:close/>
                  <a:moveTo>
                    <a:pt x="116400" y="46875"/>
                  </a:moveTo>
                  <a:lnTo>
                    <a:pt x="116400" y="45000"/>
                  </a:lnTo>
                  <a:lnTo>
                    <a:pt x="115200" y="39375"/>
                  </a:lnTo>
                  <a:lnTo>
                    <a:pt x="115200" y="45000"/>
                  </a:lnTo>
                  <a:lnTo>
                    <a:pt x="111600" y="45000"/>
                  </a:lnTo>
                  <a:lnTo>
                    <a:pt x="111600" y="39375"/>
                  </a:lnTo>
                  <a:lnTo>
                    <a:pt x="110400" y="39375"/>
                  </a:lnTo>
                  <a:lnTo>
                    <a:pt x="106800" y="37500"/>
                  </a:lnTo>
                  <a:lnTo>
                    <a:pt x="105600" y="37500"/>
                  </a:lnTo>
                  <a:lnTo>
                    <a:pt x="105600" y="39375"/>
                  </a:lnTo>
                  <a:lnTo>
                    <a:pt x="103200" y="37500"/>
                  </a:lnTo>
                  <a:lnTo>
                    <a:pt x="100800" y="30000"/>
                  </a:lnTo>
                  <a:lnTo>
                    <a:pt x="105600" y="31875"/>
                  </a:lnTo>
                  <a:lnTo>
                    <a:pt x="110400" y="37500"/>
                  </a:lnTo>
                  <a:lnTo>
                    <a:pt x="105600" y="30000"/>
                  </a:lnTo>
                  <a:lnTo>
                    <a:pt x="100800" y="22500"/>
                  </a:lnTo>
                  <a:lnTo>
                    <a:pt x="96000" y="22500"/>
                  </a:lnTo>
                  <a:lnTo>
                    <a:pt x="91200" y="20625"/>
                  </a:lnTo>
                  <a:lnTo>
                    <a:pt x="88800" y="15000"/>
                  </a:lnTo>
                  <a:lnTo>
                    <a:pt x="87600" y="20625"/>
                  </a:lnTo>
                  <a:lnTo>
                    <a:pt x="79200" y="20625"/>
                  </a:lnTo>
                  <a:lnTo>
                    <a:pt x="73200" y="15000"/>
                  </a:lnTo>
                  <a:lnTo>
                    <a:pt x="68400" y="15000"/>
                  </a:lnTo>
                  <a:lnTo>
                    <a:pt x="68400" y="20625"/>
                  </a:lnTo>
                  <a:lnTo>
                    <a:pt x="62400" y="22500"/>
                  </a:lnTo>
                  <a:lnTo>
                    <a:pt x="57600" y="22500"/>
                  </a:lnTo>
                  <a:lnTo>
                    <a:pt x="51600" y="22500"/>
                  </a:lnTo>
                  <a:lnTo>
                    <a:pt x="43200" y="22500"/>
                  </a:lnTo>
                  <a:lnTo>
                    <a:pt x="37200" y="20625"/>
                  </a:lnTo>
                  <a:lnTo>
                    <a:pt x="34800" y="20625"/>
                  </a:lnTo>
                  <a:lnTo>
                    <a:pt x="32400" y="20625"/>
                  </a:lnTo>
                  <a:lnTo>
                    <a:pt x="27600" y="22500"/>
                  </a:lnTo>
                  <a:lnTo>
                    <a:pt x="25200" y="24375"/>
                  </a:lnTo>
                  <a:lnTo>
                    <a:pt x="22800" y="24375"/>
                  </a:lnTo>
                  <a:lnTo>
                    <a:pt x="18000" y="30000"/>
                  </a:lnTo>
                  <a:lnTo>
                    <a:pt x="14400" y="39375"/>
                  </a:lnTo>
                  <a:lnTo>
                    <a:pt x="6000" y="45000"/>
                  </a:lnTo>
                  <a:lnTo>
                    <a:pt x="4800" y="46875"/>
                  </a:lnTo>
                  <a:lnTo>
                    <a:pt x="4800" y="54375"/>
                  </a:lnTo>
                  <a:lnTo>
                    <a:pt x="4800" y="58125"/>
                  </a:lnTo>
                  <a:lnTo>
                    <a:pt x="1200" y="61875"/>
                  </a:lnTo>
                  <a:lnTo>
                    <a:pt x="0" y="69375"/>
                  </a:lnTo>
                  <a:lnTo>
                    <a:pt x="9600" y="75000"/>
                  </a:lnTo>
                  <a:lnTo>
                    <a:pt x="10800" y="76875"/>
                  </a:lnTo>
                  <a:lnTo>
                    <a:pt x="14400" y="82500"/>
                  </a:lnTo>
                  <a:lnTo>
                    <a:pt x="15600" y="86250"/>
                  </a:lnTo>
                  <a:lnTo>
                    <a:pt x="22800" y="82500"/>
                  </a:lnTo>
                  <a:lnTo>
                    <a:pt x="22800" y="86250"/>
                  </a:lnTo>
                  <a:lnTo>
                    <a:pt x="25200" y="86250"/>
                  </a:lnTo>
                  <a:lnTo>
                    <a:pt x="27600" y="86250"/>
                  </a:lnTo>
                  <a:lnTo>
                    <a:pt x="30000" y="86250"/>
                  </a:lnTo>
                  <a:lnTo>
                    <a:pt x="30000" y="90000"/>
                  </a:lnTo>
                  <a:lnTo>
                    <a:pt x="30000" y="97500"/>
                  </a:lnTo>
                  <a:lnTo>
                    <a:pt x="30000" y="99375"/>
                  </a:lnTo>
                  <a:lnTo>
                    <a:pt x="32400" y="105000"/>
                  </a:lnTo>
                  <a:lnTo>
                    <a:pt x="34800" y="105000"/>
                  </a:lnTo>
                  <a:lnTo>
                    <a:pt x="34800" y="106875"/>
                  </a:lnTo>
                  <a:lnTo>
                    <a:pt x="34800" y="112500"/>
                  </a:lnTo>
                  <a:lnTo>
                    <a:pt x="37200" y="114375"/>
                  </a:lnTo>
                  <a:lnTo>
                    <a:pt x="37200" y="120000"/>
                  </a:lnTo>
                  <a:lnTo>
                    <a:pt x="42000" y="114375"/>
                  </a:lnTo>
                  <a:lnTo>
                    <a:pt x="43200" y="112500"/>
                  </a:lnTo>
                  <a:lnTo>
                    <a:pt x="43200" y="106875"/>
                  </a:lnTo>
                  <a:lnTo>
                    <a:pt x="46800" y="106875"/>
                  </a:lnTo>
                  <a:lnTo>
                    <a:pt x="48000" y="105000"/>
                  </a:lnTo>
                  <a:lnTo>
                    <a:pt x="48000" y="97500"/>
                  </a:lnTo>
                  <a:lnTo>
                    <a:pt x="48000" y="90000"/>
                  </a:lnTo>
                  <a:lnTo>
                    <a:pt x="51600" y="90000"/>
                  </a:lnTo>
                  <a:lnTo>
                    <a:pt x="54000" y="90000"/>
                  </a:lnTo>
                  <a:lnTo>
                    <a:pt x="57600" y="90000"/>
                  </a:lnTo>
                  <a:lnTo>
                    <a:pt x="57600" y="86250"/>
                  </a:lnTo>
                  <a:lnTo>
                    <a:pt x="62400" y="82500"/>
                  </a:lnTo>
                  <a:lnTo>
                    <a:pt x="68400" y="90000"/>
                  </a:lnTo>
                  <a:lnTo>
                    <a:pt x="68400" y="82500"/>
                  </a:lnTo>
                  <a:lnTo>
                    <a:pt x="69600" y="78750"/>
                  </a:lnTo>
                  <a:lnTo>
                    <a:pt x="78000" y="71250"/>
                  </a:lnTo>
                  <a:lnTo>
                    <a:pt x="79200" y="71250"/>
                  </a:lnTo>
                  <a:lnTo>
                    <a:pt x="79200" y="63750"/>
                  </a:lnTo>
                  <a:lnTo>
                    <a:pt x="82800" y="61875"/>
                  </a:lnTo>
                  <a:lnTo>
                    <a:pt x="84000" y="54375"/>
                  </a:lnTo>
                  <a:lnTo>
                    <a:pt x="87600" y="54375"/>
                  </a:lnTo>
                  <a:lnTo>
                    <a:pt x="88800" y="54375"/>
                  </a:lnTo>
                  <a:lnTo>
                    <a:pt x="91200" y="58125"/>
                  </a:lnTo>
                  <a:lnTo>
                    <a:pt x="93600" y="61875"/>
                  </a:lnTo>
                  <a:lnTo>
                    <a:pt x="98400" y="58125"/>
                  </a:lnTo>
                  <a:lnTo>
                    <a:pt x="110400" y="54375"/>
                  </a:lnTo>
                  <a:lnTo>
                    <a:pt x="115200" y="50625"/>
                  </a:lnTo>
                  <a:lnTo>
                    <a:pt x="116400" y="50625"/>
                  </a:lnTo>
                  <a:lnTo>
                    <a:pt x="120000" y="50625"/>
                  </a:lnTo>
                  <a:lnTo>
                    <a:pt x="116400" y="4687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4" name="Shape 764"/>
            <p:cNvSpPr/>
            <p:nvPr/>
          </p:nvSpPr>
          <p:spPr>
            <a:xfrm>
              <a:off x="1625600" y="3525942"/>
              <a:ext cx="146050" cy="150811"/>
            </a:xfrm>
            <a:custGeom>
              <a:avLst/>
              <a:gdLst/>
              <a:ahLst/>
              <a:cxnLst/>
              <a:rect l="0" t="0" r="0" b="0"/>
              <a:pathLst>
                <a:path w="120000" h="120000" extrusionOk="0">
                  <a:moveTo>
                    <a:pt x="44800" y="107532"/>
                  </a:moveTo>
                  <a:lnTo>
                    <a:pt x="49600" y="107532"/>
                  </a:lnTo>
                  <a:lnTo>
                    <a:pt x="43200" y="98181"/>
                  </a:lnTo>
                  <a:lnTo>
                    <a:pt x="38400" y="91948"/>
                  </a:lnTo>
                  <a:lnTo>
                    <a:pt x="38400" y="85714"/>
                  </a:lnTo>
                  <a:lnTo>
                    <a:pt x="43200" y="84155"/>
                  </a:lnTo>
                  <a:lnTo>
                    <a:pt x="43200" y="79480"/>
                  </a:lnTo>
                  <a:lnTo>
                    <a:pt x="44800" y="79480"/>
                  </a:lnTo>
                  <a:lnTo>
                    <a:pt x="51200" y="84155"/>
                  </a:lnTo>
                  <a:lnTo>
                    <a:pt x="57600" y="91948"/>
                  </a:lnTo>
                  <a:lnTo>
                    <a:pt x="65600" y="104415"/>
                  </a:lnTo>
                  <a:lnTo>
                    <a:pt x="65600" y="107532"/>
                  </a:lnTo>
                  <a:lnTo>
                    <a:pt x="65600" y="109090"/>
                  </a:lnTo>
                  <a:lnTo>
                    <a:pt x="59200" y="109090"/>
                  </a:lnTo>
                  <a:lnTo>
                    <a:pt x="49600" y="107532"/>
                  </a:lnTo>
                  <a:lnTo>
                    <a:pt x="57600" y="109090"/>
                  </a:lnTo>
                  <a:lnTo>
                    <a:pt x="64000" y="113766"/>
                  </a:lnTo>
                  <a:lnTo>
                    <a:pt x="70400" y="109090"/>
                  </a:lnTo>
                  <a:lnTo>
                    <a:pt x="72000" y="109090"/>
                  </a:lnTo>
                  <a:lnTo>
                    <a:pt x="76800" y="113766"/>
                  </a:lnTo>
                  <a:lnTo>
                    <a:pt x="78400" y="113766"/>
                  </a:lnTo>
                  <a:lnTo>
                    <a:pt x="78400" y="115324"/>
                  </a:lnTo>
                  <a:lnTo>
                    <a:pt x="81600" y="120000"/>
                  </a:lnTo>
                  <a:lnTo>
                    <a:pt x="84800" y="120000"/>
                  </a:lnTo>
                  <a:lnTo>
                    <a:pt x="88000" y="120000"/>
                  </a:lnTo>
                  <a:lnTo>
                    <a:pt x="91200" y="120000"/>
                  </a:lnTo>
                  <a:lnTo>
                    <a:pt x="94400" y="120000"/>
                  </a:lnTo>
                  <a:lnTo>
                    <a:pt x="94400" y="115324"/>
                  </a:lnTo>
                  <a:lnTo>
                    <a:pt x="94400" y="113766"/>
                  </a:lnTo>
                  <a:lnTo>
                    <a:pt x="91200" y="107532"/>
                  </a:lnTo>
                  <a:lnTo>
                    <a:pt x="91200" y="104415"/>
                  </a:lnTo>
                  <a:lnTo>
                    <a:pt x="94400" y="95064"/>
                  </a:lnTo>
                  <a:lnTo>
                    <a:pt x="97600" y="91948"/>
                  </a:lnTo>
                  <a:lnTo>
                    <a:pt x="97600" y="88831"/>
                  </a:lnTo>
                  <a:lnTo>
                    <a:pt x="94400" y="88831"/>
                  </a:lnTo>
                  <a:lnTo>
                    <a:pt x="97600" y="79480"/>
                  </a:lnTo>
                  <a:lnTo>
                    <a:pt x="97600" y="77922"/>
                  </a:lnTo>
                  <a:lnTo>
                    <a:pt x="97600" y="71688"/>
                  </a:lnTo>
                  <a:lnTo>
                    <a:pt x="97600" y="67012"/>
                  </a:lnTo>
                  <a:lnTo>
                    <a:pt x="100800" y="65454"/>
                  </a:lnTo>
                  <a:lnTo>
                    <a:pt x="102400" y="59220"/>
                  </a:lnTo>
                  <a:lnTo>
                    <a:pt x="107200" y="46753"/>
                  </a:lnTo>
                  <a:lnTo>
                    <a:pt x="107200" y="35844"/>
                  </a:lnTo>
                  <a:lnTo>
                    <a:pt x="113600" y="26493"/>
                  </a:lnTo>
                  <a:lnTo>
                    <a:pt x="115200" y="20259"/>
                  </a:lnTo>
                  <a:lnTo>
                    <a:pt x="115200" y="15584"/>
                  </a:lnTo>
                  <a:lnTo>
                    <a:pt x="115200" y="10909"/>
                  </a:lnTo>
                  <a:lnTo>
                    <a:pt x="113600" y="6233"/>
                  </a:lnTo>
                  <a:lnTo>
                    <a:pt x="113600" y="3116"/>
                  </a:lnTo>
                  <a:lnTo>
                    <a:pt x="115200" y="3116"/>
                  </a:lnTo>
                  <a:lnTo>
                    <a:pt x="120000" y="3116"/>
                  </a:lnTo>
                  <a:lnTo>
                    <a:pt x="120000" y="0"/>
                  </a:lnTo>
                  <a:lnTo>
                    <a:pt x="115200" y="0"/>
                  </a:lnTo>
                  <a:lnTo>
                    <a:pt x="113600" y="0"/>
                  </a:lnTo>
                  <a:lnTo>
                    <a:pt x="107200" y="3116"/>
                  </a:lnTo>
                  <a:lnTo>
                    <a:pt x="91200" y="6233"/>
                  </a:lnTo>
                  <a:lnTo>
                    <a:pt x="84800" y="9350"/>
                  </a:lnTo>
                  <a:lnTo>
                    <a:pt x="81600" y="6233"/>
                  </a:lnTo>
                  <a:lnTo>
                    <a:pt x="78400" y="3116"/>
                  </a:lnTo>
                  <a:lnTo>
                    <a:pt x="76800" y="3116"/>
                  </a:lnTo>
                  <a:lnTo>
                    <a:pt x="72000" y="3116"/>
                  </a:lnTo>
                  <a:lnTo>
                    <a:pt x="70400" y="9350"/>
                  </a:lnTo>
                  <a:lnTo>
                    <a:pt x="65600" y="10909"/>
                  </a:lnTo>
                  <a:lnTo>
                    <a:pt x="65600" y="17142"/>
                  </a:lnTo>
                  <a:lnTo>
                    <a:pt x="64000" y="17142"/>
                  </a:lnTo>
                  <a:lnTo>
                    <a:pt x="52800" y="23376"/>
                  </a:lnTo>
                  <a:lnTo>
                    <a:pt x="51200" y="26493"/>
                  </a:lnTo>
                  <a:lnTo>
                    <a:pt x="51200" y="32727"/>
                  </a:lnTo>
                  <a:lnTo>
                    <a:pt x="43200" y="26493"/>
                  </a:lnTo>
                  <a:lnTo>
                    <a:pt x="36800" y="29610"/>
                  </a:lnTo>
                  <a:lnTo>
                    <a:pt x="36800" y="32727"/>
                  </a:lnTo>
                  <a:lnTo>
                    <a:pt x="32000" y="32727"/>
                  </a:lnTo>
                  <a:lnTo>
                    <a:pt x="28800" y="32727"/>
                  </a:lnTo>
                  <a:lnTo>
                    <a:pt x="24000" y="32727"/>
                  </a:lnTo>
                  <a:lnTo>
                    <a:pt x="24000" y="38961"/>
                  </a:lnTo>
                  <a:lnTo>
                    <a:pt x="24000" y="45194"/>
                  </a:lnTo>
                  <a:lnTo>
                    <a:pt x="22400" y="46753"/>
                  </a:lnTo>
                  <a:lnTo>
                    <a:pt x="17600" y="46753"/>
                  </a:lnTo>
                  <a:lnTo>
                    <a:pt x="17600" y="51428"/>
                  </a:lnTo>
                  <a:lnTo>
                    <a:pt x="16000" y="52987"/>
                  </a:lnTo>
                  <a:lnTo>
                    <a:pt x="9600" y="57662"/>
                  </a:lnTo>
                  <a:lnTo>
                    <a:pt x="6400" y="57662"/>
                  </a:lnTo>
                  <a:lnTo>
                    <a:pt x="0" y="52987"/>
                  </a:lnTo>
                  <a:lnTo>
                    <a:pt x="0" y="59220"/>
                  </a:lnTo>
                  <a:lnTo>
                    <a:pt x="3200" y="63896"/>
                  </a:lnTo>
                  <a:lnTo>
                    <a:pt x="11200" y="71688"/>
                  </a:lnTo>
                  <a:lnTo>
                    <a:pt x="22400" y="84155"/>
                  </a:lnTo>
                  <a:lnTo>
                    <a:pt x="30400" y="95064"/>
                  </a:lnTo>
                  <a:lnTo>
                    <a:pt x="36800" y="101298"/>
                  </a:lnTo>
                  <a:lnTo>
                    <a:pt x="43200" y="107532"/>
                  </a:lnTo>
                  <a:lnTo>
                    <a:pt x="43200" y="109090"/>
                  </a:lnTo>
                  <a:lnTo>
                    <a:pt x="44800" y="109090"/>
                  </a:lnTo>
                  <a:lnTo>
                    <a:pt x="44800" y="10753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5" name="Shape 765"/>
            <p:cNvSpPr/>
            <p:nvPr/>
          </p:nvSpPr>
          <p:spPr>
            <a:xfrm>
              <a:off x="1673225" y="3660878"/>
              <a:ext cx="98425" cy="107949"/>
            </a:xfrm>
            <a:custGeom>
              <a:avLst/>
              <a:gdLst/>
              <a:ahLst/>
              <a:cxnLst/>
              <a:rect l="0" t="0" r="0" b="0"/>
              <a:pathLst>
                <a:path w="120000" h="120000" extrusionOk="0">
                  <a:moveTo>
                    <a:pt x="103529" y="115636"/>
                  </a:moveTo>
                  <a:lnTo>
                    <a:pt x="101176" y="111272"/>
                  </a:lnTo>
                  <a:lnTo>
                    <a:pt x="103529" y="106909"/>
                  </a:lnTo>
                  <a:lnTo>
                    <a:pt x="110588" y="102545"/>
                  </a:lnTo>
                  <a:lnTo>
                    <a:pt x="110588" y="93818"/>
                  </a:lnTo>
                  <a:lnTo>
                    <a:pt x="110588" y="91636"/>
                  </a:lnTo>
                  <a:lnTo>
                    <a:pt x="112941" y="91636"/>
                  </a:lnTo>
                  <a:lnTo>
                    <a:pt x="112941" y="85090"/>
                  </a:lnTo>
                  <a:lnTo>
                    <a:pt x="103529" y="82909"/>
                  </a:lnTo>
                  <a:lnTo>
                    <a:pt x="110588" y="63272"/>
                  </a:lnTo>
                  <a:lnTo>
                    <a:pt x="112941" y="63272"/>
                  </a:lnTo>
                  <a:lnTo>
                    <a:pt x="115294" y="63272"/>
                  </a:lnTo>
                  <a:lnTo>
                    <a:pt x="120000" y="65454"/>
                  </a:lnTo>
                  <a:lnTo>
                    <a:pt x="120000" y="63272"/>
                  </a:lnTo>
                  <a:lnTo>
                    <a:pt x="110588" y="54545"/>
                  </a:lnTo>
                  <a:lnTo>
                    <a:pt x="103529" y="45818"/>
                  </a:lnTo>
                  <a:lnTo>
                    <a:pt x="94117" y="39272"/>
                  </a:lnTo>
                  <a:lnTo>
                    <a:pt x="91764" y="30545"/>
                  </a:lnTo>
                  <a:lnTo>
                    <a:pt x="87058" y="21818"/>
                  </a:lnTo>
                  <a:lnTo>
                    <a:pt x="87058" y="19636"/>
                  </a:lnTo>
                  <a:lnTo>
                    <a:pt x="82352" y="10909"/>
                  </a:lnTo>
                  <a:lnTo>
                    <a:pt x="82352" y="17454"/>
                  </a:lnTo>
                  <a:lnTo>
                    <a:pt x="77647" y="17454"/>
                  </a:lnTo>
                  <a:lnTo>
                    <a:pt x="72941" y="17454"/>
                  </a:lnTo>
                  <a:lnTo>
                    <a:pt x="68235" y="17454"/>
                  </a:lnTo>
                  <a:lnTo>
                    <a:pt x="63529" y="17454"/>
                  </a:lnTo>
                  <a:lnTo>
                    <a:pt x="58823" y="10909"/>
                  </a:lnTo>
                  <a:lnTo>
                    <a:pt x="58823" y="8727"/>
                  </a:lnTo>
                  <a:lnTo>
                    <a:pt x="56470" y="8727"/>
                  </a:lnTo>
                  <a:lnTo>
                    <a:pt x="49411" y="2181"/>
                  </a:lnTo>
                  <a:lnTo>
                    <a:pt x="47058" y="2181"/>
                  </a:lnTo>
                  <a:lnTo>
                    <a:pt x="37647" y="8727"/>
                  </a:lnTo>
                  <a:lnTo>
                    <a:pt x="28235" y="2181"/>
                  </a:lnTo>
                  <a:lnTo>
                    <a:pt x="16470" y="0"/>
                  </a:lnTo>
                  <a:lnTo>
                    <a:pt x="9411" y="0"/>
                  </a:lnTo>
                  <a:lnTo>
                    <a:pt x="9411" y="2181"/>
                  </a:lnTo>
                  <a:lnTo>
                    <a:pt x="7058" y="2181"/>
                  </a:lnTo>
                  <a:lnTo>
                    <a:pt x="0" y="8727"/>
                  </a:lnTo>
                  <a:lnTo>
                    <a:pt x="0" y="10909"/>
                  </a:lnTo>
                  <a:lnTo>
                    <a:pt x="7058" y="10909"/>
                  </a:lnTo>
                  <a:lnTo>
                    <a:pt x="9411" y="19636"/>
                  </a:lnTo>
                  <a:lnTo>
                    <a:pt x="0" y="30545"/>
                  </a:lnTo>
                  <a:lnTo>
                    <a:pt x="0" y="37090"/>
                  </a:lnTo>
                  <a:lnTo>
                    <a:pt x="0" y="45818"/>
                  </a:lnTo>
                  <a:lnTo>
                    <a:pt x="7058" y="48000"/>
                  </a:lnTo>
                  <a:lnTo>
                    <a:pt x="16470" y="54545"/>
                  </a:lnTo>
                  <a:lnTo>
                    <a:pt x="18823" y="56727"/>
                  </a:lnTo>
                  <a:lnTo>
                    <a:pt x="21176" y="63272"/>
                  </a:lnTo>
                  <a:lnTo>
                    <a:pt x="28235" y="63272"/>
                  </a:lnTo>
                  <a:lnTo>
                    <a:pt x="30588" y="54545"/>
                  </a:lnTo>
                  <a:lnTo>
                    <a:pt x="30588" y="48000"/>
                  </a:lnTo>
                  <a:lnTo>
                    <a:pt x="28235" y="45818"/>
                  </a:lnTo>
                  <a:lnTo>
                    <a:pt x="21176" y="39272"/>
                  </a:lnTo>
                  <a:lnTo>
                    <a:pt x="18823" y="30545"/>
                  </a:lnTo>
                  <a:lnTo>
                    <a:pt x="28235" y="39272"/>
                  </a:lnTo>
                  <a:lnTo>
                    <a:pt x="30588" y="45818"/>
                  </a:lnTo>
                  <a:lnTo>
                    <a:pt x="40000" y="48000"/>
                  </a:lnTo>
                  <a:lnTo>
                    <a:pt x="40000" y="56727"/>
                  </a:lnTo>
                  <a:lnTo>
                    <a:pt x="47058" y="63272"/>
                  </a:lnTo>
                  <a:lnTo>
                    <a:pt x="49411" y="65454"/>
                  </a:lnTo>
                  <a:lnTo>
                    <a:pt x="58823" y="65454"/>
                  </a:lnTo>
                  <a:lnTo>
                    <a:pt x="63529" y="67636"/>
                  </a:lnTo>
                  <a:lnTo>
                    <a:pt x="77647" y="76363"/>
                  </a:lnTo>
                  <a:lnTo>
                    <a:pt x="82352" y="82909"/>
                  </a:lnTo>
                  <a:lnTo>
                    <a:pt x="82352" y="91636"/>
                  </a:lnTo>
                  <a:lnTo>
                    <a:pt x="77647" y="93818"/>
                  </a:lnTo>
                  <a:lnTo>
                    <a:pt x="77647" y="98181"/>
                  </a:lnTo>
                  <a:lnTo>
                    <a:pt x="82352" y="106909"/>
                  </a:lnTo>
                  <a:lnTo>
                    <a:pt x="91764" y="111272"/>
                  </a:lnTo>
                  <a:lnTo>
                    <a:pt x="91764" y="106909"/>
                  </a:lnTo>
                  <a:lnTo>
                    <a:pt x="91764" y="102545"/>
                  </a:lnTo>
                  <a:lnTo>
                    <a:pt x="87058" y="93818"/>
                  </a:lnTo>
                  <a:lnTo>
                    <a:pt x="91764" y="93818"/>
                  </a:lnTo>
                  <a:lnTo>
                    <a:pt x="91764" y="98181"/>
                  </a:lnTo>
                  <a:lnTo>
                    <a:pt x="101176" y="106909"/>
                  </a:lnTo>
                  <a:lnTo>
                    <a:pt x="94117" y="111272"/>
                  </a:lnTo>
                  <a:lnTo>
                    <a:pt x="101176" y="115636"/>
                  </a:lnTo>
                  <a:lnTo>
                    <a:pt x="103529" y="120000"/>
                  </a:lnTo>
                  <a:lnTo>
                    <a:pt x="103529" y="117818"/>
                  </a:lnTo>
                  <a:lnTo>
                    <a:pt x="103529" y="11563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6" name="Shape 766"/>
            <p:cNvSpPr/>
            <p:nvPr/>
          </p:nvSpPr>
          <p:spPr>
            <a:xfrm>
              <a:off x="1757363" y="3718028"/>
              <a:ext cx="180975" cy="80962"/>
            </a:xfrm>
            <a:custGeom>
              <a:avLst/>
              <a:gdLst/>
              <a:ahLst/>
              <a:cxnLst/>
              <a:rect l="0" t="0" r="0" b="0"/>
              <a:pathLst>
                <a:path w="120000" h="120000" extrusionOk="0">
                  <a:moveTo>
                    <a:pt x="23225" y="105714"/>
                  </a:moveTo>
                  <a:lnTo>
                    <a:pt x="23225" y="114285"/>
                  </a:lnTo>
                  <a:lnTo>
                    <a:pt x="27096" y="114285"/>
                  </a:lnTo>
                  <a:lnTo>
                    <a:pt x="27096" y="102857"/>
                  </a:lnTo>
                  <a:lnTo>
                    <a:pt x="23225" y="102857"/>
                  </a:lnTo>
                  <a:lnTo>
                    <a:pt x="23225" y="105714"/>
                  </a:lnTo>
                  <a:close/>
                  <a:moveTo>
                    <a:pt x="83870" y="68571"/>
                  </a:moveTo>
                  <a:lnTo>
                    <a:pt x="85161" y="62857"/>
                  </a:lnTo>
                  <a:lnTo>
                    <a:pt x="85161" y="57142"/>
                  </a:lnTo>
                  <a:lnTo>
                    <a:pt x="83870" y="62857"/>
                  </a:lnTo>
                  <a:lnTo>
                    <a:pt x="83870" y="68571"/>
                  </a:lnTo>
                  <a:close/>
                  <a:moveTo>
                    <a:pt x="114838" y="57142"/>
                  </a:moveTo>
                  <a:lnTo>
                    <a:pt x="114838" y="51428"/>
                  </a:lnTo>
                  <a:lnTo>
                    <a:pt x="116129" y="48571"/>
                  </a:lnTo>
                  <a:lnTo>
                    <a:pt x="117419" y="45714"/>
                  </a:lnTo>
                  <a:lnTo>
                    <a:pt x="112258" y="40000"/>
                  </a:lnTo>
                  <a:lnTo>
                    <a:pt x="109677" y="37142"/>
                  </a:lnTo>
                  <a:lnTo>
                    <a:pt x="104516" y="17142"/>
                  </a:lnTo>
                  <a:lnTo>
                    <a:pt x="100645" y="14285"/>
                  </a:lnTo>
                  <a:lnTo>
                    <a:pt x="95483" y="5714"/>
                  </a:lnTo>
                  <a:lnTo>
                    <a:pt x="83870" y="2857"/>
                  </a:lnTo>
                  <a:lnTo>
                    <a:pt x="85161" y="0"/>
                  </a:lnTo>
                  <a:lnTo>
                    <a:pt x="73548" y="0"/>
                  </a:lnTo>
                  <a:lnTo>
                    <a:pt x="69677" y="2857"/>
                  </a:lnTo>
                  <a:lnTo>
                    <a:pt x="68387" y="5714"/>
                  </a:lnTo>
                  <a:lnTo>
                    <a:pt x="60645" y="17142"/>
                  </a:lnTo>
                  <a:lnTo>
                    <a:pt x="52903" y="25714"/>
                  </a:lnTo>
                  <a:lnTo>
                    <a:pt x="43870" y="37142"/>
                  </a:lnTo>
                  <a:lnTo>
                    <a:pt x="41290" y="40000"/>
                  </a:lnTo>
                  <a:lnTo>
                    <a:pt x="33548" y="40000"/>
                  </a:lnTo>
                  <a:lnTo>
                    <a:pt x="30967" y="37142"/>
                  </a:lnTo>
                  <a:lnTo>
                    <a:pt x="28387" y="28571"/>
                  </a:lnTo>
                  <a:lnTo>
                    <a:pt x="27096" y="25714"/>
                  </a:lnTo>
                  <a:lnTo>
                    <a:pt x="23225" y="25714"/>
                  </a:lnTo>
                  <a:lnTo>
                    <a:pt x="27096" y="28571"/>
                  </a:lnTo>
                  <a:lnTo>
                    <a:pt x="18064" y="28571"/>
                  </a:lnTo>
                  <a:lnTo>
                    <a:pt x="16774" y="28571"/>
                  </a:lnTo>
                  <a:lnTo>
                    <a:pt x="16774" y="17142"/>
                  </a:lnTo>
                  <a:lnTo>
                    <a:pt x="12903" y="17142"/>
                  </a:lnTo>
                  <a:lnTo>
                    <a:pt x="12903" y="5714"/>
                  </a:lnTo>
                  <a:lnTo>
                    <a:pt x="11612" y="0"/>
                  </a:lnTo>
                  <a:lnTo>
                    <a:pt x="10322" y="0"/>
                  </a:lnTo>
                  <a:lnTo>
                    <a:pt x="10322" y="2857"/>
                  </a:lnTo>
                  <a:lnTo>
                    <a:pt x="7741" y="0"/>
                  </a:lnTo>
                  <a:lnTo>
                    <a:pt x="6451" y="0"/>
                  </a:lnTo>
                  <a:lnTo>
                    <a:pt x="5161" y="0"/>
                  </a:lnTo>
                  <a:lnTo>
                    <a:pt x="1290" y="25714"/>
                  </a:lnTo>
                  <a:lnTo>
                    <a:pt x="6451" y="28571"/>
                  </a:lnTo>
                  <a:lnTo>
                    <a:pt x="6451" y="37142"/>
                  </a:lnTo>
                  <a:lnTo>
                    <a:pt x="5161" y="37142"/>
                  </a:lnTo>
                  <a:lnTo>
                    <a:pt x="5161" y="40000"/>
                  </a:lnTo>
                  <a:lnTo>
                    <a:pt x="5161" y="51428"/>
                  </a:lnTo>
                  <a:lnTo>
                    <a:pt x="1290" y="57142"/>
                  </a:lnTo>
                  <a:lnTo>
                    <a:pt x="0" y="62857"/>
                  </a:lnTo>
                  <a:lnTo>
                    <a:pt x="1290" y="68571"/>
                  </a:lnTo>
                  <a:lnTo>
                    <a:pt x="1290" y="71428"/>
                  </a:lnTo>
                  <a:lnTo>
                    <a:pt x="1290" y="74285"/>
                  </a:lnTo>
                  <a:lnTo>
                    <a:pt x="1290" y="80000"/>
                  </a:lnTo>
                  <a:lnTo>
                    <a:pt x="5161" y="74285"/>
                  </a:lnTo>
                  <a:lnTo>
                    <a:pt x="5161" y="62857"/>
                  </a:lnTo>
                  <a:lnTo>
                    <a:pt x="10322" y="62857"/>
                  </a:lnTo>
                  <a:lnTo>
                    <a:pt x="11612" y="62857"/>
                  </a:lnTo>
                  <a:lnTo>
                    <a:pt x="12903" y="62857"/>
                  </a:lnTo>
                  <a:lnTo>
                    <a:pt x="16774" y="68571"/>
                  </a:lnTo>
                  <a:lnTo>
                    <a:pt x="18064" y="68571"/>
                  </a:lnTo>
                  <a:lnTo>
                    <a:pt x="21935" y="68571"/>
                  </a:lnTo>
                  <a:lnTo>
                    <a:pt x="27096" y="80000"/>
                  </a:lnTo>
                  <a:lnTo>
                    <a:pt x="28387" y="91428"/>
                  </a:lnTo>
                  <a:lnTo>
                    <a:pt x="30967" y="94285"/>
                  </a:lnTo>
                  <a:lnTo>
                    <a:pt x="36129" y="102857"/>
                  </a:lnTo>
                  <a:lnTo>
                    <a:pt x="36129" y="94285"/>
                  </a:lnTo>
                  <a:lnTo>
                    <a:pt x="36129" y="82857"/>
                  </a:lnTo>
                  <a:lnTo>
                    <a:pt x="38709" y="91428"/>
                  </a:lnTo>
                  <a:lnTo>
                    <a:pt x="38709" y="82857"/>
                  </a:lnTo>
                  <a:lnTo>
                    <a:pt x="41290" y="94285"/>
                  </a:lnTo>
                  <a:lnTo>
                    <a:pt x="41290" y="105714"/>
                  </a:lnTo>
                  <a:lnTo>
                    <a:pt x="43870" y="120000"/>
                  </a:lnTo>
                  <a:lnTo>
                    <a:pt x="46451" y="120000"/>
                  </a:lnTo>
                  <a:lnTo>
                    <a:pt x="49032" y="117142"/>
                  </a:lnTo>
                  <a:lnTo>
                    <a:pt x="52903" y="114285"/>
                  </a:lnTo>
                  <a:lnTo>
                    <a:pt x="58064" y="114285"/>
                  </a:lnTo>
                  <a:lnTo>
                    <a:pt x="60645" y="105714"/>
                  </a:lnTo>
                  <a:lnTo>
                    <a:pt x="60645" y="102857"/>
                  </a:lnTo>
                  <a:lnTo>
                    <a:pt x="58064" y="91428"/>
                  </a:lnTo>
                  <a:lnTo>
                    <a:pt x="52903" y="74285"/>
                  </a:lnTo>
                  <a:lnTo>
                    <a:pt x="52903" y="68571"/>
                  </a:lnTo>
                  <a:lnTo>
                    <a:pt x="55483" y="62857"/>
                  </a:lnTo>
                  <a:lnTo>
                    <a:pt x="58064" y="62857"/>
                  </a:lnTo>
                  <a:lnTo>
                    <a:pt x="63225" y="57142"/>
                  </a:lnTo>
                  <a:lnTo>
                    <a:pt x="68387" y="40000"/>
                  </a:lnTo>
                  <a:lnTo>
                    <a:pt x="68387" y="37142"/>
                  </a:lnTo>
                  <a:lnTo>
                    <a:pt x="73548" y="28571"/>
                  </a:lnTo>
                  <a:lnTo>
                    <a:pt x="80000" y="28571"/>
                  </a:lnTo>
                  <a:lnTo>
                    <a:pt x="83870" y="28571"/>
                  </a:lnTo>
                  <a:lnTo>
                    <a:pt x="85161" y="28571"/>
                  </a:lnTo>
                  <a:lnTo>
                    <a:pt x="90322" y="40000"/>
                  </a:lnTo>
                  <a:lnTo>
                    <a:pt x="91612" y="51428"/>
                  </a:lnTo>
                  <a:lnTo>
                    <a:pt x="95483" y="62857"/>
                  </a:lnTo>
                  <a:lnTo>
                    <a:pt x="95483" y="51428"/>
                  </a:lnTo>
                  <a:lnTo>
                    <a:pt x="96774" y="57142"/>
                  </a:lnTo>
                  <a:lnTo>
                    <a:pt x="100645" y="57142"/>
                  </a:lnTo>
                  <a:lnTo>
                    <a:pt x="100645" y="51428"/>
                  </a:lnTo>
                  <a:lnTo>
                    <a:pt x="101935" y="57142"/>
                  </a:lnTo>
                  <a:lnTo>
                    <a:pt x="104516" y="68571"/>
                  </a:lnTo>
                  <a:lnTo>
                    <a:pt x="107096" y="74285"/>
                  </a:lnTo>
                  <a:lnTo>
                    <a:pt x="101935" y="68571"/>
                  </a:lnTo>
                  <a:lnTo>
                    <a:pt x="100645" y="62857"/>
                  </a:lnTo>
                  <a:lnTo>
                    <a:pt x="96774" y="74285"/>
                  </a:lnTo>
                  <a:lnTo>
                    <a:pt x="96774" y="80000"/>
                  </a:lnTo>
                  <a:lnTo>
                    <a:pt x="95483" y="80000"/>
                  </a:lnTo>
                  <a:lnTo>
                    <a:pt x="96774" y="102857"/>
                  </a:lnTo>
                  <a:lnTo>
                    <a:pt x="99354" y="105714"/>
                  </a:lnTo>
                  <a:lnTo>
                    <a:pt x="101935" y="117142"/>
                  </a:lnTo>
                  <a:lnTo>
                    <a:pt x="104516" y="120000"/>
                  </a:lnTo>
                  <a:lnTo>
                    <a:pt x="104516" y="117142"/>
                  </a:lnTo>
                  <a:lnTo>
                    <a:pt x="107096" y="114285"/>
                  </a:lnTo>
                  <a:lnTo>
                    <a:pt x="107096" y="102857"/>
                  </a:lnTo>
                  <a:lnTo>
                    <a:pt x="107096" y="94285"/>
                  </a:lnTo>
                  <a:lnTo>
                    <a:pt x="109677" y="105714"/>
                  </a:lnTo>
                  <a:lnTo>
                    <a:pt x="117419" y="91428"/>
                  </a:lnTo>
                  <a:lnTo>
                    <a:pt x="120000" y="82857"/>
                  </a:lnTo>
                  <a:lnTo>
                    <a:pt x="120000" y="74285"/>
                  </a:lnTo>
                  <a:lnTo>
                    <a:pt x="114838" y="5714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7" name="Shape 767"/>
            <p:cNvSpPr/>
            <p:nvPr/>
          </p:nvSpPr>
          <p:spPr>
            <a:xfrm>
              <a:off x="2060575" y="3622778"/>
              <a:ext cx="420687" cy="407987"/>
            </a:xfrm>
            <a:custGeom>
              <a:avLst/>
              <a:gdLst/>
              <a:ahLst/>
              <a:cxnLst/>
              <a:rect l="0" t="0" r="0" b="0"/>
              <a:pathLst>
                <a:path w="120000" h="120000" extrusionOk="0">
                  <a:moveTo>
                    <a:pt x="119441" y="39807"/>
                  </a:moveTo>
                  <a:lnTo>
                    <a:pt x="118883" y="38076"/>
                  </a:lnTo>
                  <a:lnTo>
                    <a:pt x="117767" y="37500"/>
                  </a:lnTo>
                  <a:lnTo>
                    <a:pt x="117209" y="36923"/>
                  </a:lnTo>
                  <a:lnTo>
                    <a:pt x="114976" y="38076"/>
                  </a:lnTo>
                  <a:lnTo>
                    <a:pt x="114418" y="38076"/>
                  </a:lnTo>
                  <a:lnTo>
                    <a:pt x="112186" y="38076"/>
                  </a:lnTo>
                  <a:lnTo>
                    <a:pt x="110511" y="38076"/>
                  </a:lnTo>
                  <a:lnTo>
                    <a:pt x="108837" y="39230"/>
                  </a:lnTo>
                  <a:lnTo>
                    <a:pt x="107720" y="39230"/>
                  </a:lnTo>
                  <a:lnTo>
                    <a:pt x="105488" y="38076"/>
                  </a:lnTo>
                  <a:lnTo>
                    <a:pt x="103255" y="38076"/>
                  </a:lnTo>
                  <a:lnTo>
                    <a:pt x="105488" y="36923"/>
                  </a:lnTo>
                  <a:lnTo>
                    <a:pt x="107720" y="38076"/>
                  </a:lnTo>
                  <a:lnTo>
                    <a:pt x="107720" y="36923"/>
                  </a:lnTo>
                  <a:lnTo>
                    <a:pt x="108837" y="36923"/>
                  </a:lnTo>
                  <a:lnTo>
                    <a:pt x="109953" y="35192"/>
                  </a:lnTo>
                  <a:lnTo>
                    <a:pt x="109953" y="31153"/>
                  </a:lnTo>
                  <a:lnTo>
                    <a:pt x="112186" y="30576"/>
                  </a:lnTo>
                  <a:lnTo>
                    <a:pt x="112186" y="28846"/>
                  </a:lnTo>
                  <a:lnTo>
                    <a:pt x="110511" y="28269"/>
                  </a:lnTo>
                  <a:lnTo>
                    <a:pt x="108837" y="27692"/>
                  </a:lnTo>
                  <a:lnTo>
                    <a:pt x="106604" y="25961"/>
                  </a:lnTo>
                  <a:lnTo>
                    <a:pt x="105488" y="25384"/>
                  </a:lnTo>
                  <a:lnTo>
                    <a:pt x="104372" y="25384"/>
                  </a:lnTo>
                  <a:lnTo>
                    <a:pt x="103255" y="25384"/>
                  </a:lnTo>
                  <a:lnTo>
                    <a:pt x="103255" y="25961"/>
                  </a:lnTo>
                  <a:lnTo>
                    <a:pt x="102139" y="27692"/>
                  </a:lnTo>
                  <a:lnTo>
                    <a:pt x="103255" y="25384"/>
                  </a:lnTo>
                  <a:lnTo>
                    <a:pt x="102139" y="23653"/>
                  </a:lnTo>
                  <a:lnTo>
                    <a:pt x="99906" y="23076"/>
                  </a:lnTo>
                  <a:lnTo>
                    <a:pt x="99348" y="23076"/>
                  </a:lnTo>
                  <a:lnTo>
                    <a:pt x="99906" y="23653"/>
                  </a:lnTo>
                  <a:lnTo>
                    <a:pt x="99906" y="25384"/>
                  </a:lnTo>
                  <a:lnTo>
                    <a:pt x="99348" y="23653"/>
                  </a:lnTo>
                  <a:lnTo>
                    <a:pt x="99348" y="25384"/>
                  </a:lnTo>
                  <a:lnTo>
                    <a:pt x="97674" y="25961"/>
                  </a:lnTo>
                  <a:lnTo>
                    <a:pt x="97674" y="23076"/>
                  </a:lnTo>
                  <a:lnTo>
                    <a:pt x="97116" y="21346"/>
                  </a:lnTo>
                  <a:lnTo>
                    <a:pt x="95441" y="20769"/>
                  </a:lnTo>
                  <a:lnTo>
                    <a:pt x="95441" y="21346"/>
                  </a:lnTo>
                  <a:lnTo>
                    <a:pt x="94883" y="19038"/>
                  </a:lnTo>
                  <a:lnTo>
                    <a:pt x="94325" y="19038"/>
                  </a:lnTo>
                  <a:lnTo>
                    <a:pt x="92651" y="19038"/>
                  </a:lnTo>
                  <a:lnTo>
                    <a:pt x="94325" y="18461"/>
                  </a:lnTo>
                  <a:lnTo>
                    <a:pt x="94883" y="18461"/>
                  </a:lnTo>
                  <a:lnTo>
                    <a:pt x="94325" y="17307"/>
                  </a:lnTo>
                  <a:lnTo>
                    <a:pt x="94883" y="17307"/>
                  </a:lnTo>
                  <a:lnTo>
                    <a:pt x="95441" y="17307"/>
                  </a:lnTo>
                  <a:lnTo>
                    <a:pt x="99348" y="17307"/>
                  </a:lnTo>
                  <a:lnTo>
                    <a:pt x="101581" y="16153"/>
                  </a:lnTo>
                  <a:lnTo>
                    <a:pt x="103255" y="15576"/>
                  </a:lnTo>
                  <a:lnTo>
                    <a:pt x="97116" y="16153"/>
                  </a:lnTo>
                  <a:lnTo>
                    <a:pt x="89860" y="16153"/>
                  </a:lnTo>
                  <a:lnTo>
                    <a:pt x="86511" y="16153"/>
                  </a:lnTo>
                  <a:lnTo>
                    <a:pt x="85395" y="16153"/>
                  </a:lnTo>
                  <a:lnTo>
                    <a:pt x="83162" y="16153"/>
                  </a:lnTo>
                  <a:lnTo>
                    <a:pt x="80930" y="16153"/>
                  </a:lnTo>
                  <a:lnTo>
                    <a:pt x="82046" y="17307"/>
                  </a:lnTo>
                  <a:lnTo>
                    <a:pt x="84279" y="17307"/>
                  </a:lnTo>
                  <a:lnTo>
                    <a:pt x="85395" y="17307"/>
                  </a:lnTo>
                  <a:lnTo>
                    <a:pt x="86511" y="18461"/>
                  </a:lnTo>
                  <a:lnTo>
                    <a:pt x="84279" y="18461"/>
                  </a:lnTo>
                  <a:lnTo>
                    <a:pt x="82046" y="18461"/>
                  </a:lnTo>
                  <a:lnTo>
                    <a:pt x="80930" y="19038"/>
                  </a:lnTo>
                  <a:lnTo>
                    <a:pt x="78697" y="20769"/>
                  </a:lnTo>
                  <a:lnTo>
                    <a:pt x="77023" y="21346"/>
                  </a:lnTo>
                  <a:lnTo>
                    <a:pt x="74790" y="23076"/>
                  </a:lnTo>
                  <a:lnTo>
                    <a:pt x="73674" y="21346"/>
                  </a:lnTo>
                  <a:lnTo>
                    <a:pt x="72558" y="21346"/>
                  </a:lnTo>
                  <a:lnTo>
                    <a:pt x="71441" y="21346"/>
                  </a:lnTo>
                  <a:lnTo>
                    <a:pt x="68093" y="20769"/>
                  </a:lnTo>
                  <a:lnTo>
                    <a:pt x="65860" y="18461"/>
                  </a:lnTo>
                  <a:lnTo>
                    <a:pt x="63627" y="17307"/>
                  </a:lnTo>
                  <a:lnTo>
                    <a:pt x="63069" y="16153"/>
                  </a:lnTo>
                  <a:lnTo>
                    <a:pt x="58604" y="16153"/>
                  </a:lnTo>
                  <a:lnTo>
                    <a:pt x="53581" y="17307"/>
                  </a:lnTo>
                  <a:lnTo>
                    <a:pt x="46883" y="18461"/>
                  </a:lnTo>
                  <a:lnTo>
                    <a:pt x="45767" y="17307"/>
                  </a:lnTo>
                  <a:lnTo>
                    <a:pt x="45767" y="15576"/>
                  </a:lnTo>
                  <a:lnTo>
                    <a:pt x="45767" y="11538"/>
                  </a:lnTo>
                  <a:lnTo>
                    <a:pt x="45209" y="9807"/>
                  </a:lnTo>
                  <a:lnTo>
                    <a:pt x="42976" y="8653"/>
                  </a:lnTo>
                  <a:lnTo>
                    <a:pt x="39069" y="7500"/>
                  </a:lnTo>
                  <a:lnTo>
                    <a:pt x="36279" y="7500"/>
                  </a:lnTo>
                  <a:lnTo>
                    <a:pt x="34046" y="7500"/>
                  </a:lnTo>
                  <a:lnTo>
                    <a:pt x="33488" y="5192"/>
                  </a:lnTo>
                  <a:lnTo>
                    <a:pt x="33488" y="6346"/>
                  </a:lnTo>
                  <a:lnTo>
                    <a:pt x="33488" y="7500"/>
                  </a:lnTo>
                  <a:lnTo>
                    <a:pt x="31813" y="7500"/>
                  </a:lnTo>
                  <a:lnTo>
                    <a:pt x="30139" y="6346"/>
                  </a:lnTo>
                  <a:lnTo>
                    <a:pt x="31255" y="7500"/>
                  </a:lnTo>
                  <a:lnTo>
                    <a:pt x="29023" y="8653"/>
                  </a:lnTo>
                  <a:lnTo>
                    <a:pt x="28465" y="8653"/>
                  </a:lnTo>
                  <a:lnTo>
                    <a:pt x="24558" y="10961"/>
                  </a:lnTo>
                  <a:lnTo>
                    <a:pt x="21767" y="10961"/>
                  </a:lnTo>
                  <a:lnTo>
                    <a:pt x="19534" y="13269"/>
                  </a:lnTo>
                  <a:lnTo>
                    <a:pt x="18418" y="13846"/>
                  </a:lnTo>
                  <a:lnTo>
                    <a:pt x="17302" y="15576"/>
                  </a:lnTo>
                  <a:lnTo>
                    <a:pt x="17302" y="16153"/>
                  </a:lnTo>
                  <a:lnTo>
                    <a:pt x="17302" y="17307"/>
                  </a:lnTo>
                  <a:lnTo>
                    <a:pt x="18418" y="20769"/>
                  </a:lnTo>
                  <a:lnTo>
                    <a:pt x="20651" y="23653"/>
                  </a:lnTo>
                  <a:lnTo>
                    <a:pt x="20651" y="27692"/>
                  </a:lnTo>
                  <a:lnTo>
                    <a:pt x="19534" y="30576"/>
                  </a:lnTo>
                  <a:lnTo>
                    <a:pt x="17302" y="32884"/>
                  </a:lnTo>
                  <a:lnTo>
                    <a:pt x="15069" y="32884"/>
                  </a:lnTo>
                  <a:lnTo>
                    <a:pt x="13953" y="31153"/>
                  </a:lnTo>
                  <a:lnTo>
                    <a:pt x="13953" y="30576"/>
                  </a:lnTo>
                  <a:lnTo>
                    <a:pt x="13953" y="28846"/>
                  </a:lnTo>
                  <a:lnTo>
                    <a:pt x="11720" y="27692"/>
                  </a:lnTo>
                  <a:lnTo>
                    <a:pt x="11720" y="23653"/>
                  </a:lnTo>
                  <a:lnTo>
                    <a:pt x="13953" y="20769"/>
                  </a:lnTo>
                  <a:lnTo>
                    <a:pt x="15069" y="18461"/>
                  </a:lnTo>
                  <a:lnTo>
                    <a:pt x="16186" y="17307"/>
                  </a:lnTo>
                  <a:lnTo>
                    <a:pt x="16186" y="16153"/>
                  </a:lnTo>
                  <a:lnTo>
                    <a:pt x="16186" y="13846"/>
                  </a:lnTo>
                  <a:lnTo>
                    <a:pt x="15069" y="13269"/>
                  </a:lnTo>
                  <a:lnTo>
                    <a:pt x="16186" y="11538"/>
                  </a:lnTo>
                  <a:lnTo>
                    <a:pt x="15069" y="10961"/>
                  </a:lnTo>
                  <a:lnTo>
                    <a:pt x="13953" y="9807"/>
                  </a:lnTo>
                  <a:lnTo>
                    <a:pt x="13953" y="8653"/>
                  </a:lnTo>
                  <a:lnTo>
                    <a:pt x="13953" y="6346"/>
                  </a:lnTo>
                  <a:lnTo>
                    <a:pt x="16186" y="5192"/>
                  </a:lnTo>
                  <a:lnTo>
                    <a:pt x="17302" y="5192"/>
                  </a:lnTo>
                  <a:lnTo>
                    <a:pt x="18418" y="4038"/>
                  </a:lnTo>
                  <a:lnTo>
                    <a:pt x="19534" y="2884"/>
                  </a:lnTo>
                  <a:lnTo>
                    <a:pt x="16186" y="4038"/>
                  </a:lnTo>
                  <a:lnTo>
                    <a:pt x="13953" y="5192"/>
                  </a:lnTo>
                  <a:lnTo>
                    <a:pt x="13395" y="7500"/>
                  </a:lnTo>
                  <a:lnTo>
                    <a:pt x="9488" y="9807"/>
                  </a:lnTo>
                  <a:lnTo>
                    <a:pt x="6697" y="13269"/>
                  </a:lnTo>
                  <a:lnTo>
                    <a:pt x="6139" y="17307"/>
                  </a:lnTo>
                  <a:lnTo>
                    <a:pt x="4465" y="23076"/>
                  </a:lnTo>
                  <a:lnTo>
                    <a:pt x="2232" y="27692"/>
                  </a:lnTo>
                  <a:lnTo>
                    <a:pt x="0" y="31153"/>
                  </a:lnTo>
                  <a:lnTo>
                    <a:pt x="1674" y="31153"/>
                  </a:lnTo>
                  <a:lnTo>
                    <a:pt x="3906" y="30576"/>
                  </a:lnTo>
                  <a:lnTo>
                    <a:pt x="3906" y="31153"/>
                  </a:lnTo>
                  <a:lnTo>
                    <a:pt x="4465" y="32884"/>
                  </a:lnTo>
                  <a:lnTo>
                    <a:pt x="6139" y="33461"/>
                  </a:lnTo>
                  <a:lnTo>
                    <a:pt x="6139" y="36923"/>
                  </a:lnTo>
                  <a:lnTo>
                    <a:pt x="7255" y="40384"/>
                  </a:lnTo>
                  <a:lnTo>
                    <a:pt x="8930" y="41538"/>
                  </a:lnTo>
                  <a:lnTo>
                    <a:pt x="7255" y="43846"/>
                  </a:lnTo>
                  <a:lnTo>
                    <a:pt x="6697" y="46730"/>
                  </a:lnTo>
                  <a:lnTo>
                    <a:pt x="6697" y="49038"/>
                  </a:lnTo>
                  <a:lnTo>
                    <a:pt x="8930" y="50769"/>
                  </a:lnTo>
                  <a:lnTo>
                    <a:pt x="9488" y="51346"/>
                  </a:lnTo>
                  <a:lnTo>
                    <a:pt x="9488" y="53653"/>
                  </a:lnTo>
                  <a:lnTo>
                    <a:pt x="11162" y="54230"/>
                  </a:lnTo>
                  <a:lnTo>
                    <a:pt x="13395" y="54230"/>
                  </a:lnTo>
                  <a:lnTo>
                    <a:pt x="13953" y="53653"/>
                  </a:lnTo>
                  <a:lnTo>
                    <a:pt x="15069" y="54230"/>
                  </a:lnTo>
                  <a:lnTo>
                    <a:pt x="17302" y="54230"/>
                  </a:lnTo>
                  <a:lnTo>
                    <a:pt x="19534" y="54230"/>
                  </a:lnTo>
                  <a:lnTo>
                    <a:pt x="21767" y="53653"/>
                  </a:lnTo>
                  <a:lnTo>
                    <a:pt x="22325" y="53653"/>
                  </a:lnTo>
                  <a:lnTo>
                    <a:pt x="24558" y="54230"/>
                  </a:lnTo>
                  <a:lnTo>
                    <a:pt x="26790" y="54230"/>
                  </a:lnTo>
                  <a:lnTo>
                    <a:pt x="28465" y="54230"/>
                  </a:lnTo>
                  <a:lnTo>
                    <a:pt x="29023" y="55961"/>
                  </a:lnTo>
                  <a:lnTo>
                    <a:pt x="31255" y="60576"/>
                  </a:lnTo>
                  <a:lnTo>
                    <a:pt x="31813" y="61153"/>
                  </a:lnTo>
                  <a:lnTo>
                    <a:pt x="33488" y="63461"/>
                  </a:lnTo>
                  <a:lnTo>
                    <a:pt x="35720" y="63461"/>
                  </a:lnTo>
                  <a:lnTo>
                    <a:pt x="37953" y="63461"/>
                  </a:lnTo>
                  <a:lnTo>
                    <a:pt x="38511" y="63461"/>
                  </a:lnTo>
                  <a:lnTo>
                    <a:pt x="41302" y="63461"/>
                  </a:lnTo>
                  <a:lnTo>
                    <a:pt x="42976" y="61730"/>
                  </a:lnTo>
                  <a:lnTo>
                    <a:pt x="45767" y="61730"/>
                  </a:lnTo>
                  <a:lnTo>
                    <a:pt x="49116" y="61153"/>
                  </a:lnTo>
                  <a:lnTo>
                    <a:pt x="50232" y="61730"/>
                  </a:lnTo>
                  <a:lnTo>
                    <a:pt x="51348" y="63461"/>
                  </a:lnTo>
                  <a:lnTo>
                    <a:pt x="51348" y="64038"/>
                  </a:lnTo>
                  <a:lnTo>
                    <a:pt x="49116" y="66346"/>
                  </a:lnTo>
                  <a:lnTo>
                    <a:pt x="49116" y="69807"/>
                  </a:lnTo>
                  <a:lnTo>
                    <a:pt x="48000" y="72115"/>
                  </a:lnTo>
                  <a:lnTo>
                    <a:pt x="46883" y="73269"/>
                  </a:lnTo>
                  <a:lnTo>
                    <a:pt x="46883" y="81346"/>
                  </a:lnTo>
                  <a:lnTo>
                    <a:pt x="48000" y="84807"/>
                  </a:lnTo>
                  <a:lnTo>
                    <a:pt x="49116" y="88846"/>
                  </a:lnTo>
                  <a:lnTo>
                    <a:pt x="51348" y="91153"/>
                  </a:lnTo>
                  <a:lnTo>
                    <a:pt x="51348" y="93461"/>
                  </a:lnTo>
                  <a:lnTo>
                    <a:pt x="50232" y="94038"/>
                  </a:lnTo>
                  <a:lnTo>
                    <a:pt x="48000" y="96346"/>
                  </a:lnTo>
                  <a:lnTo>
                    <a:pt x="46883" y="97500"/>
                  </a:lnTo>
                  <a:lnTo>
                    <a:pt x="45767" y="98653"/>
                  </a:lnTo>
                  <a:lnTo>
                    <a:pt x="48000" y="98653"/>
                  </a:lnTo>
                  <a:lnTo>
                    <a:pt x="50232" y="99807"/>
                  </a:lnTo>
                  <a:lnTo>
                    <a:pt x="52465" y="103846"/>
                  </a:lnTo>
                  <a:lnTo>
                    <a:pt x="53581" y="107307"/>
                  </a:lnTo>
                  <a:lnTo>
                    <a:pt x="54139" y="110192"/>
                  </a:lnTo>
                  <a:lnTo>
                    <a:pt x="54139" y="112500"/>
                  </a:lnTo>
                  <a:lnTo>
                    <a:pt x="55813" y="114807"/>
                  </a:lnTo>
                  <a:lnTo>
                    <a:pt x="58046" y="117115"/>
                  </a:lnTo>
                  <a:lnTo>
                    <a:pt x="60279" y="119423"/>
                  </a:lnTo>
                  <a:lnTo>
                    <a:pt x="60837" y="119423"/>
                  </a:lnTo>
                  <a:lnTo>
                    <a:pt x="62511" y="119423"/>
                  </a:lnTo>
                  <a:lnTo>
                    <a:pt x="65302" y="117115"/>
                  </a:lnTo>
                  <a:lnTo>
                    <a:pt x="65860" y="117115"/>
                  </a:lnTo>
                  <a:lnTo>
                    <a:pt x="67534" y="117692"/>
                  </a:lnTo>
                  <a:lnTo>
                    <a:pt x="67534" y="120000"/>
                  </a:lnTo>
                  <a:lnTo>
                    <a:pt x="68093" y="119423"/>
                  </a:lnTo>
                  <a:lnTo>
                    <a:pt x="69767" y="117115"/>
                  </a:lnTo>
                  <a:lnTo>
                    <a:pt x="70325" y="116538"/>
                  </a:lnTo>
                  <a:lnTo>
                    <a:pt x="72558" y="114807"/>
                  </a:lnTo>
                  <a:lnTo>
                    <a:pt x="75906" y="112500"/>
                  </a:lnTo>
                  <a:lnTo>
                    <a:pt x="77023" y="112500"/>
                  </a:lnTo>
                  <a:lnTo>
                    <a:pt x="77581" y="112500"/>
                  </a:lnTo>
                  <a:lnTo>
                    <a:pt x="78697" y="110192"/>
                  </a:lnTo>
                  <a:lnTo>
                    <a:pt x="79813" y="108461"/>
                  </a:lnTo>
                  <a:lnTo>
                    <a:pt x="80930" y="107307"/>
                  </a:lnTo>
                  <a:lnTo>
                    <a:pt x="83162" y="106153"/>
                  </a:lnTo>
                  <a:lnTo>
                    <a:pt x="85395" y="105000"/>
                  </a:lnTo>
                  <a:lnTo>
                    <a:pt x="86511" y="102692"/>
                  </a:lnTo>
                  <a:lnTo>
                    <a:pt x="84279" y="101538"/>
                  </a:lnTo>
                  <a:lnTo>
                    <a:pt x="82046" y="101538"/>
                  </a:lnTo>
                  <a:lnTo>
                    <a:pt x="80930" y="101538"/>
                  </a:lnTo>
                  <a:lnTo>
                    <a:pt x="80930" y="98653"/>
                  </a:lnTo>
                  <a:lnTo>
                    <a:pt x="79813" y="96346"/>
                  </a:lnTo>
                  <a:lnTo>
                    <a:pt x="78697" y="91730"/>
                  </a:lnTo>
                  <a:lnTo>
                    <a:pt x="78697" y="89423"/>
                  </a:lnTo>
                  <a:lnTo>
                    <a:pt x="77023" y="87115"/>
                  </a:lnTo>
                  <a:lnTo>
                    <a:pt x="74790" y="84807"/>
                  </a:lnTo>
                  <a:lnTo>
                    <a:pt x="74790" y="84230"/>
                  </a:lnTo>
                  <a:lnTo>
                    <a:pt x="74790" y="83653"/>
                  </a:lnTo>
                  <a:lnTo>
                    <a:pt x="75906" y="83653"/>
                  </a:lnTo>
                  <a:lnTo>
                    <a:pt x="77023" y="84230"/>
                  </a:lnTo>
                  <a:lnTo>
                    <a:pt x="78697" y="84230"/>
                  </a:lnTo>
                  <a:lnTo>
                    <a:pt x="79813" y="84230"/>
                  </a:lnTo>
                  <a:lnTo>
                    <a:pt x="80930" y="84807"/>
                  </a:lnTo>
                  <a:lnTo>
                    <a:pt x="80930" y="86538"/>
                  </a:lnTo>
                  <a:lnTo>
                    <a:pt x="82046" y="86538"/>
                  </a:lnTo>
                  <a:lnTo>
                    <a:pt x="85395" y="86538"/>
                  </a:lnTo>
                  <a:lnTo>
                    <a:pt x="86511" y="86538"/>
                  </a:lnTo>
                  <a:lnTo>
                    <a:pt x="87627" y="86538"/>
                  </a:lnTo>
                  <a:lnTo>
                    <a:pt x="88186" y="87115"/>
                  </a:lnTo>
                  <a:lnTo>
                    <a:pt x="89860" y="89423"/>
                  </a:lnTo>
                  <a:lnTo>
                    <a:pt x="92093" y="89423"/>
                  </a:lnTo>
                  <a:lnTo>
                    <a:pt x="92651" y="89423"/>
                  </a:lnTo>
                  <a:lnTo>
                    <a:pt x="92651" y="88846"/>
                  </a:lnTo>
                  <a:lnTo>
                    <a:pt x="92651" y="84807"/>
                  </a:lnTo>
                  <a:lnTo>
                    <a:pt x="94325" y="84807"/>
                  </a:lnTo>
                  <a:lnTo>
                    <a:pt x="94883" y="84230"/>
                  </a:lnTo>
                  <a:lnTo>
                    <a:pt x="95441" y="84230"/>
                  </a:lnTo>
                  <a:lnTo>
                    <a:pt x="97674" y="84230"/>
                  </a:lnTo>
                  <a:lnTo>
                    <a:pt x="101581" y="83653"/>
                  </a:lnTo>
                  <a:lnTo>
                    <a:pt x="103255" y="81346"/>
                  </a:lnTo>
                  <a:lnTo>
                    <a:pt x="106604" y="79615"/>
                  </a:lnTo>
                  <a:lnTo>
                    <a:pt x="107720" y="81346"/>
                  </a:lnTo>
                  <a:lnTo>
                    <a:pt x="108837" y="79615"/>
                  </a:lnTo>
                  <a:lnTo>
                    <a:pt x="110511" y="76730"/>
                  </a:lnTo>
                  <a:lnTo>
                    <a:pt x="111069" y="76730"/>
                  </a:lnTo>
                  <a:lnTo>
                    <a:pt x="111069" y="74423"/>
                  </a:lnTo>
                  <a:lnTo>
                    <a:pt x="110511" y="72692"/>
                  </a:lnTo>
                  <a:lnTo>
                    <a:pt x="107720" y="69807"/>
                  </a:lnTo>
                  <a:lnTo>
                    <a:pt x="105488" y="65769"/>
                  </a:lnTo>
                  <a:lnTo>
                    <a:pt x="106604" y="63461"/>
                  </a:lnTo>
                  <a:lnTo>
                    <a:pt x="107720" y="60576"/>
                  </a:lnTo>
                  <a:lnTo>
                    <a:pt x="107720" y="58269"/>
                  </a:lnTo>
                  <a:lnTo>
                    <a:pt x="108837" y="56538"/>
                  </a:lnTo>
                  <a:lnTo>
                    <a:pt x="109953" y="56538"/>
                  </a:lnTo>
                  <a:lnTo>
                    <a:pt x="110511" y="56538"/>
                  </a:lnTo>
                  <a:lnTo>
                    <a:pt x="112186" y="56538"/>
                  </a:lnTo>
                  <a:lnTo>
                    <a:pt x="112744" y="55961"/>
                  </a:lnTo>
                  <a:lnTo>
                    <a:pt x="114418" y="54230"/>
                  </a:lnTo>
                  <a:lnTo>
                    <a:pt x="114976" y="53653"/>
                  </a:lnTo>
                  <a:lnTo>
                    <a:pt x="114418" y="51923"/>
                  </a:lnTo>
                  <a:lnTo>
                    <a:pt x="112744" y="51923"/>
                  </a:lnTo>
                  <a:lnTo>
                    <a:pt x="112186" y="50769"/>
                  </a:lnTo>
                  <a:lnTo>
                    <a:pt x="112186" y="48461"/>
                  </a:lnTo>
                  <a:lnTo>
                    <a:pt x="112744" y="46730"/>
                  </a:lnTo>
                  <a:lnTo>
                    <a:pt x="114976" y="44423"/>
                  </a:lnTo>
                  <a:lnTo>
                    <a:pt x="119441" y="41538"/>
                  </a:lnTo>
                  <a:lnTo>
                    <a:pt x="120000" y="41538"/>
                  </a:lnTo>
                  <a:lnTo>
                    <a:pt x="120000" y="40384"/>
                  </a:lnTo>
                  <a:lnTo>
                    <a:pt x="119441" y="39807"/>
                  </a:lnTo>
                  <a:close/>
                  <a:moveTo>
                    <a:pt x="94325" y="23076"/>
                  </a:moveTo>
                  <a:lnTo>
                    <a:pt x="92651" y="21346"/>
                  </a:lnTo>
                  <a:lnTo>
                    <a:pt x="94883" y="23076"/>
                  </a:lnTo>
                  <a:lnTo>
                    <a:pt x="94325" y="23076"/>
                  </a:lnTo>
                  <a:close/>
                  <a:moveTo>
                    <a:pt x="33488" y="576"/>
                  </a:moveTo>
                  <a:lnTo>
                    <a:pt x="31813" y="0"/>
                  </a:lnTo>
                  <a:lnTo>
                    <a:pt x="31255" y="0"/>
                  </a:lnTo>
                  <a:lnTo>
                    <a:pt x="30139" y="0"/>
                  </a:lnTo>
                  <a:lnTo>
                    <a:pt x="30139" y="2307"/>
                  </a:lnTo>
                  <a:lnTo>
                    <a:pt x="29023" y="6346"/>
                  </a:lnTo>
                  <a:lnTo>
                    <a:pt x="31255" y="5192"/>
                  </a:lnTo>
                  <a:lnTo>
                    <a:pt x="33488" y="5192"/>
                  </a:lnTo>
                  <a:lnTo>
                    <a:pt x="33488" y="2884"/>
                  </a:lnTo>
                  <a:lnTo>
                    <a:pt x="33488" y="57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8" name="Shape 768"/>
            <p:cNvSpPr/>
            <p:nvPr/>
          </p:nvSpPr>
          <p:spPr>
            <a:xfrm>
              <a:off x="2533650" y="3840267"/>
              <a:ext cx="127000" cy="150811"/>
            </a:xfrm>
            <a:custGeom>
              <a:avLst/>
              <a:gdLst/>
              <a:ahLst/>
              <a:cxnLst/>
              <a:rect l="0" t="0" r="0" b="0"/>
              <a:pathLst>
                <a:path w="120000" h="120000" extrusionOk="0">
                  <a:moveTo>
                    <a:pt x="55384" y="120000"/>
                  </a:moveTo>
                  <a:lnTo>
                    <a:pt x="60923" y="116883"/>
                  </a:lnTo>
                  <a:lnTo>
                    <a:pt x="60923" y="113766"/>
                  </a:lnTo>
                  <a:lnTo>
                    <a:pt x="55384" y="110649"/>
                  </a:lnTo>
                  <a:lnTo>
                    <a:pt x="55384" y="107532"/>
                  </a:lnTo>
                  <a:lnTo>
                    <a:pt x="55384" y="104415"/>
                  </a:lnTo>
                  <a:lnTo>
                    <a:pt x="60923" y="101298"/>
                  </a:lnTo>
                  <a:lnTo>
                    <a:pt x="62769" y="101298"/>
                  </a:lnTo>
                  <a:lnTo>
                    <a:pt x="68307" y="101298"/>
                  </a:lnTo>
                  <a:lnTo>
                    <a:pt x="77538" y="99740"/>
                  </a:lnTo>
                  <a:lnTo>
                    <a:pt x="88615" y="99740"/>
                  </a:lnTo>
                  <a:lnTo>
                    <a:pt x="92307" y="101298"/>
                  </a:lnTo>
                  <a:lnTo>
                    <a:pt x="96000" y="101298"/>
                  </a:lnTo>
                  <a:lnTo>
                    <a:pt x="99692" y="104415"/>
                  </a:lnTo>
                  <a:lnTo>
                    <a:pt x="107076" y="98181"/>
                  </a:lnTo>
                  <a:lnTo>
                    <a:pt x="110769" y="96623"/>
                  </a:lnTo>
                  <a:lnTo>
                    <a:pt x="112615" y="87272"/>
                  </a:lnTo>
                  <a:lnTo>
                    <a:pt x="112615" y="79480"/>
                  </a:lnTo>
                  <a:lnTo>
                    <a:pt x="116307" y="73246"/>
                  </a:lnTo>
                  <a:lnTo>
                    <a:pt x="116307" y="68571"/>
                  </a:lnTo>
                  <a:lnTo>
                    <a:pt x="110769" y="60779"/>
                  </a:lnTo>
                  <a:lnTo>
                    <a:pt x="105230" y="52987"/>
                  </a:lnTo>
                  <a:lnTo>
                    <a:pt x="105230" y="40519"/>
                  </a:lnTo>
                  <a:lnTo>
                    <a:pt x="105230" y="31168"/>
                  </a:lnTo>
                  <a:lnTo>
                    <a:pt x="112615" y="21818"/>
                  </a:lnTo>
                  <a:lnTo>
                    <a:pt x="116307" y="18701"/>
                  </a:lnTo>
                  <a:lnTo>
                    <a:pt x="116307" y="15584"/>
                  </a:lnTo>
                  <a:lnTo>
                    <a:pt x="120000" y="10909"/>
                  </a:lnTo>
                  <a:lnTo>
                    <a:pt x="116307" y="6233"/>
                  </a:lnTo>
                  <a:lnTo>
                    <a:pt x="110769" y="4675"/>
                  </a:lnTo>
                  <a:lnTo>
                    <a:pt x="99692" y="0"/>
                  </a:lnTo>
                  <a:lnTo>
                    <a:pt x="92307" y="0"/>
                  </a:lnTo>
                  <a:lnTo>
                    <a:pt x="88615" y="4675"/>
                  </a:lnTo>
                  <a:lnTo>
                    <a:pt x="96000" y="6233"/>
                  </a:lnTo>
                  <a:lnTo>
                    <a:pt x="88615" y="6233"/>
                  </a:lnTo>
                  <a:lnTo>
                    <a:pt x="84923" y="6233"/>
                  </a:lnTo>
                  <a:lnTo>
                    <a:pt x="84923" y="4675"/>
                  </a:lnTo>
                  <a:lnTo>
                    <a:pt x="81230" y="4675"/>
                  </a:lnTo>
                  <a:lnTo>
                    <a:pt x="70153" y="4675"/>
                  </a:lnTo>
                  <a:lnTo>
                    <a:pt x="68307" y="4675"/>
                  </a:lnTo>
                  <a:lnTo>
                    <a:pt x="62769" y="4675"/>
                  </a:lnTo>
                  <a:lnTo>
                    <a:pt x="62769" y="10909"/>
                  </a:lnTo>
                  <a:lnTo>
                    <a:pt x="60923" y="6233"/>
                  </a:lnTo>
                  <a:lnTo>
                    <a:pt x="53538" y="4675"/>
                  </a:lnTo>
                  <a:lnTo>
                    <a:pt x="38769" y="4675"/>
                  </a:lnTo>
                  <a:lnTo>
                    <a:pt x="31384" y="4675"/>
                  </a:lnTo>
                  <a:lnTo>
                    <a:pt x="24000" y="10909"/>
                  </a:lnTo>
                  <a:lnTo>
                    <a:pt x="24000" y="12467"/>
                  </a:lnTo>
                  <a:lnTo>
                    <a:pt x="24000" y="15584"/>
                  </a:lnTo>
                  <a:lnTo>
                    <a:pt x="22153" y="21818"/>
                  </a:lnTo>
                  <a:lnTo>
                    <a:pt x="22153" y="24935"/>
                  </a:lnTo>
                  <a:lnTo>
                    <a:pt x="18461" y="31168"/>
                  </a:lnTo>
                  <a:lnTo>
                    <a:pt x="7384" y="31168"/>
                  </a:lnTo>
                  <a:lnTo>
                    <a:pt x="0" y="31168"/>
                  </a:lnTo>
                  <a:lnTo>
                    <a:pt x="0" y="35844"/>
                  </a:lnTo>
                  <a:lnTo>
                    <a:pt x="0" y="56103"/>
                  </a:lnTo>
                  <a:lnTo>
                    <a:pt x="0" y="62337"/>
                  </a:lnTo>
                  <a:lnTo>
                    <a:pt x="7384" y="68571"/>
                  </a:lnTo>
                  <a:lnTo>
                    <a:pt x="11076" y="74805"/>
                  </a:lnTo>
                  <a:lnTo>
                    <a:pt x="14769" y="79480"/>
                  </a:lnTo>
                  <a:lnTo>
                    <a:pt x="18461" y="74805"/>
                  </a:lnTo>
                  <a:lnTo>
                    <a:pt x="22153" y="81038"/>
                  </a:lnTo>
                  <a:lnTo>
                    <a:pt x="22153" y="90389"/>
                  </a:lnTo>
                  <a:lnTo>
                    <a:pt x="24000" y="96623"/>
                  </a:lnTo>
                  <a:lnTo>
                    <a:pt x="31384" y="104415"/>
                  </a:lnTo>
                  <a:lnTo>
                    <a:pt x="31384" y="107532"/>
                  </a:lnTo>
                  <a:lnTo>
                    <a:pt x="36923" y="110649"/>
                  </a:lnTo>
                  <a:lnTo>
                    <a:pt x="44307" y="116883"/>
                  </a:lnTo>
                  <a:lnTo>
                    <a:pt x="53538" y="120000"/>
                  </a:lnTo>
                  <a:lnTo>
                    <a:pt x="55384" y="120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69" name="Shape 769"/>
            <p:cNvSpPr/>
            <p:nvPr/>
          </p:nvSpPr>
          <p:spPr>
            <a:xfrm>
              <a:off x="2640013" y="3854553"/>
              <a:ext cx="92074" cy="125412"/>
            </a:xfrm>
            <a:custGeom>
              <a:avLst/>
              <a:gdLst/>
              <a:ahLst/>
              <a:cxnLst/>
              <a:rect l="0" t="0" r="0" b="0"/>
              <a:pathLst>
                <a:path w="120000" h="120000" extrusionOk="0">
                  <a:moveTo>
                    <a:pt x="22978" y="9375"/>
                  </a:moveTo>
                  <a:lnTo>
                    <a:pt x="17872" y="13125"/>
                  </a:lnTo>
                  <a:lnTo>
                    <a:pt x="7659" y="24375"/>
                  </a:lnTo>
                  <a:lnTo>
                    <a:pt x="7659" y="35625"/>
                  </a:lnTo>
                  <a:lnTo>
                    <a:pt x="7659" y="50625"/>
                  </a:lnTo>
                  <a:lnTo>
                    <a:pt x="15319" y="60000"/>
                  </a:lnTo>
                  <a:lnTo>
                    <a:pt x="22978" y="69375"/>
                  </a:lnTo>
                  <a:lnTo>
                    <a:pt x="22978" y="75000"/>
                  </a:lnTo>
                  <a:lnTo>
                    <a:pt x="17872" y="82500"/>
                  </a:lnTo>
                  <a:lnTo>
                    <a:pt x="17872" y="91875"/>
                  </a:lnTo>
                  <a:lnTo>
                    <a:pt x="15319" y="103125"/>
                  </a:lnTo>
                  <a:lnTo>
                    <a:pt x="10212" y="105000"/>
                  </a:lnTo>
                  <a:lnTo>
                    <a:pt x="0" y="112500"/>
                  </a:lnTo>
                  <a:lnTo>
                    <a:pt x="5106" y="116250"/>
                  </a:lnTo>
                  <a:lnTo>
                    <a:pt x="15319" y="120000"/>
                  </a:lnTo>
                  <a:lnTo>
                    <a:pt x="17872" y="120000"/>
                  </a:lnTo>
                  <a:lnTo>
                    <a:pt x="33191" y="112500"/>
                  </a:lnTo>
                  <a:lnTo>
                    <a:pt x="38297" y="116250"/>
                  </a:lnTo>
                  <a:lnTo>
                    <a:pt x="48510" y="116250"/>
                  </a:lnTo>
                  <a:lnTo>
                    <a:pt x="51063" y="116250"/>
                  </a:lnTo>
                  <a:lnTo>
                    <a:pt x="61276" y="116250"/>
                  </a:lnTo>
                  <a:lnTo>
                    <a:pt x="68936" y="116250"/>
                  </a:lnTo>
                  <a:lnTo>
                    <a:pt x="79148" y="108750"/>
                  </a:lnTo>
                  <a:lnTo>
                    <a:pt x="94468" y="82500"/>
                  </a:lnTo>
                  <a:lnTo>
                    <a:pt x="114893" y="60000"/>
                  </a:lnTo>
                  <a:lnTo>
                    <a:pt x="120000" y="50625"/>
                  </a:lnTo>
                  <a:lnTo>
                    <a:pt x="120000" y="45000"/>
                  </a:lnTo>
                  <a:lnTo>
                    <a:pt x="114893" y="37500"/>
                  </a:lnTo>
                  <a:lnTo>
                    <a:pt x="114893" y="35625"/>
                  </a:lnTo>
                  <a:lnTo>
                    <a:pt x="112340" y="37500"/>
                  </a:lnTo>
                  <a:lnTo>
                    <a:pt x="104680" y="35625"/>
                  </a:lnTo>
                  <a:lnTo>
                    <a:pt x="94468" y="30000"/>
                  </a:lnTo>
                  <a:lnTo>
                    <a:pt x="91914" y="30000"/>
                  </a:lnTo>
                  <a:lnTo>
                    <a:pt x="94468" y="28125"/>
                  </a:lnTo>
                  <a:lnTo>
                    <a:pt x="91914" y="24375"/>
                  </a:lnTo>
                  <a:lnTo>
                    <a:pt x="81702" y="20625"/>
                  </a:lnTo>
                  <a:lnTo>
                    <a:pt x="71489" y="9375"/>
                  </a:lnTo>
                  <a:lnTo>
                    <a:pt x="61276" y="5625"/>
                  </a:lnTo>
                  <a:lnTo>
                    <a:pt x="51063" y="5625"/>
                  </a:lnTo>
                  <a:lnTo>
                    <a:pt x="38297" y="0"/>
                  </a:lnTo>
                  <a:lnTo>
                    <a:pt x="33191" y="0"/>
                  </a:lnTo>
                  <a:lnTo>
                    <a:pt x="28085" y="0"/>
                  </a:lnTo>
                  <a:lnTo>
                    <a:pt x="22978" y="5625"/>
                  </a:lnTo>
                  <a:lnTo>
                    <a:pt x="22978" y="937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0" name="Shape 770"/>
            <p:cNvSpPr/>
            <p:nvPr/>
          </p:nvSpPr>
          <p:spPr>
            <a:xfrm>
              <a:off x="2430463" y="3752953"/>
              <a:ext cx="150811" cy="260350"/>
            </a:xfrm>
            <a:custGeom>
              <a:avLst/>
              <a:gdLst/>
              <a:ahLst/>
              <a:cxnLst/>
              <a:rect l="0" t="0" r="0" b="0"/>
              <a:pathLst>
                <a:path w="120000" h="120000" extrusionOk="0">
                  <a:moveTo>
                    <a:pt x="26493" y="53233"/>
                  </a:moveTo>
                  <a:lnTo>
                    <a:pt x="31168" y="53233"/>
                  </a:lnTo>
                  <a:lnTo>
                    <a:pt x="32727" y="55037"/>
                  </a:lnTo>
                  <a:lnTo>
                    <a:pt x="32727" y="58646"/>
                  </a:lnTo>
                  <a:lnTo>
                    <a:pt x="32727" y="60451"/>
                  </a:lnTo>
                  <a:lnTo>
                    <a:pt x="31168" y="64962"/>
                  </a:lnTo>
                  <a:lnTo>
                    <a:pt x="32727" y="67669"/>
                  </a:lnTo>
                  <a:lnTo>
                    <a:pt x="40519" y="68571"/>
                  </a:lnTo>
                  <a:lnTo>
                    <a:pt x="38961" y="71278"/>
                  </a:lnTo>
                  <a:lnTo>
                    <a:pt x="45194" y="75789"/>
                  </a:lnTo>
                  <a:lnTo>
                    <a:pt x="45194" y="76691"/>
                  </a:lnTo>
                  <a:lnTo>
                    <a:pt x="40519" y="79398"/>
                  </a:lnTo>
                  <a:lnTo>
                    <a:pt x="38961" y="83007"/>
                  </a:lnTo>
                  <a:lnTo>
                    <a:pt x="37402" y="86616"/>
                  </a:lnTo>
                  <a:lnTo>
                    <a:pt x="32727" y="92932"/>
                  </a:lnTo>
                  <a:lnTo>
                    <a:pt x="32727" y="98345"/>
                  </a:lnTo>
                  <a:lnTo>
                    <a:pt x="37402" y="102857"/>
                  </a:lnTo>
                  <a:lnTo>
                    <a:pt x="38961" y="104661"/>
                  </a:lnTo>
                  <a:lnTo>
                    <a:pt x="38961" y="106466"/>
                  </a:lnTo>
                  <a:lnTo>
                    <a:pt x="38961" y="108270"/>
                  </a:lnTo>
                  <a:lnTo>
                    <a:pt x="40519" y="110075"/>
                  </a:lnTo>
                  <a:lnTo>
                    <a:pt x="38961" y="111879"/>
                  </a:lnTo>
                  <a:lnTo>
                    <a:pt x="45194" y="112781"/>
                  </a:lnTo>
                  <a:lnTo>
                    <a:pt x="51428" y="116390"/>
                  </a:lnTo>
                  <a:lnTo>
                    <a:pt x="52987" y="119097"/>
                  </a:lnTo>
                  <a:lnTo>
                    <a:pt x="57662" y="119097"/>
                  </a:lnTo>
                  <a:lnTo>
                    <a:pt x="59220" y="120000"/>
                  </a:lnTo>
                  <a:lnTo>
                    <a:pt x="60779" y="120000"/>
                  </a:lnTo>
                  <a:lnTo>
                    <a:pt x="65454" y="119097"/>
                  </a:lnTo>
                  <a:lnTo>
                    <a:pt x="67012" y="116390"/>
                  </a:lnTo>
                  <a:lnTo>
                    <a:pt x="77922" y="112781"/>
                  </a:lnTo>
                  <a:lnTo>
                    <a:pt x="85714" y="111879"/>
                  </a:lnTo>
                  <a:lnTo>
                    <a:pt x="88831" y="111879"/>
                  </a:lnTo>
                  <a:lnTo>
                    <a:pt x="91948" y="110075"/>
                  </a:lnTo>
                  <a:lnTo>
                    <a:pt x="98181" y="108270"/>
                  </a:lnTo>
                  <a:lnTo>
                    <a:pt x="107532" y="108270"/>
                  </a:lnTo>
                  <a:lnTo>
                    <a:pt x="113766" y="108270"/>
                  </a:lnTo>
                  <a:lnTo>
                    <a:pt x="120000" y="108270"/>
                  </a:lnTo>
                  <a:lnTo>
                    <a:pt x="113766" y="104661"/>
                  </a:lnTo>
                  <a:lnTo>
                    <a:pt x="109090" y="102857"/>
                  </a:lnTo>
                  <a:lnTo>
                    <a:pt x="109090" y="101052"/>
                  </a:lnTo>
                  <a:lnTo>
                    <a:pt x="102857" y="96541"/>
                  </a:lnTo>
                  <a:lnTo>
                    <a:pt x="101298" y="92932"/>
                  </a:lnTo>
                  <a:lnTo>
                    <a:pt x="101298" y="87518"/>
                  </a:lnTo>
                  <a:lnTo>
                    <a:pt x="98181" y="83909"/>
                  </a:lnTo>
                  <a:lnTo>
                    <a:pt x="95064" y="86616"/>
                  </a:lnTo>
                  <a:lnTo>
                    <a:pt x="91948" y="83909"/>
                  </a:lnTo>
                  <a:lnTo>
                    <a:pt x="88831" y="80300"/>
                  </a:lnTo>
                  <a:lnTo>
                    <a:pt x="82597" y="76691"/>
                  </a:lnTo>
                  <a:lnTo>
                    <a:pt x="82597" y="73082"/>
                  </a:lnTo>
                  <a:lnTo>
                    <a:pt x="82597" y="61353"/>
                  </a:lnTo>
                  <a:lnTo>
                    <a:pt x="82597" y="58646"/>
                  </a:lnTo>
                  <a:lnTo>
                    <a:pt x="88831" y="58646"/>
                  </a:lnTo>
                  <a:lnTo>
                    <a:pt x="98181" y="58646"/>
                  </a:lnTo>
                  <a:lnTo>
                    <a:pt x="101298" y="55037"/>
                  </a:lnTo>
                  <a:lnTo>
                    <a:pt x="101298" y="53233"/>
                  </a:lnTo>
                  <a:lnTo>
                    <a:pt x="102857" y="49624"/>
                  </a:lnTo>
                  <a:lnTo>
                    <a:pt x="102857" y="47819"/>
                  </a:lnTo>
                  <a:lnTo>
                    <a:pt x="102857" y="46917"/>
                  </a:lnTo>
                  <a:lnTo>
                    <a:pt x="102857" y="40601"/>
                  </a:lnTo>
                  <a:lnTo>
                    <a:pt x="101298" y="36992"/>
                  </a:lnTo>
                  <a:lnTo>
                    <a:pt x="101298" y="36090"/>
                  </a:lnTo>
                  <a:lnTo>
                    <a:pt x="95064" y="36992"/>
                  </a:lnTo>
                  <a:lnTo>
                    <a:pt x="95064" y="35187"/>
                  </a:lnTo>
                  <a:lnTo>
                    <a:pt x="88831" y="31578"/>
                  </a:lnTo>
                  <a:lnTo>
                    <a:pt x="77922" y="27969"/>
                  </a:lnTo>
                  <a:lnTo>
                    <a:pt x="73246" y="27969"/>
                  </a:lnTo>
                  <a:lnTo>
                    <a:pt x="71688" y="31578"/>
                  </a:lnTo>
                  <a:lnTo>
                    <a:pt x="71688" y="35187"/>
                  </a:lnTo>
                  <a:lnTo>
                    <a:pt x="67012" y="36090"/>
                  </a:lnTo>
                  <a:lnTo>
                    <a:pt x="67012" y="31578"/>
                  </a:lnTo>
                  <a:lnTo>
                    <a:pt x="73246" y="24360"/>
                  </a:lnTo>
                  <a:lnTo>
                    <a:pt x="73246" y="20751"/>
                  </a:lnTo>
                  <a:lnTo>
                    <a:pt x="71688" y="17142"/>
                  </a:lnTo>
                  <a:lnTo>
                    <a:pt x="67012" y="16240"/>
                  </a:lnTo>
                  <a:lnTo>
                    <a:pt x="60779" y="12631"/>
                  </a:lnTo>
                  <a:lnTo>
                    <a:pt x="57662" y="9022"/>
                  </a:lnTo>
                  <a:lnTo>
                    <a:pt x="51428" y="5413"/>
                  </a:lnTo>
                  <a:lnTo>
                    <a:pt x="40519" y="1804"/>
                  </a:lnTo>
                  <a:lnTo>
                    <a:pt x="46753" y="5413"/>
                  </a:lnTo>
                  <a:lnTo>
                    <a:pt x="51428" y="7218"/>
                  </a:lnTo>
                  <a:lnTo>
                    <a:pt x="37402" y="0"/>
                  </a:lnTo>
                  <a:lnTo>
                    <a:pt x="38961" y="2706"/>
                  </a:lnTo>
                  <a:lnTo>
                    <a:pt x="40519" y="3609"/>
                  </a:lnTo>
                  <a:lnTo>
                    <a:pt x="40519" y="5413"/>
                  </a:lnTo>
                  <a:lnTo>
                    <a:pt x="38961" y="5413"/>
                  </a:lnTo>
                  <a:lnTo>
                    <a:pt x="26493" y="9924"/>
                  </a:lnTo>
                  <a:lnTo>
                    <a:pt x="20259" y="13533"/>
                  </a:lnTo>
                  <a:lnTo>
                    <a:pt x="18701" y="16240"/>
                  </a:lnTo>
                  <a:lnTo>
                    <a:pt x="18701" y="19849"/>
                  </a:lnTo>
                  <a:lnTo>
                    <a:pt x="20259" y="21654"/>
                  </a:lnTo>
                  <a:lnTo>
                    <a:pt x="24935" y="21654"/>
                  </a:lnTo>
                  <a:lnTo>
                    <a:pt x="26493" y="24360"/>
                  </a:lnTo>
                  <a:lnTo>
                    <a:pt x="24935" y="25263"/>
                  </a:lnTo>
                  <a:lnTo>
                    <a:pt x="20259" y="27969"/>
                  </a:lnTo>
                  <a:lnTo>
                    <a:pt x="18701" y="28872"/>
                  </a:lnTo>
                  <a:lnTo>
                    <a:pt x="14025" y="28872"/>
                  </a:lnTo>
                  <a:lnTo>
                    <a:pt x="12467" y="28872"/>
                  </a:lnTo>
                  <a:lnTo>
                    <a:pt x="9350" y="28872"/>
                  </a:lnTo>
                  <a:lnTo>
                    <a:pt x="6233" y="31578"/>
                  </a:lnTo>
                  <a:lnTo>
                    <a:pt x="6233" y="35187"/>
                  </a:lnTo>
                  <a:lnTo>
                    <a:pt x="3116" y="39699"/>
                  </a:lnTo>
                  <a:lnTo>
                    <a:pt x="0" y="43308"/>
                  </a:lnTo>
                  <a:lnTo>
                    <a:pt x="6233" y="49624"/>
                  </a:lnTo>
                  <a:lnTo>
                    <a:pt x="14025" y="54135"/>
                  </a:lnTo>
                  <a:lnTo>
                    <a:pt x="15584" y="54135"/>
                  </a:lnTo>
                  <a:lnTo>
                    <a:pt x="26493" y="53233"/>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1" name="Shape 771"/>
            <p:cNvSpPr/>
            <p:nvPr/>
          </p:nvSpPr>
          <p:spPr>
            <a:xfrm>
              <a:off x="1870075" y="3614842"/>
              <a:ext cx="385762" cy="593724"/>
            </a:xfrm>
            <a:custGeom>
              <a:avLst/>
              <a:gdLst/>
              <a:ahLst/>
              <a:cxnLst/>
              <a:rect l="0" t="0" r="0" b="0"/>
              <a:pathLst>
                <a:path w="120000" h="120000" extrusionOk="0">
                  <a:moveTo>
                    <a:pt x="118172" y="78811"/>
                  </a:moveTo>
                  <a:lnTo>
                    <a:pt x="118172" y="77227"/>
                  </a:lnTo>
                  <a:lnTo>
                    <a:pt x="117563" y="75247"/>
                  </a:lnTo>
                  <a:lnTo>
                    <a:pt x="116345" y="72871"/>
                  </a:lnTo>
                  <a:lnTo>
                    <a:pt x="113908" y="70099"/>
                  </a:lnTo>
                  <a:lnTo>
                    <a:pt x="111472" y="69306"/>
                  </a:lnTo>
                  <a:lnTo>
                    <a:pt x="109035" y="69306"/>
                  </a:lnTo>
                  <a:lnTo>
                    <a:pt x="110253" y="68514"/>
                  </a:lnTo>
                  <a:lnTo>
                    <a:pt x="111472" y="67722"/>
                  </a:lnTo>
                  <a:lnTo>
                    <a:pt x="113908" y="66138"/>
                  </a:lnTo>
                  <a:lnTo>
                    <a:pt x="115126" y="65742"/>
                  </a:lnTo>
                  <a:lnTo>
                    <a:pt x="115126" y="64158"/>
                  </a:lnTo>
                  <a:lnTo>
                    <a:pt x="112690" y="62574"/>
                  </a:lnTo>
                  <a:lnTo>
                    <a:pt x="111472" y="59801"/>
                  </a:lnTo>
                  <a:lnTo>
                    <a:pt x="110253" y="57425"/>
                  </a:lnTo>
                  <a:lnTo>
                    <a:pt x="110253" y="51881"/>
                  </a:lnTo>
                  <a:lnTo>
                    <a:pt x="111472" y="51089"/>
                  </a:lnTo>
                  <a:lnTo>
                    <a:pt x="112690" y="49504"/>
                  </a:lnTo>
                  <a:lnTo>
                    <a:pt x="112690" y="47128"/>
                  </a:lnTo>
                  <a:lnTo>
                    <a:pt x="115126" y="45544"/>
                  </a:lnTo>
                  <a:lnTo>
                    <a:pt x="115126" y="45148"/>
                  </a:lnTo>
                  <a:lnTo>
                    <a:pt x="113908" y="43960"/>
                  </a:lnTo>
                  <a:lnTo>
                    <a:pt x="112690" y="43564"/>
                  </a:lnTo>
                  <a:lnTo>
                    <a:pt x="109035" y="43960"/>
                  </a:lnTo>
                  <a:lnTo>
                    <a:pt x="105989" y="43960"/>
                  </a:lnTo>
                  <a:lnTo>
                    <a:pt x="104162" y="45148"/>
                  </a:lnTo>
                  <a:lnTo>
                    <a:pt x="101116" y="45148"/>
                  </a:lnTo>
                  <a:lnTo>
                    <a:pt x="100507" y="45148"/>
                  </a:lnTo>
                  <a:lnTo>
                    <a:pt x="98071" y="45148"/>
                  </a:lnTo>
                  <a:lnTo>
                    <a:pt x="95634" y="45148"/>
                  </a:lnTo>
                  <a:lnTo>
                    <a:pt x="93807" y="43564"/>
                  </a:lnTo>
                  <a:lnTo>
                    <a:pt x="93197" y="43168"/>
                  </a:lnTo>
                  <a:lnTo>
                    <a:pt x="90761" y="40000"/>
                  </a:lnTo>
                  <a:lnTo>
                    <a:pt x="90152" y="38811"/>
                  </a:lnTo>
                  <a:lnTo>
                    <a:pt x="88324" y="38811"/>
                  </a:lnTo>
                  <a:lnTo>
                    <a:pt x="85888" y="38811"/>
                  </a:lnTo>
                  <a:lnTo>
                    <a:pt x="83451" y="38415"/>
                  </a:lnTo>
                  <a:lnTo>
                    <a:pt x="82842" y="38415"/>
                  </a:lnTo>
                  <a:lnTo>
                    <a:pt x="80406" y="38811"/>
                  </a:lnTo>
                  <a:lnTo>
                    <a:pt x="77969" y="38811"/>
                  </a:lnTo>
                  <a:lnTo>
                    <a:pt x="75532" y="38811"/>
                  </a:lnTo>
                  <a:lnTo>
                    <a:pt x="74314" y="38415"/>
                  </a:lnTo>
                  <a:lnTo>
                    <a:pt x="73705" y="38811"/>
                  </a:lnTo>
                  <a:lnTo>
                    <a:pt x="71269" y="38811"/>
                  </a:lnTo>
                  <a:lnTo>
                    <a:pt x="69441" y="38415"/>
                  </a:lnTo>
                  <a:lnTo>
                    <a:pt x="69441" y="36831"/>
                  </a:lnTo>
                  <a:lnTo>
                    <a:pt x="68832" y="36435"/>
                  </a:lnTo>
                  <a:lnTo>
                    <a:pt x="66395" y="35247"/>
                  </a:lnTo>
                  <a:lnTo>
                    <a:pt x="66395" y="33663"/>
                  </a:lnTo>
                  <a:lnTo>
                    <a:pt x="67005" y="31683"/>
                  </a:lnTo>
                  <a:lnTo>
                    <a:pt x="68832" y="30099"/>
                  </a:lnTo>
                  <a:lnTo>
                    <a:pt x="67005" y="29306"/>
                  </a:lnTo>
                  <a:lnTo>
                    <a:pt x="65786" y="26930"/>
                  </a:lnTo>
                  <a:lnTo>
                    <a:pt x="65786" y="24554"/>
                  </a:lnTo>
                  <a:lnTo>
                    <a:pt x="63959" y="24158"/>
                  </a:lnTo>
                  <a:lnTo>
                    <a:pt x="63350" y="22970"/>
                  </a:lnTo>
                  <a:lnTo>
                    <a:pt x="63350" y="22574"/>
                  </a:lnTo>
                  <a:lnTo>
                    <a:pt x="60913" y="22970"/>
                  </a:lnTo>
                  <a:lnTo>
                    <a:pt x="59086" y="22970"/>
                  </a:lnTo>
                  <a:lnTo>
                    <a:pt x="61522" y="20594"/>
                  </a:lnTo>
                  <a:lnTo>
                    <a:pt x="63959" y="17425"/>
                  </a:lnTo>
                  <a:lnTo>
                    <a:pt x="65786" y="13465"/>
                  </a:lnTo>
                  <a:lnTo>
                    <a:pt x="66395" y="10693"/>
                  </a:lnTo>
                  <a:lnTo>
                    <a:pt x="69441" y="8316"/>
                  </a:lnTo>
                  <a:lnTo>
                    <a:pt x="73705" y="6732"/>
                  </a:lnTo>
                  <a:lnTo>
                    <a:pt x="74314" y="5148"/>
                  </a:lnTo>
                  <a:lnTo>
                    <a:pt x="76751" y="4356"/>
                  </a:lnTo>
                  <a:lnTo>
                    <a:pt x="80406" y="3564"/>
                  </a:lnTo>
                  <a:lnTo>
                    <a:pt x="82842" y="3168"/>
                  </a:lnTo>
                  <a:lnTo>
                    <a:pt x="82842" y="1584"/>
                  </a:lnTo>
                  <a:lnTo>
                    <a:pt x="81624" y="396"/>
                  </a:lnTo>
                  <a:lnTo>
                    <a:pt x="79187" y="0"/>
                  </a:lnTo>
                  <a:lnTo>
                    <a:pt x="76751" y="396"/>
                  </a:lnTo>
                  <a:lnTo>
                    <a:pt x="75532" y="1584"/>
                  </a:lnTo>
                  <a:lnTo>
                    <a:pt x="74314" y="1980"/>
                  </a:lnTo>
                  <a:lnTo>
                    <a:pt x="74314" y="1584"/>
                  </a:lnTo>
                  <a:lnTo>
                    <a:pt x="73705" y="1584"/>
                  </a:lnTo>
                  <a:lnTo>
                    <a:pt x="73705" y="3168"/>
                  </a:lnTo>
                  <a:lnTo>
                    <a:pt x="71269" y="3564"/>
                  </a:lnTo>
                  <a:lnTo>
                    <a:pt x="66395" y="5148"/>
                  </a:lnTo>
                  <a:lnTo>
                    <a:pt x="63350" y="7524"/>
                  </a:lnTo>
                  <a:lnTo>
                    <a:pt x="60913" y="8316"/>
                  </a:lnTo>
                  <a:lnTo>
                    <a:pt x="57258" y="8316"/>
                  </a:lnTo>
                  <a:lnTo>
                    <a:pt x="53604" y="8316"/>
                  </a:lnTo>
                  <a:lnTo>
                    <a:pt x="52385" y="8316"/>
                  </a:lnTo>
                  <a:lnTo>
                    <a:pt x="51167" y="9504"/>
                  </a:lnTo>
                  <a:lnTo>
                    <a:pt x="49949" y="11089"/>
                  </a:lnTo>
                  <a:lnTo>
                    <a:pt x="48730" y="12277"/>
                  </a:lnTo>
                  <a:lnTo>
                    <a:pt x="47512" y="11089"/>
                  </a:lnTo>
                  <a:lnTo>
                    <a:pt x="48730" y="10693"/>
                  </a:lnTo>
                  <a:lnTo>
                    <a:pt x="49949" y="10693"/>
                  </a:lnTo>
                  <a:lnTo>
                    <a:pt x="47512" y="9504"/>
                  </a:lnTo>
                  <a:lnTo>
                    <a:pt x="45076" y="9504"/>
                  </a:lnTo>
                  <a:lnTo>
                    <a:pt x="42639" y="10693"/>
                  </a:lnTo>
                  <a:lnTo>
                    <a:pt x="42030" y="12277"/>
                  </a:lnTo>
                  <a:lnTo>
                    <a:pt x="40203" y="12673"/>
                  </a:lnTo>
                  <a:lnTo>
                    <a:pt x="39593" y="13465"/>
                  </a:lnTo>
                  <a:lnTo>
                    <a:pt x="38984" y="14257"/>
                  </a:lnTo>
                  <a:lnTo>
                    <a:pt x="38984" y="14653"/>
                  </a:lnTo>
                  <a:lnTo>
                    <a:pt x="38984" y="15841"/>
                  </a:lnTo>
                  <a:lnTo>
                    <a:pt x="37157" y="15841"/>
                  </a:lnTo>
                  <a:lnTo>
                    <a:pt x="38984" y="16237"/>
                  </a:lnTo>
                  <a:lnTo>
                    <a:pt x="37157" y="19405"/>
                  </a:lnTo>
                  <a:lnTo>
                    <a:pt x="37157" y="20594"/>
                  </a:lnTo>
                  <a:lnTo>
                    <a:pt x="37157" y="20990"/>
                  </a:lnTo>
                  <a:lnTo>
                    <a:pt x="34720" y="21386"/>
                  </a:lnTo>
                  <a:lnTo>
                    <a:pt x="34111" y="21386"/>
                  </a:lnTo>
                  <a:lnTo>
                    <a:pt x="31675" y="22970"/>
                  </a:lnTo>
                  <a:lnTo>
                    <a:pt x="31065" y="24554"/>
                  </a:lnTo>
                  <a:lnTo>
                    <a:pt x="26802" y="26138"/>
                  </a:lnTo>
                  <a:lnTo>
                    <a:pt x="24365" y="26930"/>
                  </a:lnTo>
                  <a:lnTo>
                    <a:pt x="24365" y="27722"/>
                  </a:lnTo>
                  <a:lnTo>
                    <a:pt x="24365" y="30891"/>
                  </a:lnTo>
                  <a:lnTo>
                    <a:pt x="23756" y="30099"/>
                  </a:lnTo>
                  <a:lnTo>
                    <a:pt x="22538" y="29306"/>
                  </a:lnTo>
                  <a:lnTo>
                    <a:pt x="20101" y="27326"/>
                  </a:lnTo>
                  <a:lnTo>
                    <a:pt x="20101" y="26930"/>
                  </a:lnTo>
                  <a:lnTo>
                    <a:pt x="19492" y="27326"/>
                  </a:lnTo>
                  <a:lnTo>
                    <a:pt x="18883" y="27722"/>
                  </a:lnTo>
                  <a:lnTo>
                    <a:pt x="18883" y="28514"/>
                  </a:lnTo>
                  <a:lnTo>
                    <a:pt x="21319" y="30891"/>
                  </a:lnTo>
                  <a:lnTo>
                    <a:pt x="21319" y="32079"/>
                  </a:lnTo>
                  <a:lnTo>
                    <a:pt x="20101" y="33267"/>
                  </a:lnTo>
                  <a:lnTo>
                    <a:pt x="16446" y="35247"/>
                  </a:lnTo>
                  <a:lnTo>
                    <a:pt x="15228" y="33663"/>
                  </a:lnTo>
                  <a:lnTo>
                    <a:pt x="15228" y="34851"/>
                  </a:lnTo>
                  <a:lnTo>
                    <a:pt x="15228" y="36435"/>
                  </a:lnTo>
                  <a:lnTo>
                    <a:pt x="14010" y="36831"/>
                  </a:lnTo>
                  <a:lnTo>
                    <a:pt x="14010" y="37227"/>
                  </a:lnTo>
                  <a:lnTo>
                    <a:pt x="16446" y="38811"/>
                  </a:lnTo>
                  <a:lnTo>
                    <a:pt x="17664" y="41584"/>
                  </a:lnTo>
                  <a:lnTo>
                    <a:pt x="18883" y="43168"/>
                  </a:lnTo>
                  <a:lnTo>
                    <a:pt x="18883" y="43564"/>
                  </a:lnTo>
                  <a:lnTo>
                    <a:pt x="17664" y="43960"/>
                  </a:lnTo>
                  <a:lnTo>
                    <a:pt x="17664" y="45148"/>
                  </a:lnTo>
                  <a:lnTo>
                    <a:pt x="18883" y="47128"/>
                  </a:lnTo>
                  <a:lnTo>
                    <a:pt x="18883" y="48316"/>
                  </a:lnTo>
                  <a:lnTo>
                    <a:pt x="17664" y="48316"/>
                  </a:lnTo>
                  <a:lnTo>
                    <a:pt x="16446" y="48712"/>
                  </a:lnTo>
                  <a:lnTo>
                    <a:pt x="17664" y="51881"/>
                  </a:lnTo>
                  <a:lnTo>
                    <a:pt x="18883" y="54257"/>
                  </a:lnTo>
                  <a:lnTo>
                    <a:pt x="17664" y="56237"/>
                  </a:lnTo>
                  <a:lnTo>
                    <a:pt x="17664" y="57821"/>
                  </a:lnTo>
                  <a:lnTo>
                    <a:pt x="17664" y="59009"/>
                  </a:lnTo>
                  <a:lnTo>
                    <a:pt x="18883" y="59009"/>
                  </a:lnTo>
                  <a:lnTo>
                    <a:pt x="17664" y="59405"/>
                  </a:lnTo>
                  <a:lnTo>
                    <a:pt x="16446" y="59801"/>
                  </a:lnTo>
                  <a:lnTo>
                    <a:pt x="17664" y="59801"/>
                  </a:lnTo>
                  <a:lnTo>
                    <a:pt x="18883" y="59801"/>
                  </a:lnTo>
                  <a:lnTo>
                    <a:pt x="18883" y="60990"/>
                  </a:lnTo>
                  <a:lnTo>
                    <a:pt x="17664" y="60990"/>
                  </a:lnTo>
                  <a:lnTo>
                    <a:pt x="18883" y="61386"/>
                  </a:lnTo>
                  <a:lnTo>
                    <a:pt x="20101" y="61386"/>
                  </a:lnTo>
                  <a:lnTo>
                    <a:pt x="20101" y="62574"/>
                  </a:lnTo>
                  <a:lnTo>
                    <a:pt x="18883" y="62574"/>
                  </a:lnTo>
                  <a:lnTo>
                    <a:pt x="20101" y="62970"/>
                  </a:lnTo>
                  <a:lnTo>
                    <a:pt x="17664" y="64554"/>
                  </a:lnTo>
                  <a:lnTo>
                    <a:pt x="16446" y="66138"/>
                  </a:lnTo>
                  <a:lnTo>
                    <a:pt x="15228" y="66930"/>
                  </a:lnTo>
                  <a:lnTo>
                    <a:pt x="14010" y="67722"/>
                  </a:lnTo>
                  <a:lnTo>
                    <a:pt x="14010" y="68514"/>
                  </a:lnTo>
                  <a:lnTo>
                    <a:pt x="12791" y="70099"/>
                  </a:lnTo>
                  <a:lnTo>
                    <a:pt x="12791" y="70891"/>
                  </a:lnTo>
                  <a:lnTo>
                    <a:pt x="12182" y="70891"/>
                  </a:lnTo>
                  <a:lnTo>
                    <a:pt x="10355" y="70891"/>
                  </a:lnTo>
                  <a:lnTo>
                    <a:pt x="7309" y="71287"/>
                  </a:lnTo>
                  <a:lnTo>
                    <a:pt x="5482" y="72079"/>
                  </a:lnTo>
                  <a:lnTo>
                    <a:pt x="4873" y="72871"/>
                  </a:lnTo>
                  <a:lnTo>
                    <a:pt x="4873" y="73663"/>
                  </a:lnTo>
                  <a:lnTo>
                    <a:pt x="4873" y="74455"/>
                  </a:lnTo>
                  <a:lnTo>
                    <a:pt x="4873" y="75247"/>
                  </a:lnTo>
                  <a:lnTo>
                    <a:pt x="4873" y="76831"/>
                  </a:lnTo>
                  <a:lnTo>
                    <a:pt x="2436" y="76039"/>
                  </a:lnTo>
                  <a:lnTo>
                    <a:pt x="1827" y="76831"/>
                  </a:lnTo>
                  <a:lnTo>
                    <a:pt x="0" y="77227"/>
                  </a:lnTo>
                  <a:lnTo>
                    <a:pt x="1827" y="77227"/>
                  </a:lnTo>
                  <a:lnTo>
                    <a:pt x="4263" y="80000"/>
                  </a:lnTo>
                  <a:lnTo>
                    <a:pt x="7309" y="81584"/>
                  </a:lnTo>
                  <a:lnTo>
                    <a:pt x="10355" y="82376"/>
                  </a:lnTo>
                  <a:lnTo>
                    <a:pt x="12791" y="83564"/>
                  </a:lnTo>
                  <a:lnTo>
                    <a:pt x="14010" y="83564"/>
                  </a:lnTo>
                  <a:lnTo>
                    <a:pt x="15228" y="83960"/>
                  </a:lnTo>
                  <a:lnTo>
                    <a:pt x="16446" y="85148"/>
                  </a:lnTo>
                  <a:lnTo>
                    <a:pt x="16446" y="85544"/>
                  </a:lnTo>
                  <a:lnTo>
                    <a:pt x="16446" y="86732"/>
                  </a:lnTo>
                  <a:lnTo>
                    <a:pt x="18883" y="86732"/>
                  </a:lnTo>
                  <a:lnTo>
                    <a:pt x="23756" y="87128"/>
                  </a:lnTo>
                  <a:lnTo>
                    <a:pt x="26192" y="87128"/>
                  </a:lnTo>
                  <a:lnTo>
                    <a:pt x="26802" y="87128"/>
                  </a:lnTo>
                  <a:lnTo>
                    <a:pt x="26192" y="86732"/>
                  </a:lnTo>
                  <a:lnTo>
                    <a:pt x="26802" y="86732"/>
                  </a:lnTo>
                  <a:lnTo>
                    <a:pt x="28629" y="86732"/>
                  </a:lnTo>
                  <a:lnTo>
                    <a:pt x="29238" y="86732"/>
                  </a:lnTo>
                  <a:lnTo>
                    <a:pt x="31065" y="88316"/>
                  </a:lnTo>
                  <a:lnTo>
                    <a:pt x="34111" y="88712"/>
                  </a:lnTo>
                  <a:lnTo>
                    <a:pt x="36548" y="89900"/>
                  </a:lnTo>
                  <a:lnTo>
                    <a:pt x="37157" y="89504"/>
                  </a:lnTo>
                  <a:lnTo>
                    <a:pt x="38984" y="89504"/>
                  </a:lnTo>
                  <a:lnTo>
                    <a:pt x="40203" y="90297"/>
                  </a:lnTo>
                  <a:lnTo>
                    <a:pt x="42639" y="91881"/>
                  </a:lnTo>
                  <a:lnTo>
                    <a:pt x="45076" y="93465"/>
                  </a:lnTo>
                  <a:lnTo>
                    <a:pt x="46903" y="95841"/>
                  </a:lnTo>
                  <a:lnTo>
                    <a:pt x="46903" y="96237"/>
                  </a:lnTo>
                  <a:lnTo>
                    <a:pt x="47512" y="96237"/>
                  </a:lnTo>
                  <a:lnTo>
                    <a:pt x="48730" y="97425"/>
                  </a:lnTo>
                  <a:lnTo>
                    <a:pt x="49949" y="97821"/>
                  </a:lnTo>
                  <a:lnTo>
                    <a:pt x="52385" y="99009"/>
                  </a:lnTo>
                  <a:lnTo>
                    <a:pt x="53604" y="99405"/>
                  </a:lnTo>
                  <a:lnTo>
                    <a:pt x="54822" y="99801"/>
                  </a:lnTo>
                  <a:lnTo>
                    <a:pt x="54822" y="101386"/>
                  </a:lnTo>
                  <a:lnTo>
                    <a:pt x="57258" y="102574"/>
                  </a:lnTo>
                  <a:lnTo>
                    <a:pt x="58477" y="102970"/>
                  </a:lnTo>
                  <a:lnTo>
                    <a:pt x="58477" y="104158"/>
                  </a:lnTo>
                  <a:lnTo>
                    <a:pt x="58477" y="105742"/>
                  </a:lnTo>
                  <a:lnTo>
                    <a:pt x="59086" y="106138"/>
                  </a:lnTo>
                  <a:lnTo>
                    <a:pt x="60913" y="106534"/>
                  </a:lnTo>
                  <a:lnTo>
                    <a:pt x="61522" y="106534"/>
                  </a:lnTo>
                  <a:lnTo>
                    <a:pt x="63959" y="106534"/>
                  </a:lnTo>
                  <a:lnTo>
                    <a:pt x="66395" y="106534"/>
                  </a:lnTo>
                  <a:lnTo>
                    <a:pt x="69441" y="106138"/>
                  </a:lnTo>
                  <a:lnTo>
                    <a:pt x="71269" y="105742"/>
                  </a:lnTo>
                  <a:lnTo>
                    <a:pt x="71878" y="104554"/>
                  </a:lnTo>
                  <a:lnTo>
                    <a:pt x="73705" y="105742"/>
                  </a:lnTo>
                  <a:lnTo>
                    <a:pt x="75532" y="106138"/>
                  </a:lnTo>
                  <a:lnTo>
                    <a:pt x="77969" y="105742"/>
                  </a:lnTo>
                  <a:lnTo>
                    <a:pt x="80406" y="105742"/>
                  </a:lnTo>
                  <a:lnTo>
                    <a:pt x="82842" y="106534"/>
                  </a:lnTo>
                  <a:lnTo>
                    <a:pt x="85888" y="106534"/>
                  </a:lnTo>
                  <a:lnTo>
                    <a:pt x="88324" y="109306"/>
                  </a:lnTo>
                  <a:lnTo>
                    <a:pt x="87715" y="110891"/>
                  </a:lnTo>
                  <a:lnTo>
                    <a:pt x="85279" y="112871"/>
                  </a:lnTo>
                  <a:lnTo>
                    <a:pt x="82842" y="116039"/>
                  </a:lnTo>
                  <a:lnTo>
                    <a:pt x="82842" y="116831"/>
                  </a:lnTo>
                  <a:lnTo>
                    <a:pt x="83451" y="116831"/>
                  </a:lnTo>
                  <a:lnTo>
                    <a:pt x="85888" y="116831"/>
                  </a:lnTo>
                  <a:lnTo>
                    <a:pt x="87715" y="116831"/>
                  </a:lnTo>
                  <a:lnTo>
                    <a:pt x="90152" y="118811"/>
                  </a:lnTo>
                  <a:lnTo>
                    <a:pt x="90152" y="120000"/>
                  </a:lnTo>
                  <a:lnTo>
                    <a:pt x="90761" y="117227"/>
                  </a:lnTo>
                  <a:lnTo>
                    <a:pt x="91979" y="110891"/>
                  </a:lnTo>
                  <a:lnTo>
                    <a:pt x="93807" y="101386"/>
                  </a:lnTo>
                  <a:lnTo>
                    <a:pt x="93807" y="99405"/>
                  </a:lnTo>
                  <a:lnTo>
                    <a:pt x="93807" y="97821"/>
                  </a:lnTo>
                  <a:lnTo>
                    <a:pt x="93197" y="96237"/>
                  </a:lnTo>
                  <a:lnTo>
                    <a:pt x="93197" y="94257"/>
                  </a:lnTo>
                  <a:lnTo>
                    <a:pt x="91979" y="92673"/>
                  </a:lnTo>
                  <a:lnTo>
                    <a:pt x="90152" y="91881"/>
                  </a:lnTo>
                  <a:lnTo>
                    <a:pt x="88324" y="89504"/>
                  </a:lnTo>
                  <a:lnTo>
                    <a:pt x="88324" y="88316"/>
                  </a:lnTo>
                  <a:lnTo>
                    <a:pt x="88324" y="86732"/>
                  </a:lnTo>
                  <a:lnTo>
                    <a:pt x="88324" y="85148"/>
                  </a:lnTo>
                  <a:lnTo>
                    <a:pt x="91979" y="83960"/>
                  </a:lnTo>
                  <a:lnTo>
                    <a:pt x="93197" y="83564"/>
                  </a:lnTo>
                  <a:lnTo>
                    <a:pt x="95634" y="83960"/>
                  </a:lnTo>
                  <a:lnTo>
                    <a:pt x="96243" y="83960"/>
                  </a:lnTo>
                  <a:lnTo>
                    <a:pt x="96243" y="83564"/>
                  </a:lnTo>
                  <a:lnTo>
                    <a:pt x="96243" y="81980"/>
                  </a:lnTo>
                  <a:lnTo>
                    <a:pt x="93807" y="81584"/>
                  </a:lnTo>
                  <a:lnTo>
                    <a:pt x="91979" y="81584"/>
                  </a:lnTo>
                  <a:lnTo>
                    <a:pt x="90761" y="81584"/>
                  </a:lnTo>
                  <a:lnTo>
                    <a:pt x="90152" y="78811"/>
                  </a:lnTo>
                  <a:lnTo>
                    <a:pt x="90152" y="76831"/>
                  </a:lnTo>
                  <a:lnTo>
                    <a:pt x="90761" y="76831"/>
                  </a:lnTo>
                  <a:lnTo>
                    <a:pt x="93197" y="76831"/>
                  </a:lnTo>
                  <a:lnTo>
                    <a:pt x="95634" y="76831"/>
                  </a:lnTo>
                  <a:lnTo>
                    <a:pt x="103553" y="76831"/>
                  </a:lnTo>
                  <a:lnTo>
                    <a:pt x="104162" y="76831"/>
                  </a:lnTo>
                  <a:lnTo>
                    <a:pt x="105989" y="76831"/>
                  </a:lnTo>
                  <a:lnTo>
                    <a:pt x="105989" y="75247"/>
                  </a:lnTo>
                  <a:lnTo>
                    <a:pt x="106598" y="75247"/>
                  </a:lnTo>
                  <a:lnTo>
                    <a:pt x="108426" y="76039"/>
                  </a:lnTo>
                  <a:lnTo>
                    <a:pt x="109035" y="76831"/>
                  </a:lnTo>
                  <a:lnTo>
                    <a:pt x="110253" y="75247"/>
                  </a:lnTo>
                  <a:lnTo>
                    <a:pt x="112690" y="74455"/>
                  </a:lnTo>
                  <a:lnTo>
                    <a:pt x="113908" y="73663"/>
                  </a:lnTo>
                  <a:lnTo>
                    <a:pt x="115126" y="74455"/>
                  </a:lnTo>
                  <a:lnTo>
                    <a:pt x="116345" y="76039"/>
                  </a:lnTo>
                  <a:lnTo>
                    <a:pt x="117563" y="77227"/>
                  </a:lnTo>
                  <a:lnTo>
                    <a:pt x="117563" y="80000"/>
                  </a:lnTo>
                  <a:lnTo>
                    <a:pt x="117563" y="80396"/>
                  </a:lnTo>
                  <a:lnTo>
                    <a:pt x="118172" y="80396"/>
                  </a:lnTo>
                  <a:lnTo>
                    <a:pt x="120000" y="80396"/>
                  </a:lnTo>
                  <a:lnTo>
                    <a:pt x="118172" y="7881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2" name="Shape 772"/>
            <p:cNvSpPr/>
            <p:nvPr/>
          </p:nvSpPr>
          <p:spPr>
            <a:xfrm>
              <a:off x="1811338" y="4005367"/>
              <a:ext cx="177800" cy="228600"/>
            </a:xfrm>
            <a:custGeom>
              <a:avLst/>
              <a:gdLst/>
              <a:ahLst/>
              <a:cxnLst/>
              <a:rect l="0" t="0" r="0" b="0"/>
              <a:pathLst>
                <a:path w="120000" h="120000" extrusionOk="0">
                  <a:moveTo>
                    <a:pt x="17142" y="94358"/>
                  </a:moveTo>
                  <a:lnTo>
                    <a:pt x="17142" y="98461"/>
                  </a:lnTo>
                  <a:lnTo>
                    <a:pt x="17142" y="99487"/>
                  </a:lnTo>
                  <a:lnTo>
                    <a:pt x="13186" y="102564"/>
                  </a:lnTo>
                  <a:lnTo>
                    <a:pt x="13186" y="103589"/>
                  </a:lnTo>
                  <a:lnTo>
                    <a:pt x="14505" y="106666"/>
                  </a:lnTo>
                  <a:lnTo>
                    <a:pt x="13186" y="110769"/>
                  </a:lnTo>
                  <a:lnTo>
                    <a:pt x="14505" y="108717"/>
                  </a:lnTo>
                  <a:lnTo>
                    <a:pt x="14505" y="107692"/>
                  </a:lnTo>
                  <a:lnTo>
                    <a:pt x="17142" y="106666"/>
                  </a:lnTo>
                  <a:lnTo>
                    <a:pt x="19780" y="106666"/>
                  </a:lnTo>
                  <a:lnTo>
                    <a:pt x="25054" y="110769"/>
                  </a:lnTo>
                  <a:lnTo>
                    <a:pt x="27692" y="110769"/>
                  </a:lnTo>
                  <a:lnTo>
                    <a:pt x="30329" y="110769"/>
                  </a:lnTo>
                  <a:lnTo>
                    <a:pt x="32967" y="111794"/>
                  </a:lnTo>
                  <a:lnTo>
                    <a:pt x="34285" y="115897"/>
                  </a:lnTo>
                  <a:lnTo>
                    <a:pt x="38241" y="116923"/>
                  </a:lnTo>
                  <a:lnTo>
                    <a:pt x="39560" y="120000"/>
                  </a:lnTo>
                  <a:lnTo>
                    <a:pt x="43516" y="116923"/>
                  </a:lnTo>
                  <a:lnTo>
                    <a:pt x="44835" y="115897"/>
                  </a:lnTo>
                  <a:lnTo>
                    <a:pt x="51428" y="94358"/>
                  </a:lnTo>
                  <a:lnTo>
                    <a:pt x="54065" y="95384"/>
                  </a:lnTo>
                  <a:lnTo>
                    <a:pt x="55384" y="94358"/>
                  </a:lnTo>
                  <a:lnTo>
                    <a:pt x="55384" y="92307"/>
                  </a:lnTo>
                  <a:lnTo>
                    <a:pt x="56703" y="90256"/>
                  </a:lnTo>
                  <a:lnTo>
                    <a:pt x="60659" y="92307"/>
                  </a:lnTo>
                  <a:lnTo>
                    <a:pt x="60659" y="90256"/>
                  </a:lnTo>
                  <a:lnTo>
                    <a:pt x="60659" y="88205"/>
                  </a:lnTo>
                  <a:lnTo>
                    <a:pt x="61978" y="86153"/>
                  </a:lnTo>
                  <a:lnTo>
                    <a:pt x="65934" y="83076"/>
                  </a:lnTo>
                  <a:lnTo>
                    <a:pt x="69890" y="80000"/>
                  </a:lnTo>
                  <a:lnTo>
                    <a:pt x="80439" y="78974"/>
                  </a:lnTo>
                  <a:lnTo>
                    <a:pt x="92307" y="74871"/>
                  </a:lnTo>
                  <a:lnTo>
                    <a:pt x="101538" y="69743"/>
                  </a:lnTo>
                  <a:lnTo>
                    <a:pt x="108131" y="61538"/>
                  </a:lnTo>
                  <a:lnTo>
                    <a:pt x="113406" y="53333"/>
                  </a:lnTo>
                  <a:lnTo>
                    <a:pt x="113406" y="52307"/>
                  </a:lnTo>
                  <a:lnTo>
                    <a:pt x="118681" y="44102"/>
                  </a:lnTo>
                  <a:lnTo>
                    <a:pt x="120000" y="45128"/>
                  </a:lnTo>
                  <a:lnTo>
                    <a:pt x="120000" y="40000"/>
                  </a:lnTo>
                  <a:lnTo>
                    <a:pt x="118681" y="35897"/>
                  </a:lnTo>
                  <a:lnTo>
                    <a:pt x="117362" y="33846"/>
                  </a:lnTo>
                  <a:lnTo>
                    <a:pt x="114725" y="31794"/>
                  </a:lnTo>
                  <a:lnTo>
                    <a:pt x="113406" y="29743"/>
                  </a:lnTo>
                  <a:lnTo>
                    <a:pt x="114725" y="29743"/>
                  </a:lnTo>
                  <a:lnTo>
                    <a:pt x="118681" y="28717"/>
                  </a:lnTo>
                  <a:lnTo>
                    <a:pt x="113406" y="25641"/>
                  </a:lnTo>
                  <a:lnTo>
                    <a:pt x="106813" y="24615"/>
                  </a:lnTo>
                  <a:lnTo>
                    <a:pt x="102857" y="20512"/>
                  </a:lnTo>
                  <a:lnTo>
                    <a:pt x="101538" y="20512"/>
                  </a:lnTo>
                  <a:lnTo>
                    <a:pt x="97582" y="20512"/>
                  </a:lnTo>
                  <a:lnTo>
                    <a:pt x="96263" y="20512"/>
                  </a:lnTo>
                  <a:lnTo>
                    <a:pt x="97582" y="21538"/>
                  </a:lnTo>
                  <a:lnTo>
                    <a:pt x="96263" y="21538"/>
                  </a:lnTo>
                  <a:lnTo>
                    <a:pt x="90989" y="21538"/>
                  </a:lnTo>
                  <a:lnTo>
                    <a:pt x="80439" y="20512"/>
                  </a:lnTo>
                  <a:lnTo>
                    <a:pt x="75164" y="20512"/>
                  </a:lnTo>
                  <a:lnTo>
                    <a:pt x="75164" y="17435"/>
                  </a:lnTo>
                  <a:lnTo>
                    <a:pt x="75164" y="16410"/>
                  </a:lnTo>
                  <a:lnTo>
                    <a:pt x="72527" y="13333"/>
                  </a:lnTo>
                  <a:lnTo>
                    <a:pt x="69890" y="12307"/>
                  </a:lnTo>
                  <a:lnTo>
                    <a:pt x="67252" y="12307"/>
                  </a:lnTo>
                  <a:lnTo>
                    <a:pt x="61978" y="9230"/>
                  </a:lnTo>
                  <a:lnTo>
                    <a:pt x="55384" y="7179"/>
                  </a:lnTo>
                  <a:lnTo>
                    <a:pt x="48791" y="3076"/>
                  </a:lnTo>
                  <a:lnTo>
                    <a:pt x="44835" y="0"/>
                  </a:lnTo>
                  <a:lnTo>
                    <a:pt x="43516" y="7179"/>
                  </a:lnTo>
                  <a:lnTo>
                    <a:pt x="39560" y="4102"/>
                  </a:lnTo>
                  <a:lnTo>
                    <a:pt x="38241" y="4102"/>
                  </a:lnTo>
                  <a:lnTo>
                    <a:pt x="32967" y="7179"/>
                  </a:lnTo>
                  <a:lnTo>
                    <a:pt x="30329" y="8205"/>
                  </a:lnTo>
                  <a:lnTo>
                    <a:pt x="27692" y="9230"/>
                  </a:lnTo>
                  <a:lnTo>
                    <a:pt x="25054" y="9230"/>
                  </a:lnTo>
                  <a:lnTo>
                    <a:pt x="17142" y="12307"/>
                  </a:lnTo>
                  <a:lnTo>
                    <a:pt x="17142" y="16410"/>
                  </a:lnTo>
                  <a:lnTo>
                    <a:pt x="19780" y="20512"/>
                  </a:lnTo>
                  <a:lnTo>
                    <a:pt x="17142" y="25641"/>
                  </a:lnTo>
                  <a:lnTo>
                    <a:pt x="13186" y="31794"/>
                  </a:lnTo>
                  <a:lnTo>
                    <a:pt x="10549" y="35897"/>
                  </a:lnTo>
                  <a:lnTo>
                    <a:pt x="13186" y="37948"/>
                  </a:lnTo>
                  <a:lnTo>
                    <a:pt x="14505" y="37948"/>
                  </a:lnTo>
                  <a:lnTo>
                    <a:pt x="10549" y="40000"/>
                  </a:lnTo>
                  <a:lnTo>
                    <a:pt x="10549" y="41025"/>
                  </a:lnTo>
                  <a:lnTo>
                    <a:pt x="7912" y="44102"/>
                  </a:lnTo>
                  <a:lnTo>
                    <a:pt x="5274" y="44102"/>
                  </a:lnTo>
                  <a:lnTo>
                    <a:pt x="2637" y="45128"/>
                  </a:lnTo>
                  <a:lnTo>
                    <a:pt x="5274" y="52307"/>
                  </a:lnTo>
                  <a:lnTo>
                    <a:pt x="2637" y="53333"/>
                  </a:lnTo>
                  <a:lnTo>
                    <a:pt x="2637" y="57435"/>
                  </a:lnTo>
                  <a:lnTo>
                    <a:pt x="5274" y="61538"/>
                  </a:lnTo>
                  <a:lnTo>
                    <a:pt x="5274" y="65641"/>
                  </a:lnTo>
                  <a:lnTo>
                    <a:pt x="2637" y="66666"/>
                  </a:lnTo>
                  <a:lnTo>
                    <a:pt x="0" y="66666"/>
                  </a:lnTo>
                  <a:lnTo>
                    <a:pt x="2637" y="70769"/>
                  </a:lnTo>
                  <a:lnTo>
                    <a:pt x="5274" y="70769"/>
                  </a:lnTo>
                  <a:lnTo>
                    <a:pt x="14505" y="78974"/>
                  </a:lnTo>
                  <a:lnTo>
                    <a:pt x="17142" y="71794"/>
                  </a:lnTo>
                  <a:lnTo>
                    <a:pt x="19780" y="70769"/>
                  </a:lnTo>
                  <a:lnTo>
                    <a:pt x="19780" y="71794"/>
                  </a:lnTo>
                  <a:lnTo>
                    <a:pt x="19780" y="74871"/>
                  </a:lnTo>
                  <a:lnTo>
                    <a:pt x="22417" y="74871"/>
                  </a:lnTo>
                  <a:lnTo>
                    <a:pt x="22417" y="71794"/>
                  </a:lnTo>
                  <a:lnTo>
                    <a:pt x="22417" y="69743"/>
                  </a:lnTo>
                  <a:lnTo>
                    <a:pt x="22417" y="65641"/>
                  </a:lnTo>
                  <a:lnTo>
                    <a:pt x="25054" y="65641"/>
                  </a:lnTo>
                  <a:lnTo>
                    <a:pt x="22417" y="69743"/>
                  </a:lnTo>
                  <a:lnTo>
                    <a:pt x="25054" y="71794"/>
                  </a:lnTo>
                  <a:lnTo>
                    <a:pt x="25054" y="74871"/>
                  </a:lnTo>
                  <a:lnTo>
                    <a:pt x="25054" y="78974"/>
                  </a:lnTo>
                  <a:lnTo>
                    <a:pt x="22417" y="86153"/>
                  </a:lnTo>
                  <a:lnTo>
                    <a:pt x="17142" y="88205"/>
                  </a:lnTo>
                  <a:lnTo>
                    <a:pt x="14505" y="90256"/>
                  </a:lnTo>
                  <a:lnTo>
                    <a:pt x="17142" y="9435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3" name="Shape 773"/>
            <p:cNvSpPr/>
            <p:nvPr/>
          </p:nvSpPr>
          <p:spPr>
            <a:xfrm>
              <a:off x="2433638" y="4741967"/>
              <a:ext cx="266699" cy="293687"/>
            </a:xfrm>
            <a:custGeom>
              <a:avLst/>
              <a:gdLst/>
              <a:ahLst/>
              <a:cxnLst/>
              <a:rect l="0" t="0" r="0" b="0"/>
              <a:pathLst>
                <a:path w="120000" h="120000" extrusionOk="0">
                  <a:moveTo>
                    <a:pt x="5294" y="46400"/>
                  </a:moveTo>
                  <a:lnTo>
                    <a:pt x="8823" y="48800"/>
                  </a:lnTo>
                  <a:lnTo>
                    <a:pt x="9705" y="52800"/>
                  </a:lnTo>
                  <a:lnTo>
                    <a:pt x="13235" y="56000"/>
                  </a:lnTo>
                  <a:lnTo>
                    <a:pt x="15882" y="56800"/>
                  </a:lnTo>
                  <a:lnTo>
                    <a:pt x="21176" y="60000"/>
                  </a:lnTo>
                  <a:lnTo>
                    <a:pt x="24705" y="64800"/>
                  </a:lnTo>
                  <a:lnTo>
                    <a:pt x="28235" y="66400"/>
                  </a:lnTo>
                  <a:lnTo>
                    <a:pt x="31764" y="66400"/>
                  </a:lnTo>
                  <a:lnTo>
                    <a:pt x="35294" y="68000"/>
                  </a:lnTo>
                  <a:lnTo>
                    <a:pt x="38823" y="68000"/>
                  </a:lnTo>
                  <a:lnTo>
                    <a:pt x="42352" y="69600"/>
                  </a:lnTo>
                  <a:lnTo>
                    <a:pt x="45000" y="71200"/>
                  </a:lnTo>
                  <a:lnTo>
                    <a:pt x="52058" y="75200"/>
                  </a:lnTo>
                  <a:lnTo>
                    <a:pt x="59117" y="78400"/>
                  </a:lnTo>
                  <a:lnTo>
                    <a:pt x="63529" y="80800"/>
                  </a:lnTo>
                  <a:lnTo>
                    <a:pt x="66176" y="81600"/>
                  </a:lnTo>
                  <a:lnTo>
                    <a:pt x="67058" y="84000"/>
                  </a:lnTo>
                  <a:lnTo>
                    <a:pt x="70588" y="84000"/>
                  </a:lnTo>
                  <a:lnTo>
                    <a:pt x="74117" y="84800"/>
                  </a:lnTo>
                  <a:lnTo>
                    <a:pt x="75000" y="88000"/>
                  </a:lnTo>
                  <a:lnTo>
                    <a:pt x="77647" y="88800"/>
                  </a:lnTo>
                  <a:lnTo>
                    <a:pt x="75000" y="92000"/>
                  </a:lnTo>
                  <a:lnTo>
                    <a:pt x="74117" y="95200"/>
                  </a:lnTo>
                  <a:lnTo>
                    <a:pt x="71470" y="99200"/>
                  </a:lnTo>
                  <a:lnTo>
                    <a:pt x="70588" y="101600"/>
                  </a:lnTo>
                  <a:lnTo>
                    <a:pt x="70588" y="104800"/>
                  </a:lnTo>
                  <a:lnTo>
                    <a:pt x="70588" y="108000"/>
                  </a:lnTo>
                  <a:lnTo>
                    <a:pt x="69705" y="108800"/>
                  </a:lnTo>
                  <a:lnTo>
                    <a:pt x="67058" y="113600"/>
                  </a:lnTo>
                  <a:lnTo>
                    <a:pt x="67058" y="115200"/>
                  </a:lnTo>
                  <a:lnTo>
                    <a:pt x="67058" y="116800"/>
                  </a:lnTo>
                  <a:lnTo>
                    <a:pt x="70588" y="115200"/>
                  </a:lnTo>
                  <a:lnTo>
                    <a:pt x="75000" y="115200"/>
                  </a:lnTo>
                  <a:lnTo>
                    <a:pt x="82058" y="118400"/>
                  </a:lnTo>
                  <a:lnTo>
                    <a:pt x="85588" y="118400"/>
                  </a:lnTo>
                  <a:lnTo>
                    <a:pt x="90882" y="118400"/>
                  </a:lnTo>
                  <a:lnTo>
                    <a:pt x="92647" y="118400"/>
                  </a:lnTo>
                  <a:lnTo>
                    <a:pt x="94411" y="118400"/>
                  </a:lnTo>
                  <a:lnTo>
                    <a:pt x="95294" y="118400"/>
                  </a:lnTo>
                  <a:lnTo>
                    <a:pt x="98823" y="120000"/>
                  </a:lnTo>
                  <a:lnTo>
                    <a:pt x="98823" y="118400"/>
                  </a:lnTo>
                  <a:lnTo>
                    <a:pt x="102352" y="116800"/>
                  </a:lnTo>
                  <a:lnTo>
                    <a:pt x="104117" y="116800"/>
                  </a:lnTo>
                  <a:lnTo>
                    <a:pt x="105882" y="118400"/>
                  </a:lnTo>
                  <a:lnTo>
                    <a:pt x="106764" y="116800"/>
                  </a:lnTo>
                  <a:lnTo>
                    <a:pt x="109411" y="115200"/>
                  </a:lnTo>
                  <a:lnTo>
                    <a:pt x="109411" y="112000"/>
                  </a:lnTo>
                  <a:lnTo>
                    <a:pt x="112941" y="110400"/>
                  </a:lnTo>
                  <a:lnTo>
                    <a:pt x="113823" y="110400"/>
                  </a:lnTo>
                  <a:lnTo>
                    <a:pt x="116470" y="105600"/>
                  </a:lnTo>
                  <a:lnTo>
                    <a:pt x="117352" y="105600"/>
                  </a:lnTo>
                  <a:lnTo>
                    <a:pt x="117352" y="104800"/>
                  </a:lnTo>
                  <a:lnTo>
                    <a:pt x="117352" y="101600"/>
                  </a:lnTo>
                  <a:lnTo>
                    <a:pt x="117352" y="94400"/>
                  </a:lnTo>
                  <a:lnTo>
                    <a:pt x="117352" y="92000"/>
                  </a:lnTo>
                  <a:lnTo>
                    <a:pt x="117352" y="91200"/>
                  </a:lnTo>
                  <a:lnTo>
                    <a:pt x="117352" y="88800"/>
                  </a:lnTo>
                  <a:lnTo>
                    <a:pt x="120000" y="80800"/>
                  </a:lnTo>
                  <a:lnTo>
                    <a:pt x="120000" y="77600"/>
                  </a:lnTo>
                  <a:lnTo>
                    <a:pt x="120000" y="74400"/>
                  </a:lnTo>
                  <a:lnTo>
                    <a:pt x="120000" y="71200"/>
                  </a:lnTo>
                  <a:lnTo>
                    <a:pt x="120000" y="69600"/>
                  </a:lnTo>
                  <a:lnTo>
                    <a:pt x="117352" y="66400"/>
                  </a:lnTo>
                  <a:lnTo>
                    <a:pt x="113823" y="66400"/>
                  </a:lnTo>
                  <a:lnTo>
                    <a:pt x="112941" y="66400"/>
                  </a:lnTo>
                  <a:lnTo>
                    <a:pt x="109411" y="68000"/>
                  </a:lnTo>
                  <a:lnTo>
                    <a:pt x="105882" y="68000"/>
                  </a:lnTo>
                  <a:lnTo>
                    <a:pt x="104117" y="66400"/>
                  </a:lnTo>
                  <a:lnTo>
                    <a:pt x="100588" y="60000"/>
                  </a:lnTo>
                  <a:lnTo>
                    <a:pt x="98823" y="53600"/>
                  </a:lnTo>
                  <a:lnTo>
                    <a:pt x="95294" y="48800"/>
                  </a:lnTo>
                  <a:lnTo>
                    <a:pt x="92647" y="43200"/>
                  </a:lnTo>
                  <a:lnTo>
                    <a:pt x="89117" y="43200"/>
                  </a:lnTo>
                  <a:lnTo>
                    <a:pt x="87352" y="42400"/>
                  </a:lnTo>
                  <a:lnTo>
                    <a:pt x="83823" y="42400"/>
                  </a:lnTo>
                  <a:lnTo>
                    <a:pt x="82058" y="43200"/>
                  </a:lnTo>
                  <a:lnTo>
                    <a:pt x="81176" y="46400"/>
                  </a:lnTo>
                  <a:lnTo>
                    <a:pt x="77647" y="43200"/>
                  </a:lnTo>
                  <a:lnTo>
                    <a:pt x="74117" y="43200"/>
                  </a:lnTo>
                  <a:lnTo>
                    <a:pt x="70588" y="42400"/>
                  </a:lnTo>
                  <a:lnTo>
                    <a:pt x="67058" y="42400"/>
                  </a:lnTo>
                  <a:lnTo>
                    <a:pt x="63529" y="40000"/>
                  </a:lnTo>
                  <a:lnTo>
                    <a:pt x="63529" y="37600"/>
                  </a:lnTo>
                  <a:lnTo>
                    <a:pt x="66176" y="36000"/>
                  </a:lnTo>
                  <a:lnTo>
                    <a:pt x="66176" y="32800"/>
                  </a:lnTo>
                  <a:lnTo>
                    <a:pt x="63529" y="32000"/>
                  </a:lnTo>
                  <a:lnTo>
                    <a:pt x="66176" y="28800"/>
                  </a:lnTo>
                  <a:lnTo>
                    <a:pt x="66176" y="25600"/>
                  </a:lnTo>
                  <a:lnTo>
                    <a:pt x="63529" y="22400"/>
                  </a:lnTo>
                  <a:lnTo>
                    <a:pt x="63529" y="20800"/>
                  </a:lnTo>
                  <a:lnTo>
                    <a:pt x="62647" y="17600"/>
                  </a:lnTo>
                  <a:lnTo>
                    <a:pt x="60000" y="14400"/>
                  </a:lnTo>
                  <a:lnTo>
                    <a:pt x="59117" y="11200"/>
                  </a:lnTo>
                  <a:lnTo>
                    <a:pt x="59117" y="10400"/>
                  </a:lnTo>
                  <a:lnTo>
                    <a:pt x="59117" y="8000"/>
                  </a:lnTo>
                  <a:lnTo>
                    <a:pt x="56470" y="4800"/>
                  </a:lnTo>
                  <a:lnTo>
                    <a:pt x="52058" y="3200"/>
                  </a:lnTo>
                  <a:lnTo>
                    <a:pt x="45000" y="800"/>
                  </a:lnTo>
                  <a:lnTo>
                    <a:pt x="39705" y="0"/>
                  </a:lnTo>
                  <a:lnTo>
                    <a:pt x="35294" y="0"/>
                  </a:lnTo>
                  <a:lnTo>
                    <a:pt x="28235" y="800"/>
                  </a:lnTo>
                  <a:lnTo>
                    <a:pt x="12352" y="4000"/>
                  </a:lnTo>
                  <a:lnTo>
                    <a:pt x="8823" y="4800"/>
                  </a:lnTo>
                  <a:lnTo>
                    <a:pt x="6176" y="7200"/>
                  </a:lnTo>
                  <a:lnTo>
                    <a:pt x="5294" y="13600"/>
                  </a:lnTo>
                  <a:lnTo>
                    <a:pt x="3529" y="16000"/>
                  </a:lnTo>
                  <a:lnTo>
                    <a:pt x="3529" y="20800"/>
                  </a:lnTo>
                  <a:lnTo>
                    <a:pt x="3529" y="28800"/>
                  </a:lnTo>
                  <a:lnTo>
                    <a:pt x="0" y="42400"/>
                  </a:lnTo>
                  <a:lnTo>
                    <a:pt x="3529" y="45600"/>
                  </a:lnTo>
                  <a:lnTo>
                    <a:pt x="5294" y="464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4" name="Shape 774"/>
            <p:cNvSpPr/>
            <p:nvPr/>
          </p:nvSpPr>
          <p:spPr>
            <a:xfrm>
              <a:off x="2179638" y="4400653"/>
              <a:ext cx="395287" cy="469899"/>
            </a:xfrm>
            <a:custGeom>
              <a:avLst/>
              <a:gdLst/>
              <a:ahLst/>
              <a:cxnLst/>
              <a:rect l="0" t="0" r="0" b="0"/>
              <a:pathLst>
                <a:path w="120000" h="120000" extrusionOk="0">
                  <a:moveTo>
                    <a:pt x="120000" y="76906"/>
                  </a:moveTo>
                  <a:cubicBezTo>
                    <a:pt x="119210" y="74254"/>
                    <a:pt x="119210" y="74254"/>
                    <a:pt x="119210" y="74254"/>
                  </a:cubicBezTo>
                  <a:cubicBezTo>
                    <a:pt x="117631" y="71602"/>
                    <a:pt x="117631" y="71602"/>
                    <a:pt x="117631" y="71602"/>
                  </a:cubicBezTo>
                  <a:cubicBezTo>
                    <a:pt x="117631" y="70276"/>
                    <a:pt x="117631" y="70276"/>
                    <a:pt x="117631" y="70276"/>
                  </a:cubicBezTo>
                  <a:cubicBezTo>
                    <a:pt x="116842" y="70276"/>
                    <a:pt x="116842" y="70276"/>
                    <a:pt x="116842" y="70276"/>
                  </a:cubicBezTo>
                  <a:cubicBezTo>
                    <a:pt x="115263" y="70276"/>
                    <a:pt x="115263" y="70276"/>
                    <a:pt x="115263" y="70276"/>
                  </a:cubicBezTo>
                  <a:cubicBezTo>
                    <a:pt x="113684" y="70276"/>
                    <a:pt x="113684" y="70276"/>
                    <a:pt x="113684" y="70276"/>
                  </a:cubicBezTo>
                  <a:cubicBezTo>
                    <a:pt x="111315" y="67624"/>
                    <a:pt x="111315" y="67624"/>
                    <a:pt x="111315" y="67624"/>
                  </a:cubicBezTo>
                  <a:cubicBezTo>
                    <a:pt x="109736" y="63646"/>
                    <a:pt x="109736" y="63646"/>
                    <a:pt x="109736" y="63646"/>
                  </a:cubicBezTo>
                  <a:cubicBezTo>
                    <a:pt x="111315" y="60331"/>
                    <a:pt x="111315" y="60331"/>
                    <a:pt x="111315" y="60331"/>
                  </a:cubicBezTo>
                  <a:cubicBezTo>
                    <a:pt x="106578" y="60331"/>
                    <a:pt x="106578" y="60331"/>
                    <a:pt x="106578" y="60331"/>
                  </a:cubicBezTo>
                  <a:cubicBezTo>
                    <a:pt x="101842" y="60331"/>
                    <a:pt x="101842" y="60331"/>
                    <a:pt x="101842" y="60331"/>
                  </a:cubicBezTo>
                  <a:cubicBezTo>
                    <a:pt x="97894" y="60331"/>
                    <a:pt x="97894" y="60331"/>
                    <a:pt x="97894" y="60331"/>
                  </a:cubicBezTo>
                  <a:cubicBezTo>
                    <a:pt x="96315" y="60331"/>
                    <a:pt x="96315" y="60331"/>
                    <a:pt x="96315" y="60331"/>
                  </a:cubicBezTo>
                  <a:cubicBezTo>
                    <a:pt x="93947" y="59005"/>
                    <a:pt x="93947" y="59005"/>
                    <a:pt x="93947" y="59005"/>
                  </a:cubicBezTo>
                  <a:cubicBezTo>
                    <a:pt x="93157" y="56353"/>
                    <a:pt x="93157" y="56353"/>
                    <a:pt x="93157" y="56353"/>
                  </a:cubicBezTo>
                  <a:cubicBezTo>
                    <a:pt x="93157" y="54364"/>
                    <a:pt x="93157" y="54364"/>
                    <a:pt x="93157" y="54364"/>
                  </a:cubicBezTo>
                  <a:cubicBezTo>
                    <a:pt x="90789" y="51712"/>
                    <a:pt x="90789" y="51712"/>
                    <a:pt x="90789" y="51712"/>
                  </a:cubicBezTo>
                  <a:cubicBezTo>
                    <a:pt x="90789" y="50386"/>
                    <a:pt x="90789" y="50386"/>
                    <a:pt x="90789" y="50386"/>
                  </a:cubicBezTo>
                  <a:cubicBezTo>
                    <a:pt x="90000" y="48397"/>
                    <a:pt x="90000" y="48397"/>
                    <a:pt x="90000" y="48397"/>
                  </a:cubicBezTo>
                  <a:cubicBezTo>
                    <a:pt x="91578" y="48397"/>
                    <a:pt x="91578" y="48397"/>
                    <a:pt x="91578" y="48397"/>
                  </a:cubicBezTo>
                  <a:cubicBezTo>
                    <a:pt x="90000" y="41767"/>
                    <a:pt x="90000" y="41767"/>
                    <a:pt x="90000" y="41767"/>
                  </a:cubicBezTo>
                  <a:cubicBezTo>
                    <a:pt x="90000" y="39779"/>
                    <a:pt x="90000" y="39779"/>
                    <a:pt x="90000" y="39779"/>
                  </a:cubicBezTo>
                  <a:cubicBezTo>
                    <a:pt x="90000" y="38453"/>
                    <a:pt x="90000" y="38453"/>
                    <a:pt x="90000" y="38453"/>
                  </a:cubicBezTo>
                  <a:cubicBezTo>
                    <a:pt x="88421" y="37127"/>
                    <a:pt x="88421" y="37127"/>
                    <a:pt x="88421" y="37127"/>
                  </a:cubicBezTo>
                  <a:cubicBezTo>
                    <a:pt x="83684" y="35138"/>
                    <a:pt x="83684" y="35138"/>
                    <a:pt x="83684" y="35138"/>
                  </a:cubicBezTo>
                  <a:cubicBezTo>
                    <a:pt x="81315" y="34475"/>
                    <a:pt x="81315" y="34475"/>
                    <a:pt x="81315" y="34475"/>
                  </a:cubicBezTo>
                  <a:cubicBezTo>
                    <a:pt x="75789" y="34475"/>
                    <a:pt x="75789" y="34475"/>
                    <a:pt x="75789" y="34475"/>
                  </a:cubicBezTo>
                  <a:cubicBezTo>
                    <a:pt x="73421" y="33149"/>
                    <a:pt x="73421" y="33149"/>
                    <a:pt x="73421" y="33149"/>
                  </a:cubicBezTo>
                  <a:cubicBezTo>
                    <a:pt x="72631" y="31823"/>
                    <a:pt x="72631" y="31823"/>
                    <a:pt x="72631" y="31823"/>
                  </a:cubicBezTo>
                  <a:cubicBezTo>
                    <a:pt x="71842" y="31823"/>
                    <a:pt x="71842" y="31823"/>
                    <a:pt x="71842" y="31823"/>
                  </a:cubicBezTo>
                  <a:cubicBezTo>
                    <a:pt x="70263" y="31823"/>
                    <a:pt x="70263" y="31823"/>
                    <a:pt x="70263" y="31823"/>
                  </a:cubicBezTo>
                  <a:cubicBezTo>
                    <a:pt x="67894" y="29834"/>
                    <a:pt x="67894" y="29834"/>
                    <a:pt x="67894" y="29834"/>
                  </a:cubicBezTo>
                  <a:cubicBezTo>
                    <a:pt x="65526" y="29834"/>
                    <a:pt x="65526" y="29834"/>
                    <a:pt x="65526" y="29834"/>
                  </a:cubicBezTo>
                  <a:cubicBezTo>
                    <a:pt x="64736" y="28508"/>
                    <a:pt x="64736" y="28508"/>
                    <a:pt x="64736" y="28508"/>
                  </a:cubicBezTo>
                  <a:cubicBezTo>
                    <a:pt x="63947" y="27845"/>
                    <a:pt x="63947" y="27845"/>
                    <a:pt x="63947" y="27845"/>
                  </a:cubicBezTo>
                  <a:cubicBezTo>
                    <a:pt x="62368" y="26519"/>
                    <a:pt x="62368" y="26519"/>
                    <a:pt x="62368" y="26519"/>
                  </a:cubicBezTo>
                  <a:cubicBezTo>
                    <a:pt x="61578" y="26519"/>
                    <a:pt x="61578" y="26519"/>
                    <a:pt x="61578" y="26519"/>
                  </a:cubicBezTo>
                  <a:cubicBezTo>
                    <a:pt x="60000" y="26519"/>
                    <a:pt x="60000" y="26519"/>
                    <a:pt x="60000" y="26519"/>
                  </a:cubicBezTo>
                  <a:cubicBezTo>
                    <a:pt x="59210" y="25856"/>
                    <a:pt x="59210" y="25856"/>
                    <a:pt x="59210" y="25856"/>
                  </a:cubicBezTo>
                  <a:cubicBezTo>
                    <a:pt x="57631" y="25193"/>
                    <a:pt x="57631" y="25193"/>
                    <a:pt x="57631" y="25193"/>
                  </a:cubicBezTo>
                  <a:cubicBezTo>
                    <a:pt x="56842" y="25856"/>
                    <a:pt x="56842" y="25856"/>
                    <a:pt x="56842" y="25856"/>
                  </a:cubicBezTo>
                  <a:cubicBezTo>
                    <a:pt x="53684" y="25856"/>
                    <a:pt x="53684" y="25856"/>
                    <a:pt x="53684" y="25856"/>
                  </a:cubicBezTo>
                  <a:cubicBezTo>
                    <a:pt x="51315" y="25193"/>
                    <a:pt x="51315" y="25193"/>
                    <a:pt x="51315" y="25193"/>
                  </a:cubicBezTo>
                  <a:cubicBezTo>
                    <a:pt x="49736" y="23204"/>
                    <a:pt x="49736" y="23204"/>
                    <a:pt x="49736" y="23204"/>
                  </a:cubicBezTo>
                  <a:cubicBezTo>
                    <a:pt x="47368" y="21878"/>
                    <a:pt x="47368" y="21878"/>
                    <a:pt x="47368" y="21878"/>
                  </a:cubicBezTo>
                  <a:cubicBezTo>
                    <a:pt x="45789" y="21215"/>
                    <a:pt x="45789" y="21215"/>
                    <a:pt x="45789" y="21215"/>
                  </a:cubicBezTo>
                  <a:cubicBezTo>
                    <a:pt x="44210" y="19889"/>
                    <a:pt x="44210" y="19889"/>
                    <a:pt x="44210" y="19889"/>
                  </a:cubicBezTo>
                  <a:cubicBezTo>
                    <a:pt x="44210" y="19226"/>
                    <a:pt x="44210" y="19226"/>
                    <a:pt x="44210" y="19226"/>
                  </a:cubicBezTo>
                  <a:cubicBezTo>
                    <a:pt x="43421" y="18563"/>
                    <a:pt x="43421" y="18563"/>
                    <a:pt x="43421" y="18563"/>
                  </a:cubicBezTo>
                  <a:cubicBezTo>
                    <a:pt x="41842" y="18563"/>
                    <a:pt x="41842" y="18563"/>
                    <a:pt x="41842" y="18563"/>
                  </a:cubicBezTo>
                  <a:cubicBezTo>
                    <a:pt x="41052" y="16574"/>
                    <a:pt x="41052" y="16574"/>
                    <a:pt x="41052" y="16574"/>
                  </a:cubicBezTo>
                  <a:cubicBezTo>
                    <a:pt x="39473" y="13259"/>
                    <a:pt x="39473" y="13259"/>
                    <a:pt x="39473" y="13259"/>
                  </a:cubicBezTo>
                  <a:cubicBezTo>
                    <a:pt x="41052" y="11270"/>
                    <a:pt x="41052" y="11270"/>
                    <a:pt x="41052" y="11270"/>
                  </a:cubicBezTo>
                  <a:cubicBezTo>
                    <a:pt x="41052" y="10607"/>
                    <a:pt x="41052" y="10607"/>
                    <a:pt x="41052" y="10607"/>
                  </a:cubicBezTo>
                  <a:cubicBezTo>
                    <a:pt x="39473" y="9944"/>
                    <a:pt x="39473" y="9944"/>
                    <a:pt x="39473" y="9944"/>
                  </a:cubicBezTo>
                  <a:cubicBezTo>
                    <a:pt x="39473" y="7955"/>
                    <a:pt x="39473" y="7955"/>
                    <a:pt x="39473" y="7955"/>
                  </a:cubicBezTo>
                  <a:cubicBezTo>
                    <a:pt x="39473" y="4640"/>
                    <a:pt x="39473" y="4640"/>
                    <a:pt x="39473" y="4640"/>
                  </a:cubicBezTo>
                  <a:cubicBezTo>
                    <a:pt x="41052" y="1988"/>
                    <a:pt x="41052" y="1988"/>
                    <a:pt x="41052" y="1988"/>
                  </a:cubicBezTo>
                  <a:cubicBezTo>
                    <a:pt x="39473" y="1325"/>
                    <a:pt x="39473" y="1325"/>
                    <a:pt x="39473" y="1325"/>
                  </a:cubicBezTo>
                  <a:cubicBezTo>
                    <a:pt x="38684" y="0"/>
                    <a:pt x="38684" y="0"/>
                    <a:pt x="38684" y="0"/>
                  </a:cubicBezTo>
                  <a:cubicBezTo>
                    <a:pt x="37894" y="1325"/>
                    <a:pt x="37894" y="1325"/>
                    <a:pt x="37894" y="1325"/>
                  </a:cubicBezTo>
                  <a:cubicBezTo>
                    <a:pt x="33157" y="1325"/>
                    <a:pt x="33157" y="1325"/>
                    <a:pt x="33157" y="1325"/>
                  </a:cubicBezTo>
                  <a:cubicBezTo>
                    <a:pt x="30000" y="1988"/>
                    <a:pt x="30000" y="1988"/>
                    <a:pt x="30000" y="1988"/>
                  </a:cubicBezTo>
                  <a:cubicBezTo>
                    <a:pt x="26052" y="3314"/>
                    <a:pt x="26052" y="3314"/>
                    <a:pt x="26052" y="3314"/>
                  </a:cubicBezTo>
                  <a:cubicBezTo>
                    <a:pt x="23684" y="4640"/>
                    <a:pt x="23684" y="4640"/>
                    <a:pt x="23684" y="4640"/>
                  </a:cubicBezTo>
                  <a:cubicBezTo>
                    <a:pt x="22894" y="5966"/>
                    <a:pt x="22894" y="5966"/>
                    <a:pt x="22894" y="5966"/>
                  </a:cubicBezTo>
                  <a:cubicBezTo>
                    <a:pt x="21315" y="5966"/>
                    <a:pt x="21315" y="5966"/>
                    <a:pt x="21315" y="5966"/>
                  </a:cubicBezTo>
                  <a:cubicBezTo>
                    <a:pt x="19736" y="6629"/>
                    <a:pt x="19736" y="6629"/>
                    <a:pt x="19736" y="6629"/>
                  </a:cubicBezTo>
                  <a:cubicBezTo>
                    <a:pt x="18157" y="7955"/>
                    <a:pt x="18157" y="7955"/>
                    <a:pt x="18157" y="7955"/>
                  </a:cubicBezTo>
                  <a:cubicBezTo>
                    <a:pt x="17368" y="8618"/>
                    <a:pt x="17368" y="8618"/>
                    <a:pt x="17368" y="8618"/>
                  </a:cubicBezTo>
                  <a:cubicBezTo>
                    <a:pt x="17368" y="8618"/>
                    <a:pt x="17368" y="8618"/>
                    <a:pt x="17368" y="8618"/>
                  </a:cubicBezTo>
                  <a:cubicBezTo>
                    <a:pt x="15789" y="8618"/>
                    <a:pt x="15789" y="8618"/>
                    <a:pt x="15789" y="8618"/>
                  </a:cubicBezTo>
                  <a:cubicBezTo>
                    <a:pt x="15000" y="9944"/>
                    <a:pt x="15000" y="9944"/>
                    <a:pt x="15000" y="9944"/>
                  </a:cubicBezTo>
                  <a:cubicBezTo>
                    <a:pt x="13421" y="10607"/>
                    <a:pt x="13421" y="10607"/>
                    <a:pt x="13421" y="10607"/>
                  </a:cubicBezTo>
                  <a:cubicBezTo>
                    <a:pt x="12631" y="11270"/>
                    <a:pt x="12631" y="11270"/>
                    <a:pt x="12631" y="11270"/>
                  </a:cubicBezTo>
                  <a:cubicBezTo>
                    <a:pt x="10263" y="12596"/>
                    <a:pt x="10263" y="12596"/>
                    <a:pt x="10263" y="12596"/>
                  </a:cubicBezTo>
                  <a:cubicBezTo>
                    <a:pt x="9473" y="12596"/>
                    <a:pt x="9473" y="12596"/>
                    <a:pt x="9473" y="12596"/>
                  </a:cubicBezTo>
                  <a:cubicBezTo>
                    <a:pt x="7894" y="12596"/>
                    <a:pt x="7894" y="12596"/>
                    <a:pt x="7894" y="12596"/>
                  </a:cubicBezTo>
                  <a:cubicBezTo>
                    <a:pt x="7894" y="11270"/>
                    <a:pt x="7894" y="11270"/>
                    <a:pt x="7894" y="11270"/>
                  </a:cubicBezTo>
                  <a:cubicBezTo>
                    <a:pt x="5526" y="11270"/>
                    <a:pt x="5526" y="11270"/>
                    <a:pt x="5526" y="11270"/>
                  </a:cubicBezTo>
                  <a:cubicBezTo>
                    <a:pt x="3157" y="11270"/>
                    <a:pt x="3157" y="11270"/>
                    <a:pt x="3157" y="11270"/>
                  </a:cubicBezTo>
                  <a:cubicBezTo>
                    <a:pt x="2368" y="11270"/>
                    <a:pt x="2368" y="11270"/>
                    <a:pt x="2368" y="11270"/>
                  </a:cubicBezTo>
                  <a:cubicBezTo>
                    <a:pt x="0" y="11270"/>
                    <a:pt x="0" y="11270"/>
                    <a:pt x="0" y="11270"/>
                  </a:cubicBezTo>
                  <a:cubicBezTo>
                    <a:pt x="9473" y="25193"/>
                    <a:pt x="9473" y="25193"/>
                    <a:pt x="9473" y="25193"/>
                  </a:cubicBezTo>
                  <a:cubicBezTo>
                    <a:pt x="10263" y="26519"/>
                    <a:pt x="10263" y="26519"/>
                    <a:pt x="10263" y="26519"/>
                  </a:cubicBezTo>
                  <a:cubicBezTo>
                    <a:pt x="7894" y="27845"/>
                    <a:pt x="7894" y="27845"/>
                    <a:pt x="7894" y="27845"/>
                  </a:cubicBezTo>
                  <a:cubicBezTo>
                    <a:pt x="7894" y="29834"/>
                    <a:pt x="7894" y="29834"/>
                    <a:pt x="7894" y="29834"/>
                  </a:cubicBezTo>
                  <a:cubicBezTo>
                    <a:pt x="7894" y="30497"/>
                    <a:pt x="7894" y="30497"/>
                    <a:pt x="7894" y="30497"/>
                  </a:cubicBezTo>
                  <a:cubicBezTo>
                    <a:pt x="7894" y="33149"/>
                    <a:pt x="7894" y="33149"/>
                    <a:pt x="7894" y="33149"/>
                  </a:cubicBezTo>
                  <a:cubicBezTo>
                    <a:pt x="7894" y="36464"/>
                    <a:pt x="7894" y="36464"/>
                    <a:pt x="7894" y="36464"/>
                  </a:cubicBezTo>
                  <a:cubicBezTo>
                    <a:pt x="9473" y="38453"/>
                    <a:pt x="9473" y="38453"/>
                    <a:pt x="9473" y="38453"/>
                  </a:cubicBezTo>
                  <a:cubicBezTo>
                    <a:pt x="9473" y="39779"/>
                    <a:pt x="9473" y="39779"/>
                    <a:pt x="9473" y="39779"/>
                  </a:cubicBezTo>
                  <a:cubicBezTo>
                    <a:pt x="9473" y="41767"/>
                    <a:pt x="9473" y="41767"/>
                    <a:pt x="9473" y="41767"/>
                  </a:cubicBezTo>
                  <a:cubicBezTo>
                    <a:pt x="7105" y="45745"/>
                    <a:pt x="7105" y="45745"/>
                    <a:pt x="7105" y="45745"/>
                  </a:cubicBezTo>
                  <a:cubicBezTo>
                    <a:pt x="5526" y="47071"/>
                    <a:pt x="5526" y="47071"/>
                    <a:pt x="5526" y="47071"/>
                  </a:cubicBezTo>
                  <a:cubicBezTo>
                    <a:pt x="7105" y="47734"/>
                    <a:pt x="7105" y="47734"/>
                    <a:pt x="7105" y="47734"/>
                  </a:cubicBezTo>
                  <a:cubicBezTo>
                    <a:pt x="7894" y="49723"/>
                    <a:pt x="7894" y="49723"/>
                    <a:pt x="7894" y="49723"/>
                  </a:cubicBezTo>
                  <a:cubicBezTo>
                    <a:pt x="7894" y="51049"/>
                    <a:pt x="7894" y="51049"/>
                    <a:pt x="7894" y="51049"/>
                  </a:cubicBezTo>
                  <a:cubicBezTo>
                    <a:pt x="7894" y="51712"/>
                    <a:pt x="7894" y="51712"/>
                    <a:pt x="7894" y="51712"/>
                  </a:cubicBezTo>
                  <a:cubicBezTo>
                    <a:pt x="7105" y="53701"/>
                    <a:pt x="7105" y="53701"/>
                    <a:pt x="7105" y="53701"/>
                  </a:cubicBezTo>
                  <a:cubicBezTo>
                    <a:pt x="10263" y="55027"/>
                    <a:pt x="10263" y="55027"/>
                    <a:pt x="10263" y="55027"/>
                  </a:cubicBezTo>
                  <a:cubicBezTo>
                    <a:pt x="11842" y="56353"/>
                    <a:pt x="11842" y="56353"/>
                    <a:pt x="11842" y="56353"/>
                  </a:cubicBezTo>
                  <a:cubicBezTo>
                    <a:pt x="11842" y="59005"/>
                    <a:pt x="11842" y="59005"/>
                    <a:pt x="11842" y="59005"/>
                  </a:cubicBezTo>
                  <a:cubicBezTo>
                    <a:pt x="12631" y="59005"/>
                    <a:pt x="12631" y="59005"/>
                    <a:pt x="12631" y="59005"/>
                  </a:cubicBezTo>
                  <a:cubicBezTo>
                    <a:pt x="13421" y="59005"/>
                    <a:pt x="13421" y="59005"/>
                    <a:pt x="13421" y="59005"/>
                  </a:cubicBezTo>
                  <a:cubicBezTo>
                    <a:pt x="15000" y="60331"/>
                    <a:pt x="15000" y="60331"/>
                    <a:pt x="15000" y="60331"/>
                  </a:cubicBezTo>
                  <a:cubicBezTo>
                    <a:pt x="13421" y="60331"/>
                    <a:pt x="13421" y="60331"/>
                    <a:pt x="13421" y="60331"/>
                  </a:cubicBezTo>
                  <a:cubicBezTo>
                    <a:pt x="11842" y="60994"/>
                    <a:pt x="11842" y="60994"/>
                    <a:pt x="11842" y="60994"/>
                  </a:cubicBezTo>
                  <a:cubicBezTo>
                    <a:pt x="12631" y="61657"/>
                    <a:pt x="12631" y="61657"/>
                    <a:pt x="12631" y="61657"/>
                  </a:cubicBezTo>
                  <a:cubicBezTo>
                    <a:pt x="11842" y="61657"/>
                    <a:pt x="11842" y="61657"/>
                    <a:pt x="11842" y="61657"/>
                  </a:cubicBezTo>
                  <a:cubicBezTo>
                    <a:pt x="11842" y="62983"/>
                    <a:pt x="11842" y="62983"/>
                    <a:pt x="11842" y="62983"/>
                  </a:cubicBezTo>
                  <a:cubicBezTo>
                    <a:pt x="9473" y="64972"/>
                    <a:pt x="9473" y="64972"/>
                    <a:pt x="9473" y="64972"/>
                  </a:cubicBezTo>
                  <a:cubicBezTo>
                    <a:pt x="7105" y="67624"/>
                    <a:pt x="7105" y="67624"/>
                    <a:pt x="7105" y="67624"/>
                  </a:cubicBezTo>
                  <a:cubicBezTo>
                    <a:pt x="5526" y="68287"/>
                    <a:pt x="5526" y="68287"/>
                    <a:pt x="5526" y="68287"/>
                  </a:cubicBezTo>
                  <a:cubicBezTo>
                    <a:pt x="7105" y="69613"/>
                    <a:pt x="7105" y="69613"/>
                    <a:pt x="7105" y="69613"/>
                  </a:cubicBezTo>
                  <a:cubicBezTo>
                    <a:pt x="7894" y="72265"/>
                    <a:pt x="7894" y="72265"/>
                    <a:pt x="7894" y="72265"/>
                  </a:cubicBezTo>
                  <a:cubicBezTo>
                    <a:pt x="8684" y="73591"/>
                    <a:pt x="8684" y="73591"/>
                    <a:pt x="8684" y="73591"/>
                  </a:cubicBezTo>
                  <a:cubicBezTo>
                    <a:pt x="7105" y="74917"/>
                    <a:pt x="7105" y="74917"/>
                    <a:pt x="7105" y="74917"/>
                  </a:cubicBezTo>
                  <a:cubicBezTo>
                    <a:pt x="7105" y="74917"/>
                    <a:pt x="12631" y="104088"/>
                    <a:pt x="13421" y="105414"/>
                  </a:cubicBezTo>
                  <a:cubicBezTo>
                    <a:pt x="13421" y="106077"/>
                    <a:pt x="19736" y="108729"/>
                    <a:pt x="27631" y="112044"/>
                  </a:cubicBezTo>
                  <a:cubicBezTo>
                    <a:pt x="28421" y="114033"/>
                    <a:pt x="28421" y="114033"/>
                    <a:pt x="28421" y="114033"/>
                  </a:cubicBezTo>
                  <a:cubicBezTo>
                    <a:pt x="30000" y="118674"/>
                    <a:pt x="30000" y="118674"/>
                    <a:pt x="30000" y="118674"/>
                  </a:cubicBezTo>
                  <a:cubicBezTo>
                    <a:pt x="33157" y="120000"/>
                    <a:pt x="33157" y="120000"/>
                    <a:pt x="33157" y="120000"/>
                  </a:cubicBezTo>
                  <a:cubicBezTo>
                    <a:pt x="35526" y="118674"/>
                    <a:pt x="35526" y="118674"/>
                    <a:pt x="35526" y="118674"/>
                  </a:cubicBezTo>
                  <a:cubicBezTo>
                    <a:pt x="37894" y="116022"/>
                    <a:pt x="37894" y="116022"/>
                    <a:pt x="37894" y="116022"/>
                  </a:cubicBezTo>
                  <a:cubicBezTo>
                    <a:pt x="38684" y="114033"/>
                    <a:pt x="38684" y="114033"/>
                    <a:pt x="38684" y="114033"/>
                  </a:cubicBezTo>
                  <a:cubicBezTo>
                    <a:pt x="41052" y="113370"/>
                    <a:pt x="41052" y="113370"/>
                    <a:pt x="41052" y="113370"/>
                  </a:cubicBezTo>
                  <a:cubicBezTo>
                    <a:pt x="43421" y="112044"/>
                    <a:pt x="43421" y="112044"/>
                    <a:pt x="43421" y="112044"/>
                  </a:cubicBezTo>
                  <a:cubicBezTo>
                    <a:pt x="43421" y="109392"/>
                    <a:pt x="43421" y="109392"/>
                    <a:pt x="43421" y="109392"/>
                  </a:cubicBezTo>
                  <a:cubicBezTo>
                    <a:pt x="46578" y="110718"/>
                    <a:pt x="46578" y="110718"/>
                    <a:pt x="46578" y="110718"/>
                  </a:cubicBezTo>
                  <a:cubicBezTo>
                    <a:pt x="47368" y="111381"/>
                    <a:pt x="47368" y="111381"/>
                    <a:pt x="47368" y="111381"/>
                  </a:cubicBezTo>
                  <a:cubicBezTo>
                    <a:pt x="48947" y="112044"/>
                    <a:pt x="48947" y="112044"/>
                    <a:pt x="48947" y="112044"/>
                  </a:cubicBezTo>
                  <a:cubicBezTo>
                    <a:pt x="52105" y="112044"/>
                    <a:pt x="52105" y="112044"/>
                    <a:pt x="52105" y="112044"/>
                  </a:cubicBezTo>
                  <a:cubicBezTo>
                    <a:pt x="56052" y="112044"/>
                    <a:pt x="56052" y="112044"/>
                    <a:pt x="56052" y="112044"/>
                  </a:cubicBezTo>
                  <a:cubicBezTo>
                    <a:pt x="57631" y="113370"/>
                    <a:pt x="57631" y="113370"/>
                    <a:pt x="57631" y="113370"/>
                  </a:cubicBezTo>
                  <a:cubicBezTo>
                    <a:pt x="60000" y="115359"/>
                    <a:pt x="60000" y="115359"/>
                    <a:pt x="60000" y="115359"/>
                  </a:cubicBezTo>
                  <a:cubicBezTo>
                    <a:pt x="62368" y="118674"/>
                    <a:pt x="62368" y="118674"/>
                    <a:pt x="62368" y="118674"/>
                  </a:cubicBezTo>
                  <a:cubicBezTo>
                    <a:pt x="63947" y="115359"/>
                    <a:pt x="63947" y="115359"/>
                    <a:pt x="63947" y="115359"/>
                  </a:cubicBezTo>
                  <a:cubicBezTo>
                    <a:pt x="64736" y="113370"/>
                    <a:pt x="64736" y="113370"/>
                    <a:pt x="64736" y="113370"/>
                  </a:cubicBezTo>
                  <a:cubicBezTo>
                    <a:pt x="65526" y="111381"/>
                    <a:pt x="65526" y="111381"/>
                    <a:pt x="65526" y="111381"/>
                  </a:cubicBezTo>
                  <a:cubicBezTo>
                    <a:pt x="67894" y="111381"/>
                    <a:pt x="67894" y="111381"/>
                    <a:pt x="67894" y="111381"/>
                  </a:cubicBezTo>
                  <a:cubicBezTo>
                    <a:pt x="72631" y="111381"/>
                    <a:pt x="72631" y="111381"/>
                    <a:pt x="72631" y="111381"/>
                  </a:cubicBezTo>
                  <a:cubicBezTo>
                    <a:pt x="75000" y="111381"/>
                    <a:pt x="75000" y="111381"/>
                    <a:pt x="75000" y="111381"/>
                  </a:cubicBezTo>
                  <a:cubicBezTo>
                    <a:pt x="75789" y="112044"/>
                    <a:pt x="75789" y="112044"/>
                    <a:pt x="75789" y="112044"/>
                  </a:cubicBezTo>
                  <a:cubicBezTo>
                    <a:pt x="77368" y="113370"/>
                    <a:pt x="77368" y="113370"/>
                    <a:pt x="77368" y="113370"/>
                  </a:cubicBezTo>
                  <a:cubicBezTo>
                    <a:pt x="79736" y="104751"/>
                    <a:pt x="79736" y="104751"/>
                    <a:pt x="79736" y="104751"/>
                  </a:cubicBezTo>
                  <a:cubicBezTo>
                    <a:pt x="79736" y="100110"/>
                    <a:pt x="79736" y="100110"/>
                    <a:pt x="79736" y="100110"/>
                  </a:cubicBezTo>
                  <a:cubicBezTo>
                    <a:pt x="79736" y="96795"/>
                    <a:pt x="79736" y="96795"/>
                    <a:pt x="79736" y="96795"/>
                  </a:cubicBezTo>
                  <a:cubicBezTo>
                    <a:pt x="80526" y="95469"/>
                    <a:pt x="80526" y="95469"/>
                    <a:pt x="80526" y="95469"/>
                  </a:cubicBezTo>
                  <a:cubicBezTo>
                    <a:pt x="81315" y="91491"/>
                    <a:pt x="81315" y="91491"/>
                    <a:pt x="81315" y="91491"/>
                  </a:cubicBezTo>
                  <a:cubicBezTo>
                    <a:pt x="82894" y="90165"/>
                    <a:pt x="82894" y="90165"/>
                    <a:pt x="82894" y="90165"/>
                  </a:cubicBezTo>
                  <a:cubicBezTo>
                    <a:pt x="85263" y="89502"/>
                    <a:pt x="85263" y="89502"/>
                    <a:pt x="85263" y="89502"/>
                  </a:cubicBezTo>
                  <a:cubicBezTo>
                    <a:pt x="96315" y="87513"/>
                    <a:pt x="96315" y="87513"/>
                    <a:pt x="96315" y="87513"/>
                  </a:cubicBezTo>
                  <a:cubicBezTo>
                    <a:pt x="101052" y="86850"/>
                    <a:pt x="101052" y="86850"/>
                    <a:pt x="101052" y="86850"/>
                  </a:cubicBezTo>
                  <a:cubicBezTo>
                    <a:pt x="104210" y="86850"/>
                    <a:pt x="104210" y="86850"/>
                    <a:pt x="104210" y="86850"/>
                  </a:cubicBezTo>
                  <a:cubicBezTo>
                    <a:pt x="107368" y="87513"/>
                    <a:pt x="107368" y="87513"/>
                    <a:pt x="107368" y="87513"/>
                  </a:cubicBezTo>
                  <a:cubicBezTo>
                    <a:pt x="112105" y="88839"/>
                    <a:pt x="112105" y="88839"/>
                    <a:pt x="112105" y="88839"/>
                  </a:cubicBezTo>
                  <a:cubicBezTo>
                    <a:pt x="115263" y="90165"/>
                    <a:pt x="115263" y="90165"/>
                    <a:pt x="115263" y="90165"/>
                  </a:cubicBezTo>
                  <a:cubicBezTo>
                    <a:pt x="116842" y="92154"/>
                    <a:pt x="116842" y="92154"/>
                    <a:pt x="116842" y="92154"/>
                  </a:cubicBezTo>
                  <a:cubicBezTo>
                    <a:pt x="116842" y="93480"/>
                    <a:pt x="116842" y="93480"/>
                    <a:pt x="116842" y="93480"/>
                  </a:cubicBezTo>
                  <a:cubicBezTo>
                    <a:pt x="116842" y="94143"/>
                    <a:pt x="116842" y="94143"/>
                    <a:pt x="116842" y="94143"/>
                  </a:cubicBezTo>
                  <a:cubicBezTo>
                    <a:pt x="117631" y="94143"/>
                    <a:pt x="117631" y="94143"/>
                    <a:pt x="117631" y="94143"/>
                  </a:cubicBezTo>
                  <a:cubicBezTo>
                    <a:pt x="119210" y="93480"/>
                    <a:pt x="119210" y="93480"/>
                    <a:pt x="119210" y="93480"/>
                  </a:cubicBezTo>
                  <a:cubicBezTo>
                    <a:pt x="119210" y="92154"/>
                    <a:pt x="119210" y="92154"/>
                    <a:pt x="119210" y="92154"/>
                  </a:cubicBezTo>
                  <a:cubicBezTo>
                    <a:pt x="117631" y="91491"/>
                    <a:pt x="117631" y="91491"/>
                    <a:pt x="117631" y="91491"/>
                  </a:cubicBezTo>
                  <a:cubicBezTo>
                    <a:pt x="116842" y="89502"/>
                    <a:pt x="116842" y="89502"/>
                    <a:pt x="116842" y="89502"/>
                  </a:cubicBezTo>
                  <a:cubicBezTo>
                    <a:pt x="119210" y="86850"/>
                    <a:pt x="119210" y="86850"/>
                    <a:pt x="119210" y="86850"/>
                  </a:cubicBezTo>
                  <a:cubicBezTo>
                    <a:pt x="119210" y="84861"/>
                    <a:pt x="119210" y="84861"/>
                    <a:pt x="119210" y="84861"/>
                  </a:cubicBezTo>
                  <a:cubicBezTo>
                    <a:pt x="120000" y="83535"/>
                    <a:pt x="120000" y="83535"/>
                    <a:pt x="120000" y="83535"/>
                  </a:cubicBezTo>
                  <a:cubicBezTo>
                    <a:pt x="119210" y="82209"/>
                    <a:pt x="119210" y="82209"/>
                    <a:pt x="119210" y="82209"/>
                  </a:cubicBezTo>
                  <a:cubicBezTo>
                    <a:pt x="120000" y="80883"/>
                    <a:pt x="120000" y="80883"/>
                    <a:pt x="120000" y="80883"/>
                  </a:cubicBezTo>
                  <a:lnTo>
                    <a:pt x="120000" y="7690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5" name="Shape 775"/>
            <p:cNvSpPr/>
            <p:nvPr/>
          </p:nvSpPr>
          <p:spPr>
            <a:xfrm>
              <a:off x="1803400" y="4057753"/>
              <a:ext cx="415925" cy="652462"/>
            </a:xfrm>
            <a:custGeom>
              <a:avLst/>
              <a:gdLst/>
              <a:ahLst/>
              <a:cxnLst/>
              <a:rect l="0" t="0" r="0" b="0"/>
              <a:pathLst>
                <a:path w="120000" h="120000" extrusionOk="0">
                  <a:moveTo>
                    <a:pt x="108679" y="119279"/>
                  </a:moveTo>
                  <a:lnTo>
                    <a:pt x="112641" y="119279"/>
                  </a:lnTo>
                  <a:lnTo>
                    <a:pt x="113207" y="118558"/>
                  </a:lnTo>
                  <a:lnTo>
                    <a:pt x="113207" y="117837"/>
                  </a:lnTo>
                  <a:lnTo>
                    <a:pt x="113207" y="116396"/>
                  </a:lnTo>
                  <a:lnTo>
                    <a:pt x="113207" y="116036"/>
                  </a:lnTo>
                  <a:lnTo>
                    <a:pt x="113207" y="115315"/>
                  </a:lnTo>
                  <a:lnTo>
                    <a:pt x="113773" y="115315"/>
                  </a:lnTo>
                  <a:lnTo>
                    <a:pt x="115471" y="114594"/>
                  </a:lnTo>
                  <a:lnTo>
                    <a:pt x="115471" y="113873"/>
                  </a:lnTo>
                  <a:lnTo>
                    <a:pt x="116037" y="115315"/>
                  </a:lnTo>
                  <a:lnTo>
                    <a:pt x="115471" y="113153"/>
                  </a:lnTo>
                  <a:lnTo>
                    <a:pt x="113773" y="112432"/>
                  </a:lnTo>
                  <a:lnTo>
                    <a:pt x="115471" y="111711"/>
                  </a:lnTo>
                  <a:lnTo>
                    <a:pt x="117735" y="109909"/>
                  </a:lnTo>
                  <a:lnTo>
                    <a:pt x="120000" y="108468"/>
                  </a:lnTo>
                  <a:lnTo>
                    <a:pt x="120000" y="107387"/>
                  </a:lnTo>
                  <a:lnTo>
                    <a:pt x="118301" y="107387"/>
                  </a:lnTo>
                  <a:lnTo>
                    <a:pt x="118301" y="105585"/>
                  </a:lnTo>
                  <a:lnTo>
                    <a:pt x="117735" y="105585"/>
                  </a:lnTo>
                  <a:lnTo>
                    <a:pt x="116037" y="105585"/>
                  </a:lnTo>
                  <a:lnTo>
                    <a:pt x="113773" y="105585"/>
                  </a:lnTo>
                  <a:lnTo>
                    <a:pt x="115471" y="104144"/>
                  </a:lnTo>
                  <a:lnTo>
                    <a:pt x="113773" y="104144"/>
                  </a:lnTo>
                  <a:lnTo>
                    <a:pt x="113207" y="103783"/>
                  </a:lnTo>
                  <a:lnTo>
                    <a:pt x="112641" y="103783"/>
                  </a:lnTo>
                  <a:lnTo>
                    <a:pt x="110943" y="103783"/>
                  </a:lnTo>
                  <a:lnTo>
                    <a:pt x="110377" y="102702"/>
                  </a:lnTo>
                  <a:lnTo>
                    <a:pt x="108679" y="102342"/>
                  </a:lnTo>
                  <a:lnTo>
                    <a:pt x="110377" y="101621"/>
                  </a:lnTo>
                  <a:lnTo>
                    <a:pt x="110943" y="102342"/>
                  </a:lnTo>
                  <a:lnTo>
                    <a:pt x="110377" y="100900"/>
                  </a:lnTo>
                  <a:lnTo>
                    <a:pt x="110377" y="100180"/>
                  </a:lnTo>
                  <a:lnTo>
                    <a:pt x="110943" y="99459"/>
                  </a:lnTo>
                  <a:lnTo>
                    <a:pt x="112641" y="100180"/>
                  </a:lnTo>
                  <a:lnTo>
                    <a:pt x="115471" y="101621"/>
                  </a:lnTo>
                  <a:lnTo>
                    <a:pt x="116037" y="100180"/>
                  </a:lnTo>
                  <a:lnTo>
                    <a:pt x="116037" y="99819"/>
                  </a:lnTo>
                  <a:lnTo>
                    <a:pt x="116037" y="98738"/>
                  </a:lnTo>
                  <a:lnTo>
                    <a:pt x="115471" y="97297"/>
                  </a:lnTo>
                  <a:lnTo>
                    <a:pt x="113773" y="96936"/>
                  </a:lnTo>
                  <a:lnTo>
                    <a:pt x="115471" y="95855"/>
                  </a:lnTo>
                  <a:lnTo>
                    <a:pt x="117735" y="92972"/>
                  </a:lnTo>
                  <a:lnTo>
                    <a:pt x="117735" y="91531"/>
                  </a:lnTo>
                  <a:lnTo>
                    <a:pt x="117735" y="90810"/>
                  </a:lnTo>
                  <a:lnTo>
                    <a:pt x="116037" y="89369"/>
                  </a:lnTo>
                  <a:lnTo>
                    <a:pt x="116037" y="86846"/>
                  </a:lnTo>
                  <a:lnTo>
                    <a:pt x="116037" y="85045"/>
                  </a:lnTo>
                  <a:lnTo>
                    <a:pt x="116037" y="84684"/>
                  </a:lnTo>
                  <a:lnTo>
                    <a:pt x="116037" y="83243"/>
                  </a:lnTo>
                  <a:lnTo>
                    <a:pt x="118301" y="82162"/>
                  </a:lnTo>
                  <a:lnTo>
                    <a:pt x="117735" y="81081"/>
                  </a:lnTo>
                  <a:lnTo>
                    <a:pt x="108679" y="70990"/>
                  </a:lnTo>
                  <a:lnTo>
                    <a:pt x="106415" y="70990"/>
                  </a:lnTo>
                  <a:lnTo>
                    <a:pt x="104716" y="70990"/>
                  </a:lnTo>
                  <a:lnTo>
                    <a:pt x="103018" y="72072"/>
                  </a:lnTo>
                  <a:lnTo>
                    <a:pt x="101320" y="70990"/>
                  </a:lnTo>
                  <a:lnTo>
                    <a:pt x="100754" y="70990"/>
                  </a:lnTo>
                  <a:lnTo>
                    <a:pt x="99056" y="65225"/>
                  </a:lnTo>
                  <a:lnTo>
                    <a:pt x="100754" y="63063"/>
                  </a:lnTo>
                  <a:lnTo>
                    <a:pt x="99056" y="62702"/>
                  </a:lnTo>
                  <a:lnTo>
                    <a:pt x="99056" y="61621"/>
                  </a:lnTo>
                  <a:lnTo>
                    <a:pt x="100754" y="61261"/>
                  </a:lnTo>
                  <a:lnTo>
                    <a:pt x="98490" y="61621"/>
                  </a:lnTo>
                  <a:lnTo>
                    <a:pt x="96792" y="62702"/>
                  </a:lnTo>
                  <a:lnTo>
                    <a:pt x="93962" y="64504"/>
                  </a:lnTo>
                  <a:lnTo>
                    <a:pt x="91698" y="65225"/>
                  </a:lnTo>
                  <a:lnTo>
                    <a:pt x="89433" y="65225"/>
                  </a:lnTo>
                  <a:lnTo>
                    <a:pt x="85471" y="65225"/>
                  </a:lnTo>
                  <a:lnTo>
                    <a:pt x="85471" y="63063"/>
                  </a:lnTo>
                  <a:lnTo>
                    <a:pt x="83207" y="61621"/>
                  </a:lnTo>
                  <a:lnTo>
                    <a:pt x="81509" y="61621"/>
                  </a:lnTo>
                  <a:lnTo>
                    <a:pt x="80377" y="61261"/>
                  </a:lnTo>
                  <a:lnTo>
                    <a:pt x="75849" y="61261"/>
                  </a:lnTo>
                  <a:lnTo>
                    <a:pt x="76415" y="59819"/>
                  </a:lnTo>
                  <a:lnTo>
                    <a:pt x="78113" y="58378"/>
                  </a:lnTo>
                  <a:lnTo>
                    <a:pt x="74150" y="56216"/>
                  </a:lnTo>
                  <a:lnTo>
                    <a:pt x="73584" y="55855"/>
                  </a:lnTo>
                  <a:lnTo>
                    <a:pt x="72452" y="54414"/>
                  </a:lnTo>
                  <a:lnTo>
                    <a:pt x="71320" y="52972"/>
                  </a:lnTo>
                  <a:lnTo>
                    <a:pt x="70188" y="51531"/>
                  </a:lnTo>
                  <a:lnTo>
                    <a:pt x="70188" y="50450"/>
                  </a:lnTo>
                  <a:lnTo>
                    <a:pt x="69056" y="50090"/>
                  </a:lnTo>
                  <a:lnTo>
                    <a:pt x="67924" y="48648"/>
                  </a:lnTo>
                  <a:lnTo>
                    <a:pt x="67924" y="48288"/>
                  </a:lnTo>
                  <a:lnTo>
                    <a:pt x="69056" y="47207"/>
                  </a:lnTo>
                  <a:lnTo>
                    <a:pt x="70188" y="47207"/>
                  </a:lnTo>
                  <a:lnTo>
                    <a:pt x="70188" y="46846"/>
                  </a:lnTo>
                  <a:lnTo>
                    <a:pt x="69056" y="45405"/>
                  </a:lnTo>
                  <a:lnTo>
                    <a:pt x="70188" y="43963"/>
                  </a:lnTo>
                  <a:lnTo>
                    <a:pt x="71320" y="43243"/>
                  </a:lnTo>
                  <a:lnTo>
                    <a:pt x="74150" y="42522"/>
                  </a:lnTo>
                  <a:lnTo>
                    <a:pt x="74150" y="41801"/>
                  </a:lnTo>
                  <a:lnTo>
                    <a:pt x="74150" y="41081"/>
                  </a:lnTo>
                  <a:lnTo>
                    <a:pt x="74150" y="40000"/>
                  </a:lnTo>
                  <a:lnTo>
                    <a:pt x="74150" y="38558"/>
                  </a:lnTo>
                  <a:lnTo>
                    <a:pt x="75849" y="37477"/>
                  </a:lnTo>
                  <a:lnTo>
                    <a:pt x="75849" y="36036"/>
                  </a:lnTo>
                  <a:lnTo>
                    <a:pt x="75849" y="35315"/>
                  </a:lnTo>
                  <a:lnTo>
                    <a:pt x="75849" y="34234"/>
                  </a:lnTo>
                  <a:lnTo>
                    <a:pt x="76415" y="32792"/>
                  </a:lnTo>
                  <a:lnTo>
                    <a:pt x="78679" y="32432"/>
                  </a:lnTo>
                  <a:lnTo>
                    <a:pt x="80377" y="32432"/>
                  </a:lnTo>
                  <a:lnTo>
                    <a:pt x="80943" y="31351"/>
                  </a:lnTo>
                  <a:lnTo>
                    <a:pt x="81509" y="30990"/>
                  </a:lnTo>
                  <a:lnTo>
                    <a:pt x="85471" y="29189"/>
                  </a:lnTo>
                  <a:lnTo>
                    <a:pt x="87735" y="29189"/>
                  </a:lnTo>
                  <a:lnTo>
                    <a:pt x="90566" y="29189"/>
                  </a:lnTo>
                  <a:lnTo>
                    <a:pt x="92830" y="28108"/>
                  </a:lnTo>
                  <a:lnTo>
                    <a:pt x="93962" y="27747"/>
                  </a:lnTo>
                  <a:lnTo>
                    <a:pt x="95094" y="27747"/>
                  </a:lnTo>
                  <a:lnTo>
                    <a:pt x="96792" y="26666"/>
                  </a:lnTo>
                  <a:lnTo>
                    <a:pt x="98490" y="26666"/>
                  </a:lnTo>
                  <a:lnTo>
                    <a:pt x="100754" y="28108"/>
                  </a:lnTo>
                  <a:lnTo>
                    <a:pt x="101320" y="27747"/>
                  </a:lnTo>
                  <a:lnTo>
                    <a:pt x="103018" y="28108"/>
                  </a:lnTo>
                  <a:lnTo>
                    <a:pt x="103018" y="27747"/>
                  </a:lnTo>
                  <a:lnTo>
                    <a:pt x="103018" y="26666"/>
                  </a:lnTo>
                  <a:lnTo>
                    <a:pt x="100754" y="24864"/>
                  </a:lnTo>
                  <a:lnTo>
                    <a:pt x="99056" y="24864"/>
                  </a:lnTo>
                  <a:lnTo>
                    <a:pt x="96792" y="24864"/>
                  </a:lnTo>
                  <a:lnTo>
                    <a:pt x="96226" y="24864"/>
                  </a:lnTo>
                  <a:lnTo>
                    <a:pt x="96226" y="24144"/>
                  </a:lnTo>
                  <a:lnTo>
                    <a:pt x="98490" y="21261"/>
                  </a:lnTo>
                  <a:lnTo>
                    <a:pt x="100754" y="19459"/>
                  </a:lnTo>
                  <a:lnTo>
                    <a:pt x="101320" y="18018"/>
                  </a:lnTo>
                  <a:lnTo>
                    <a:pt x="99056" y="15495"/>
                  </a:lnTo>
                  <a:lnTo>
                    <a:pt x="96226" y="15495"/>
                  </a:lnTo>
                  <a:lnTo>
                    <a:pt x="93962" y="14774"/>
                  </a:lnTo>
                  <a:lnTo>
                    <a:pt x="91698" y="14774"/>
                  </a:lnTo>
                  <a:lnTo>
                    <a:pt x="89433" y="15135"/>
                  </a:lnTo>
                  <a:lnTo>
                    <a:pt x="87735" y="14774"/>
                  </a:lnTo>
                  <a:lnTo>
                    <a:pt x="86037" y="13693"/>
                  </a:lnTo>
                  <a:lnTo>
                    <a:pt x="85471" y="14774"/>
                  </a:lnTo>
                  <a:lnTo>
                    <a:pt x="83773" y="15135"/>
                  </a:lnTo>
                  <a:lnTo>
                    <a:pt x="80943" y="15495"/>
                  </a:lnTo>
                  <a:lnTo>
                    <a:pt x="78679" y="15495"/>
                  </a:lnTo>
                  <a:lnTo>
                    <a:pt x="76415" y="15495"/>
                  </a:lnTo>
                  <a:lnTo>
                    <a:pt x="75849" y="15495"/>
                  </a:lnTo>
                  <a:lnTo>
                    <a:pt x="74150" y="15135"/>
                  </a:lnTo>
                  <a:lnTo>
                    <a:pt x="73584" y="14774"/>
                  </a:lnTo>
                  <a:lnTo>
                    <a:pt x="73584" y="13333"/>
                  </a:lnTo>
                  <a:lnTo>
                    <a:pt x="73584" y="12252"/>
                  </a:lnTo>
                  <a:lnTo>
                    <a:pt x="72452" y="11891"/>
                  </a:lnTo>
                  <a:lnTo>
                    <a:pt x="70188" y="10810"/>
                  </a:lnTo>
                  <a:lnTo>
                    <a:pt x="70188" y="9369"/>
                  </a:lnTo>
                  <a:lnTo>
                    <a:pt x="69056" y="9009"/>
                  </a:lnTo>
                  <a:lnTo>
                    <a:pt x="67924" y="8648"/>
                  </a:lnTo>
                  <a:lnTo>
                    <a:pt x="65660" y="7567"/>
                  </a:lnTo>
                  <a:lnTo>
                    <a:pt x="64528" y="7207"/>
                  </a:lnTo>
                  <a:lnTo>
                    <a:pt x="63396" y="6126"/>
                  </a:lnTo>
                  <a:lnTo>
                    <a:pt x="62830" y="6126"/>
                  </a:lnTo>
                  <a:lnTo>
                    <a:pt x="62830" y="5765"/>
                  </a:lnTo>
                  <a:lnTo>
                    <a:pt x="61132" y="3603"/>
                  </a:lnTo>
                  <a:lnTo>
                    <a:pt x="58867" y="2162"/>
                  </a:lnTo>
                  <a:lnTo>
                    <a:pt x="56603" y="720"/>
                  </a:lnTo>
                  <a:lnTo>
                    <a:pt x="55471" y="0"/>
                  </a:lnTo>
                  <a:lnTo>
                    <a:pt x="53773" y="0"/>
                  </a:lnTo>
                  <a:lnTo>
                    <a:pt x="53207" y="360"/>
                  </a:lnTo>
                  <a:lnTo>
                    <a:pt x="51509" y="720"/>
                  </a:lnTo>
                  <a:lnTo>
                    <a:pt x="50943" y="720"/>
                  </a:lnTo>
                  <a:lnTo>
                    <a:pt x="51509" y="1441"/>
                  </a:lnTo>
                  <a:lnTo>
                    <a:pt x="52641" y="2162"/>
                  </a:lnTo>
                  <a:lnTo>
                    <a:pt x="53207" y="2882"/>
                  </a:lnTo>
                  <a:lnTo>
                    <a:pt x="53773" y="4324"/>
                  </a:lnTo>
                  <a:lnTo>
                    <a:pt x="53773" y="6126"/>
                  </a:lnTo>
                  <a:lnTo>
                    <a:pt x="53207" y="5765"/>
                  </a:lnTo>
                  <a:lnTo>
                    <a:pt x="50943" y="8648"/>
                  </a:lnTo>
                  <a:lnTo>
                    <a:pt x="50943" y="9009"/>
                  </a:lnTo>
                  <a:lnTo>
                    <a:pt x="48679" y="11891"/>
                  </a:lnTo>
                  <a:lnTo>
                    <a:pt x="45849" y="14774"/>
                  </a:lnTo>
                  <a:lnTo>
                    <a:pt x="41886" y="16576"/>
                  </a:lnTo>
                  <a:lnTo>
                    <a:pt x="36792" y="18018"/>
                  </a:lnTo>
                  <a:lnTo>
                    <a:pt x="32264" y="18378"/>
                  </a:lnTo>
                  <a:lnTo>
                    <a:pt x="30566" y="19459"/>
                  </a:lnTo>
                  <a:lnTo>
                    <a:pt x="28867" y="20540"/>
                  </a:lnTo>
                  <a:lnTo>
                    <a:pt x="28301" y="21261"/>
                  </a:lnTo>
                  <a:lnTo>
                    <a:pt x="28301" y="21981"/>
                  </a:lnTo>
                  <a:lnTo>
                    <a:pt x="28301" y="22702"/>
                  </a:lnTo>
                  <a:lnTo>
                    <a:pt x="26603" y="21981"/>
                  </a:lnTo>
                  <a:lnTo>
                    <a:pt x="26037" y="22702"/>
                  </a:lnTo>
                  <a:lnTo>
                    <a:pt x="26037" y="23423"/>
                  </a:lnTo>
                  <a:lnTo>
                    <a:pt x="25471" y="23783"/>
                  </a:lnTo>
                  <a:lnTo>
                    <a:pt x="24339" y="23423"/>
                  </a:lnTo>
                  <a:lnTo>
                    <a:pt x="21509" y="30990"/>
                  </a:lnTo>
                  <a:lnTo>
                    <a:pt x="20943" y="31351"/>
                  </a:lnTo>
                  <a:lnTo>
                    <a:pt x="19245" y="32432"/>
                  </a:lnTo>
                  <a:lnTo>
                    <a:pt x="18679" y="31351"/>
                  </a:lnTo>
                  <a:lnTo>
                    <a:pt x="16981" y="30990"/>
                  </a:lnTo>
                  <a:lnTo>
                    <a:pt x="16415" y="29549"/>
                  </a:lnTo>
                  <a:lnTo>
                    <a:pt x="15283" y="29189"/>
                  </a:lnTo>
                  <a:lnTo>
                    <a:pt x="14150" y="29189"/>
                  </a:lnTo>
                  <a:lnTo>
                    <a:pt x="13018" y="29189"/>
                  </a:lnTo>
                  <a:lnTo>
                    <a:pt x="10754" y="27747"/>
                  </a:lnTo>
                  <a:lnTo>
                    <a:pt x="9622" y="27747"/>
                  </a:lnTo>
                  <a:lnTo>
                    <a:pt x="8490" y="28108"/>
                  </a:lnTo>
                  <a:lnTo>
                    <a:pt x="8490" y="28468"/>
                  </a:lnTo>
                  <a:lnTo>
                    <a:pt x="7924" y="29189"/>
                  </a:lnTo>
                  <a:lnTo>
                    <a:pt x="8490" y="27747"/>
                  </a:lnTo>
                  <a:lnTo>
                    <a:pt x="7924" y="26666"/>
                  </a:lnTo>
                  <a:lnTo>
                    <a:pt x="7924" y="26306"/>
                  </a:lnTo>
                  <a:lnTo>
                    <a:pt x="9622" y="25225"/>
                  </a:lnTo>
                  <a:lnTo>
                    <a:pt x="9622" y="24864"/>
                  </a:lnTo>
                  <a:lnTo>
                    <a:pt x="9622" y="23423"/>
                  </a:lnTo>
                  <a:lnTo>
                    <a:pt x="8490" y="21981"/>
                  </a:lnTo>
                  <a:lnTo>
                    <a:pt x="7924" y="22702"/>
                  </a:lnTo>
                  <a:lnTo>
                    <a:pt x="5660" y="23423"/>
                  </a:lnTo>
                  <a:lnTo>
                    <a:pt x="3396" y="24864"/>
                  </a:lnTo>
                  <a:lnTo>
                    <a:pt x="1132" y="26666"/>
                  </a:lnTo>
                  <a:lnTo>
                    <a:pt x="0" y="29189"/>
                  </a:lnTo>
                  <a:lnTo>
                    <a:pt x="0" y="29909"/>
                  </a:lnTo>
                  <a:lnTo>
                    <a:pt x="1132" y="31351"/>
                  </a:lnTo>
                  <a:lnTo>
                    <a:pt x="2264" y="32432"/>
                  </a:lnTo>
                  <a:lnTo>
                    <a:pt x="1132" y="32792"/>
                  </a:lnTo>
                  <a:lnTo>
                    <a:pt x="2264" y="34234"/>
                  </a:lnTo>
                  <a:lnTo>
                    <a:pt x="3396" y="35675"/>
                  </a:lnTo>
                  <a:lnTo>
                    <a:pt x="4528" y="37117"/>
                  </a:lnTo>
                  <a:lnTo>
                    <a:pt x="4528" y="37477"/>
                  </a:lnTo>
                  <a:lnTo>
                    <a:pt x="3396" y="37477"/>
                  </a:lnTo>
                  <a:lnTo>
                    <a:pt x="2264" y="37477"/>
                  </a:lnTo>
                  <a:lnTo>
                    <a:pt x="2264" y="38558"/>
                  </a:lnTo>
                  <a:lnTo>
                    <a:pt x="2264" y="38918"/>
                  </a:lnTo>
                  <a:lnTo>
                    <a:pt x="3396" y="40000"/>
                  </a:lnTo>
                  <a:lnTo>
                    <a:pt x="4528" y="40360"/>
                  </a:lnTo>
                  <a:lnTo>
                    <a:pt x="8490" y="41801"/>
                  </a:lnTo>
                  <a:lnTo>
                    <a:pt x="11886" y="43243"/>
                  </a:lnTo>
                  <a:lnTo>
                    <a:pt x="15283" y="45765"/>
                  </a:lnTo>
                  <a:lnTo>
                    <a:pt x="16981" y="48288"/>
                  </a:lnTo>
                  <a:lnTo>
                    <a:pt x="19245" y="50450"/>
                  </a:lnTo>
                  <a:lnTo>
                    <a:pt x="21509" y="52972"/>
                  </a:lnTo>
                  <a:lnTo>
                    <a:pt x="23773" y="54774"/>
                  </a:lnTo>
                  <a:lnTo>
                    <a:pt x="24339" y="56936"/>
                  </a:lnTo>
                  <a:lnTo>
                    <a:pt x="28301" y="60540"/>
                  </a:lnTo>
                  <a:lnTo>
                    <a:pt x="30566" y="63783"/>
                  </a:lnTo>
                  <a:lnTo>
                    <a:pt x="32264" y="67387"/>
                  </a:lnTo>
                  <a:lnTo>
                    <a:pt x="35660" y="70630"/>
                  </a:lnTo>
                  <a:lnTo>
                    <a:pt x="36792" y="72432"/>
                  </a:lnTo>
                  <a:lnTo>
                    <a:pt x="36792" y="73513"/>
                  </a:lnTo>
                  <a:lnTo>
                    <a:pt x="37924" y="73873"/>
                  </a:lnTo>
                  <a:lnTo>
                    <a:pt x="39056" y="74954"/>
                  </a:lnTo>
                  <a:lnTo>
                    <a:pt x="41320" y="76396"/>
                  </a:lnTo>
                  <a:lnTo>
                    <a:pt x="41886" y="76756"/>
                  </a:lnTo>
                  <a:lnTo>
                    <a:pt x="41886" y="78198"/>
                  </a:lnTo>
                  <a:lnTo>
                    <a:pt x="41886" y="78918"/>
                  </a:lnTo>
                  <a:lnTo>
                    <a:pt x="43584" y="79639"/>
                  </a:lnTo>
                  <a:lnTo>
                    <a:pt x="46415" y="81801"/>
                  </a:lnTo>
                  <a:lnTo>
                    <a:pt x="48679" y="84684"/>
                  </a:lnTo>
                  <a:lnTo>
                    <a:pt x="50943" y="86846"/>
                  </a:lnTo>
                  <a:lnTo>
                    <a:pt x="51509" y="88288"/>
                  </a:lnTo>
                  <a:lnTo>
                    <a:pt x="51509" y="89729"/>
                  </a:lnTo>
                  <a:lnTo>
                    <a:pt x="50943" y="89729"/>
                  </a:lnTo>
                  <a:lnTo>
                    <a:pt x="50943" y="90810"/>
                  </a:lnTo>
                  <a:lnTo>
                    <a:pt x="51509" y="91171"/>
                  </a:lnTo>
                  <a:lnTo>
                    <a:pt x="51509" y="91531"/>
                  </a:lnTo>
                  <a:lnTo>
                    <a:pt x="51509" y="92612"/>
                  </a:lnTo>
                  <a:lnTo>
                    <a:pt x="53773" y="92972"/>
                  </a:lnTo>
                  <a:lnTo>
                    <a:pt x="55471" y="94414"/>
                  </a:lnTo>
                  <a:lnTo>
                    <a:pt x="56603" y="96936"/>
                  </a:lnTo>
                  <a:lnTo>
                    <a:pt x="60566" y="98018"/>
                  </a:lnTo>
                  <a:lnTo>
                    <a:pt x="62830" y="99459"/>
                  </a:lnTo>
                  <a:lnTo>
                    <a:pt x="64528" y="100900"/>
                  </a:lnTo>
                  <a:lnTo>
                    <a:pt x="71320" y="102702"/>
                  </a:lnTo>
                  <a:lnTo>
                    <a:pt x="75849" y="105585"/>
                  </a:lnTo>
                  <a:lnTo>
                    <a:pt x="81509" y="107027"/>
                  </a:lnTo>
                  <a:lnTo>
                    <a:pt x="86037" y="108468"/>
                  </a:lnTo>
                  <a:lnTo>
                    <a:pt x="89433" y="108828"/>
                  </a:lnTo>
                  <a:lnTo>
                    <a:pt x="91698" y="110270"/>
                  </a:lnTo>
                  <a:lnTo>
                    <a:pt x="96226" y="112432"/>
                  </a:lnTo>
                  <a:lnTo>
                    <a:pt x="98490" y="113153"/>
                  </a:lnTo>
                  <a:lnTo>
                    <a:pt x="99056" y="113873"/>
                  </a:lnTo>
                  <a:lnTo>
                    <a:pt x="100754" y="115315"/>
                  </a:lnTo>
                  <a:lnTo>
                    <a:pt x="101320" y="116036"/>
                  </a:lnTo>
                  <a:lnTo>
                    <a:pt x="105849" y="117837"/>
                  </a:lnTo>
                  <a:lnTo>
                    <a:pt x="108113" y="118558"/>
                  </a:lnTo>
                  <a:lnTo>
                    <a:pt x="110377" y="120000"/>
                  </a:lnTo>
                  <a:lnTo>
                    <a:pt x="108679" y="11927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6" name="Shape 776"/>
            <p:cNvSpPr/>
            <p:nvPr/>
          </p:nvSpPr>
          <p:spPr>
            <a:xfrm>
              <a:off x="2624138" y="5154717"/>
              <a:ext cx="157162" cy="138112"/>
            </a:xfrm>
            <a:custGeom>
              <a:avLst/>
              <a:gdLst/>
              <a:ahLst/>
              <a:cxnLst/>
              <a:rect l="0" t="0" r="0" b="0"/>
              <a:pathLst>
                <a:path w="120000" h="120000" extrusionOk="0">
                  <a:moveTo>
                    <a:pt x="114000" y="69295"/>
                  </a:moveTo>
                  <a:lnTo>
                    <a:pt x="118500" y="64225"/>
                  </a:lnTo>
                  <a:lnTo>
                    <a:pt x="120000" y="57464"/>
                  </a:lnTo>
                  <a:lnTo>
                    <a:pt x="120000" y="54084"/>
                  </a:lnTo>
                  <a:lnTo>
                    <a:pt x="118500" y="50704"/>
                  </a:lnTo>
                  <a:lnTo>
                    <a:pt x="114000" y="47323"/>
                  </a:lnTo>
                  <a:lnTo>
                    <a:pt x="108000" y="43943"/>
                  </a:lnTo>
                  <a:lnTo>
                    <a:pt x="106500" y="40563"/>
                  </a:lnTo>
                  <a:lnTo>
                    <a:pt x="100500" y="35492"/>
                  </a:lnTo>
                  <a:lnTo>
                    <a:pt x="97500" y="30422"/>
                  </a:lnTo>
                  <a:lnTo>
                    <a:pt x="88500" y="23661"/>
                  </a:lnTo>
                  <a:lnTo>
                    <a:pt x="82500" y="16901"/>
                  </a:lnTo>
                  <a:lnTo>
                    <a:pt x="73500" y="15211"/>
                  </a:lnTo>
                  <a:lnTo>
                    <a:pt x="72000" y="13521"/>
                  </a:lnTo>
                  <a:lnTo>
                    <a:pt x="66000" y="13521"/>
                  </a:lnTo>
                  <a:lnTo>
                    <a:pt x="61500" y="8450"/>
                  </a:lnTo>
                  <a:lnTo>
                    <a:pt x="60000" y="3380"/>
                  </a:lnTo>
                  <a:lnTo>
                    <a:pt x="34500" y="13521"/>
                  </a:lnTo>
                  <a:lnTo>
                    <a:pt x="3000" y="0"/>
                  </a:lnTo>
                  <a:lnTo>
                    <a:pt x="3000" y="1690"/>
                  </a:lnTo>
                  <a:lnTo>
                    <a:pt x="3000" y="8450"/>
                  </a:lnTo>
                  <a:lnTo>
                    <a:pt x="3000" y="15211"/>
                  </a:lnTo>
                  <a:lnTo>
                    <a:pt x="3000" y="16901"/>
                  </a:lnTo>
                  <a:lnTo>
                    <a:pt x="3000" y="21971"/>
                  </a:lnTo>
                  <a:lnTo>
                    <a:pt x="3000" y="28732"/>
                  </a:lnTo>
                  <a:lnTo>
                    <a:pt x="0" y="35492"/>
                  </a:lnTo>
                  <a:lnTo>
                    <a:pt x="3000" y="40563"/>
                  </a:lnTo>
                  <a:lnTo>
                    <a:pt x="3000" y="43943"/>
                  </a:lnTo>
                  <a:lnTo>
                    <a:pt x="3000" y="54084"/>
                  </a:lnTo>
                  <a:lnTo>
                    <a:pt x="6000" y="60845"/>
                  </a:lnTo>
                  <a:lnTo>
                    <a:pt x="9000" y="64225"/>
                  </a:lnTo>
                  <a:lnTo>
                    <a:pt x="6000" y="67605"/>
                  </a:lnTo>
                  <a:lnTo>
                    <a:pt x="3000" y="67605"/>
                  </a:lnTo>
                  <a:lnTo>
                    <a:pt x="3000" y="69295"/>
                  </a:lnTo>
                  <a:lnTo>
                    <a:pt x="3000" y="76056"/>
                  </a:lnTo>
                  <a:lnTo>
                    <a:pt x="3000" y="82816"/>
                  </a:lnTo>
                  <a:lnTo>
                    <a:pt x="9000" y="96338"/>
                  </a:lnTo>
                  <a:lnTo>
                    <a:pt x="12000" y="96338"/>
                  </a:lnTo>
                  <a:lnTo>
                    <a:pt x="15000" y="98028"/>
                  </a:lnTo>
                  <a:lnTo>
                    <a:pt x="21000" y="104788"/>
                  </a:lnTo>
                  <a:lnTo>
                    <a:pt x="25500" y="109859"/>
                  </a:lnTo>
                  <a:lnTo>
                    <a:pt x="31500" y="109859"/>
                  </a:lnTo>
                  <a:lnTo>
                    <a:pt x="40500" y="109859"/>
                  </a:lnTo>
                  <a:lnTo>
                    <a:pt x="46500" y="113239"/>
                  </a:lnTo>
                  <a:lnTo>
                    <a:pt x="52500" y="113239"/>
                  </a:lnTo>
                  <a:lnTo>
                    <a:pt x="60000" y="118309"/>
                  </a:lnTo>
                  <a:lnTo>
                    <a:pt x="60000" y="120000"/>
                  </a:lnTo>
                  <a:lnTo>
                    <a:pt x="61500" y="120000"/>
                  </a:lnTo>
                  <a:lnTo>
                    <a:pt x="72000" y="118309"/>
                  </a:lnTo>
                  <a:lnTo>
                    <a:pt x="78000" y="118309"/>
                  </a:lnTo>
                  <a:lnTo>
                    <a:pt x="85500" y="120000"/>
                  </a:lnTo>
                  <a:lnTo>
                    <a:pt x="91500" y="120000"/>
                  </a:lnTo>
                  <a:lnTo>
                    <a:pt x="100500" y="118309"/>
                  </a:lnTo>
                  <a:lnTo>
                    <a:pt x="102000" y="118309"/>
                  </a:lnTo>
                  <a:lnTo>
                    <a:pt x="106500" y="113239"/>
                  </a:lnTo>
                  <a:lnTo>
                    <a:pt x="102000" y="111549"/>
                  </a:lnTo>
                  <a:lnTo>
                    <a:pt x="108000" y="113239"/>
                  </a:lnTo>
                  <a:lnTo>
                    <a:pt x="112500" y="111549"/>
                  </a:lnTo>
                  <a:lnTo>
                    <a:pt x="114000" y="103098"/>
                  </a:lnTo>
                  <a:lnTo>
                    <a:pt x="120000" y="91267"/>
                  </a:lnTo>
                  <a:lnTo>
                    <a:pt x="120000" y="87887"/>
                  </a:lnTo>
                  <a:lnTo>
                    <a:pt x="114000" y="81126"/>
                  </a:lnTo>
                  <a:lnTo>
                    <a:pt x="114000" y="6929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7" name="Shape 777"/>
            <p:cNvSpPr/>
            <p:nvPr/>
          </p:nvSpPr>
          <p:spPr>
            <a:xfrm>
              <a:off x="2038350" y="3867253"/>
              <a:ext cx="1223962" cy="1389061"/>
            </a:xfrm>
            <a:custGeom>
              <a:avLst/>
              <a:gdLst/>
              <a:ahLst/>
              <a:cxnLst/>
              <a:rect l="0" t="0" r="0" b="0"/>
              <a:pathLst>
                <a:path w="120000" h="120000" extrusionOk="0">
                  <a:moveTo>
                    <a:pt x="67968" y="19294"/>
                  </a:moveTo>
                  <a:lnTo>
                    <a:pt x="67584" y="19802"/>
                  </a:lnTo>
                  <a:lnTo>
                    <a:pt x="67392" y="20479"/>
                  </a:lnTo>
                  <a:lnTo>
                    <a:pt x="67392" y="20818"/>
                  </a:lnTo>
                  <a:lnTo>
                    <a:pt x="67968" y="20479"/>
                  </a:lnTo>
                  <a:lnTo>
                    <a:pt x="68736" y="19802"/>
                  </a:lnTo>
                  <a:lnTo>
                    <a:pt x="69504" y="19125"/>
                  </a:lnTo>
                  <a:lnTo>
                    <a:pt x="69504" y="18110"/>
                  </a:lnTo>
                  <a:lnTo>
                    <a:pt x="69120" y="17771"/>
                  </a:lnTo>
                  <a:lnTo>
                    <a:pt x="68352" y="18110"/>
                  </a:lnTo>
                  <a:lnTo>
                    <a:pt x="67968" y="19125"/>
                  </a:lnTo>
                  <a:lnTo>
                    <a:pt x="67968" y="19294"/>
                  </a:lnTo>
                  <a:close/>
                  <a:moveTo>
                    <a:pt x="72576" y="15401"/>
                  </a:moveTo>
                  <a:lnTo>
                    <a:pt x="71808" y="15909"/>
                  </a:lnTo>
                  <a:lnTo>
                    <a:pt x="71808" y="16078"/>
                  </a:lnTo>
                  <a:lnTo>
                    <a:pt x="72000" y="16078"/>
                  </a:lnTo>
                  <a:lnTo>
                    <a:pt x="72768" y="16078"/>
                  </a:lnTo>
                  <a:lnTo>
                    <a:pt x="72960" y="16417"/>
                  </a:lnTo>
                  <a:lnTo>
                    <a:pt x="72960" y="16078"/>
                  </a:lnTo>
                  <a:lnTo>
                    <a:pt x="73728" y="15909"/>
                  </a:lnTo>
                  <a:lnTo>
                    <a:pt x="73728" y="15401"/>
                  </a:lnTo>
                  <a:lnTo>
                    <a:pt x="72960" y="15401"/>
                  </a:lnTo>
                  <a:lnTo>
                    <a:pt x="72576" y="15401"/>
                  </a:lnTo>
                  <a:close/>
                  <a:moveTo>
                    <a:pt x="119232" y="35712"/>
                  </a:moveTo>
                  <a:lnTo>
                    <a:pt x="119232" y="35373"/>
                  </a:lnTo>
                  <a:lnTo>
                    <a:pt x="119232" y="34696"/>
                  </a:lnTo>
                  <a:lnTo>
                    <a:pt x="118848" y="33342"/>
                  </a:lnTo>
                  <a:lnTo>
                    <a:pt x="118080" y="32496"/>
                  </a:lnTo>
                  <a:lnTo>
                    <a:pt x="117696" y="32327"/>
                  </a:lnTo>
                  <a:lnTo>
                    <a:pt x="116544" y="31819"/>
                  </a:lnTo>
                  <a:lnTo>
                    <a:pt x="115776" y="31819"/>
                  </a:lnTo>
                  <a:lnTo>
                    <a:pt x="114816" y="31819"/>
                  </a:lnTo>
                  <a:lnTo>
                    <a:pt x="114048" y="31819"/>
                  </a:lnTo>
                  <a:lnTo>
                    <a:pt x="113856" y="31650"/>
                  </a:lnTo>
                  <a:lnTo>
                    <a:pt x="113088" y="31142"/>
                  </a:lnTo>
                  <a:lnTo>
                    <a:pt x="112320" y="30973"/>
                  </a:lnTo>
                  <a:lnTo>
                    <a:pt x="111552" y="30465"/>
                  </a:lnTo>
                  <a:lnTo>
                    <a:pt x="110784" y="30126"/>
                  </a:lnTo>
                  <a:lnTo>
                    <a:pt x="109632" y="28942"/>
                  </a:lnTo>
                  <a:lnTo>
                    <a:pt x="108864" y="28095"/>
                  </a:lnTo>
                  <a:lnTo>
                    <a:pt x="108288" y="27757"/>
                  </a:lnTo>
                  <a:lnTo>
                    <a:pt x="107520" y="27418"/>
                  </a:lnTo>
                  <a:lnTo>
                    <a:pt x="105600" y="25726"/>
                  </a:lnTo>
                  <a:lnTo>
                    <a:pt x="104640" y="25557"/>
                  </a:lnTo>
                  <a:lnTo>
                    <a:pt x="103104" y="24880"/>
                  </a:lnTo>
                  <a:lnTo>
                    <a:pt x="102144" y="24880"/>
                  </a:lnTo>
                  <a:lnTo>
                    <a:pt x="100800" y="25049"/>
                  </a:lnTo>
                  <a:lnTo>
                    <a:pt x="100224" y="25049"/>
                  </a:lnTo>
                  <a:lnTo>
                    <a:pt x="99840" y="25557"/>
                  </a:lnTo>
                  <a:lnTo>
                    <a:pt x="99456" y="25557"/>
                  </a:lnTo>
                  <a:lnTo>
                    <a:pt x="98688" y="25049"/>
                  </a:lnTo>
                  <a:lnTo>
                    <a:pt x="97920" y="24880"/>
                  </a:lnTo>
                  <a:lnTo>
                    <a:pt x="97728" y="24880"/>
                  </a:lnTo>
                  <a:lnTo>
                    <a:pt x="96960" y="24880"/>
                  </a:lnTo>
                  <a:lnTo>
                    <a:pt x="96192" y="24372"/>
                  </a:lnTo>
                  <a:lnTo>
                    <a:pt x="95424" y="24203"/>
                  </a:lnTo>
                  <a:lnTo>
                    <a:pt x="93888" y="23526"/>
                  </a:lnTo>
                  <a:lnTo>
                    <a:pt x="93696" y="23526"/>
                  </a:lnTo>
                  <a:lnTo>
                    <a:pt x="93120" y="23695"/>
                  </a:lnTo>
                  <a:lnTo>
                    <a:pt x="92352" y="23695"/>
                  </a:lnTo>
                  <a:lnTo>
                    <a:pt x="92160" y="24203"/>
                  </a:lnTo>
                  <a:lnTo>
                    <a:pt x="91968" y="24372"/>
                  </a:lnTo>
                  <a:lnTo>
                    <a:pt x="91968" y="24203"/>
                  </a:lnTo>
                  <a:lnTo>
                    <a:pt x="91392" y="24372"/>
                  </a:lnTo>
                  <a:lnTo>
                    <a:pt x="91200" y="25049"/>
                  </a:lnTo>
                  <a:lnTo>
                    <a:pt x="91200" y="24880"/>
                  </a:lnTo>
                  <a:lnTo>
                    <a:pt x="90624" y="24880"/>
                  </a:lnTo>
                  <a:lnTo>
                    <a:pt x="91200" y="24372"/>
                  </a:lnTo>
                  <a:lnTo>
                    <a:pt x="91392" y="24203"/>
                  </a:lnTo>
                  <a:lnTo>
                    <a:pt x="91392" y="23695"/>
                  </a:lnTo>
                  <a:lnTo>
                    <a:pt x="91200" y="23695"/>
                  </a:lnTo>
                  <a:lnTo>
                    <a:pt x="90432" y="24203"/>
                  </a:lnTo>
                  <a:lnTo>
                    <a:pt x="90432" y="24880"/>
                  </a:lnTo>
                  <a:lnTo>
                    <a:pt x="89856" y="25557"/>
                  </a:lnTo>
                  <a:lnTo>
                    <a:pt x="89664" y="25726"/>
                  </a:lnTo>
                  <a:lnTo>
                    <a:pt x="89280" y="26403"/>
                  </a:lnTo>
                  <a:lnTo>
                    <a:pt x="89280" y="26064"/>
                  </a:lnTo>
                  <a:lnTo>
                    <a:pt x="89664" y="25557"/>
                  </a:lnTo>
                  <a:lnTo>
                    <a:pt x="89664" y="24880"/>
                  </a:lnTo>
                  <a:lnTo>
                    <a:pt x="89664" y="24203"/>
                  </a:lnTo>
                  <a:lnTo>
                    <a:pt x="90432" y="23526"/>
                  </a:lnTo>
                  <a:lnTo>
                    <a:pt x="90432" y="23356"/>
                  </a:lnTo>
                  <a:lnTo>
                    <a:pt x="89856" y="22849"/>
                  </a:lnTo>
                  <a:lnTo>
                    <a:pt x="89664" y="22849"/>
                  </a:lnTo>
                  <a:lnTo>
                    <a:pt x="89856" y="22172"/>
                  </a:lnTo>
                  <a:lnTo>
                    <a:pt x="89856" y="22002"/>
                  </a:lnTo>
                  <a:lnTo>
                    <a:pt x="89664" y="22002"/>
                  </a:lnTo>
                  <a:lnTo>
                    <a:pt x="89664" y="21495"/>
                  </a:lnTo>
                  <a:lnTo>
                    <a:pt x="89280" y="22002"/>
                  </a:lnTo>
                  <a:lnTo>
                    <a:pt x="88896" y="22002"/>
                  </a:lnTo>
                  <a:lnTo>
                    <a:pt x="89280" y="21495"/>
                  </a:lnTo>
                  <a:lnTo>
                    <a:pt x="88896" y="21495"/>
                  </a:lnTo>
                  <a:lnTo>
                    <a:pt x="88896" y="21325"/>
                  </a:lnTo>
                  <a:lnTo>
                    <a:pt x="88512" y="21325"/>
                  </a:lnTo>
                  <a:lnTo>
                    <a:pt x="88128" y="20818"/>
                  </a:lnTo>
                  <a:lnTo>
                    <a:pt x="87744" y="20818"/>
                  </a:lnTo>
                  <a:lnTo>
                    <a:pt x="87744" y="21325"/>
                  </a:lnTo>
                  <a:lnTo>
                    <a:pt x="87360" y="21495"/>
                  </a:lnTo>
                  <a:lnTo>
                    <a:pt x="87360" y="20818"/>
                  </a:lnTo>
                  <a:lnTo>
                    <a:pt x="87360" y="20648"/>
                  </a:lnTo>
                  <a:lnTo>
                    <a:pt x="86976" y="20818"/>
                  </a:lnTo>
                  <a:lnTo>
                    <a:pt x="86976" y="20648"/>
                  </a:lnTo>
                  <a:lnTo>
                    <a:pt x="86976" y="20479"/>
                  </a:lnTo>
                  <a:lnTo>
                    <a:pt x="86784" y="20648"/>
                  </a:lnTo>
                  <a:lnTo>
                    <a:pt x="86784" y="20479"/>
                  </a:lnTo>
                  <a:lnTo>
                    <a:pt x="86208" y="20648"/>
                  </a:lnTo>
                  <a:lnTo>
                    <a:pt x="86208" y="19971"/>
                  </a:lnTo>
                  <a:lnTo>
                    <a:pt x="86016" y="20479"/>
                  </a:lnTo>
                  <a:lnTo>
                    <a:pt x="85440" y="19971"/>
                  </a:lnTo>
                  <a:lnTo>
                    <a:pt x="85248" y="19802"/>
                  </a:lnTo>
                  <a:lnTo>
                    <a:pt x="84672" y="19971"/>
                  </a:lnTo>
                  <a:lnTo>
                    <a:pt x="84672" y="19802"/>
                  </a:lnTo>
                  <a:lnTo>
                    <a:pt x="84672" y="19294"/>
                  </a:lnTo>
                  <a:lnTo>
                    <a:pt x="84480" y="19802"/>
                  </a:lnTo>
                  <a:lnTo>
                    <a:pt x="83904" y="19802"/>
                  </a:lnTo>
                  <a:lnTo>
                    <a:pt x="83904" y="19294"/>
                  </a:lnTo>
                  <a:lnTo>
                    <a:pt x="83712" y="19294"/>
                  </a:lnTo>
                  <a:lnTo>
                    <a:pt x="83520" y="19294"/>
                  </a:lnTo>
                  <a:lnTo>
                    <a:pt x="83520" y="19125"/>
                  </a:lnTo>
                  <a:lnTo>
                    <a:pt x="82944" y="19125"/>
                  </a:lnTo>
                  <a:lnTo>
                    <a:pt x="82944" y="18617"/>
                  </a:lnTo>
                  <a:lnTo>
                    <a:pt x="82752" y="18448"/>
                  </a:lnTo>
                  <a:lnTo>
                    <a:pt x="82176" y="19125"/>
                  </a:lnTo>
                  <a:lnTo>
                    <a:pt x="82176" y="18617"/>
                  </a:lnTo>
                  <a:lnTo>
                    <a:pt x="81984" y="18617"/>
                  </a:lnTo>
                  <a:lnTo>
                    <a:pt x="81984" y="18448"/>
                  </a:lnTo>
                  <a:lnTo>
                    <a:pt x="81408" y="18617"/>
                  </a:lnTo>
                  <a:lnTo>
                    <a:pt x="81408" y="18448"/>
                  </a:lnTo>
                  <a:lnTo>
                    <a:pt x="80832" y="18110"/>
                  </a:lnTo>
                  <a:lnTo>
                    <a:pt x="80832" y="18448"/>
                  </a:lnTo>
                  <a:lnTo>
                    <a:pt x="80832" y="18617"/>
                  </a:lnTo>
                  <a:lnTo>
                    <a:pt x="80448" y="18448"/>
                  </a:lnTo>
                  <a:lnTo>
                    <a:pt x="80064" y="18617"/>
                  </a:lnTo>
                  <a:lnTo>
                    <a:pt x="80064" y="18448"/>
                  </a:lnTo>
                  <a:lnTo>
                    <a:pt x="79680" y="18448"/>
                  </a:lnTo>
                  <a:lnTo>
                    <a:pt x="79296" y="18617"/>
                  </a:lnTo>
                  <a:lnTo>
                    <a:pt x="78912" y="18617"/>
                  </a:lnTo>
                  <a:lnTo>
                    <a:pt x="78528" y="18617"/>
                  </a:lnTo>
                  <a:lnTo>
                    <a:pt x="78336" y="19294"/>
                  </a:lnTo>
                  <a:lnTo>
                    <a:pt x="78336" y="19802"/>
                  </a:lnTo>
                  <a:lnTo>
                    <a:pt x="78336" y="20479"/>
                  </a:lnTo>
                  <a:lnTo>
                    <a:pt x="77760" y="20479"/>
                  </a:lnTo>
                  <a:lnTo>
                    <a:pt x="77568" y="20818"/>
                  </a:lnTo>
                  <a:lnTo>
                    <a:pt x="77760" y="21325"/>
                  </a:lnTo>
                  <a:lnTo>
                    <a:pt x="76992" y="20818"/>
                  </a:lnTo>
                  <a:lnTo>
                    <a:pt x="76800" y="20818"/>
                  </a:lnTo>
                  <a:lnTo>
                    <a:pt x="76416" y="21325"/>
                  </a:lnTo>
                  <a:lnTo>
                    <a:pt x="76032" y="21495"/>
                  </a:lnTo>
                  <a:lnTo>
                    <a:pt x="75840" y="22002"/>
                  </a:lnTo>
                  <a:lnTo>
                    <a:pt x="75264" y="22679"/>
                  </a:lnTo>
                  <a:lnTo>
                    <a:pt x="75072" y="22849"/>
                  </a:lnTo>
                  <a:lnTo>
                    <a:pt x="74496" y="24203"/>
                  </a:lnTo>
                  <a:lnTo>
                    <a:pt x="74496" y="22849"/>
                  </a:lnTo>
                  <a:lnTo>
                    <a:pt x="75264" y="21495"/>
                  </a:lnTo>
                  <a:lnTo>
                    <a:pt x="75072" y="21495"/>
                  </a:lnTo>
                  <a:lnTo>
                    <a:pt x="74496" y="22002"/>
                  </a:lnTo>
                  <a:lnTo>
                    <a:pt x="74304" y="22002"/>
                  </a:lnTo>
                  <a:lnTo>
                    <a:pt x="73728" y="22172"/>
                  </a:lnTo>
                  <a:lnTo>
                    <a:pt x="73536" y="22679"/>
                  </a:lnTo>
                  <a:lnTo>
                    <a:pt x="72960" y="22002"/>
                  </a:lnTo>
                  <a:lnTo>
                    <a:pt x="72768" y="22002"/>
                  </a:lnTo>
                  <a:lnTo>
                    <a:pt x="71808" y="22172"/>
                  </a:lnTo>
                  <a:lnTo>
                    <a:pt x="71808" y="22002"/>
                  </a:lnTo>
                  <a:lnTo>
                    <a:pt x="71232" y="22002"/>
                  </a:lnTo>
                  <a:lnTo>
                    <a:pt x="71040" y="22002"/>
                  </a:lnTo>
                  <a:lnTo>
                    <a:pt x="71040" y="21495"/>
                  </a:lnTo>
                  <a:lnTo>
                    <a:pt x="70464" y="20818"/>
                  </a:lnTo>
                  <a:lnTo>
                    <a:pt x="70464" y="20648"/>
                  </a:lnTo>
                  <a:lnTo>
                    <a:pt x="71232" y="21495"/>
                  </a:lnTo>
                  <a:lnTo>
                    <a:pt x="71808" y="22002"/>
                  </a:lnTo>
                  <a:lnTo>
                    <a:pt x="72000" y="22002"/>
                  </a:lnTo>
                  <a:lnTo>
                    <a:pt x="72000" y="21495"/>
                  </a:lnTo>
                  <a:lnTo>
                    <a:pt x="72960" y="21495"/>
                  </a:lnTo>
                  <a:lnTo>
                    <a:pt x="73536" y="21495"/>
                  </a:lnTo>
                  <a:lnTo>
                    <a:pt x="73728" y="21495"/>
                  </a:lnTo>
                  <a:lnTo>
                    <a:pt x="74304" y="21495"/>
                  </a:lnTo>
                  <a:lnTo>
                    <a:pt x="74496" y="20818"/>
                  </a:lnTo>
                  <a:lnTo>
                    <a:pt x="75072" y="21325"/>
                  </a:lnTo>
                  <a:lnTo>
                    <a:pt x="75264" y="21325"/>
                  </a:lnTo>
                  <a:lnTo>
                    <a:pt x="76032" y="20818"/>
                  </a:lnTo>
                  <a:lnTo>
                    <a:pt x="76800" y="20479"/>
                  </a:lnTo>
                  <a:lnTo>
                    <a:pt x="76992" y="19802"/>
                  </a:lnTo>
                  <a:lnTo>
                    <a:pt x="77568" y="19125"/>
                  </a:lnTo>
                  <a:lnTo>
                    <a:pt x="77568" y="18448"/>
                  </a:lnTo>
                  <a:lnTo>
                    <a:pt x="77760" y="17433"/>
                  </a:lnTo>
                  <a:lnTo>
                    <a:pt x="77760" y="17094"/>
                  </a:lnTo>
                  <a:lnTo>
                    <a:pt x="77568" y="17094"/>
                  </a:lnTo>
                  <a:lnTo>
                    <a:pt x="76032" y="16755"/>
                  </a:lnTo>
                  <a:lnTo>
                    <a:pt x="75072" y="16755"/>
                  </a:lnTo>
                  <a:lnTo>
                    <a:pt x="75072" y="17094"/>
                  </a:lnTo>
                  <a:lnTo>
                    <a:pt x="74496" y="17094"/>
                  </a:lnTo>
                  <a:lnTo>
                    <a:pt x="72960" y="16755"/>
                  </a:lnTo>
                  <a:lnTo>
                    <a:pt x="72000" y="16755"/>
                  </a:lnTo>
                  <a:lnTo>
                    <a:pt x="71232" y="16755"/>
                  </a:lnTo>
                  <a:lnTo>
                    <a:pt x="71040" y="17094"/>
                  </a:lnTo>
                  <a:lnTo>
                    <a:pt x="71040" y="17771"/>
                  </a:lnTo>
                  <a:lnTo>
                    <a:pt x="71040" y="18110"/>
                  </a:lnTo>
                  <a:lnTo>
                    <a:pt x="71232" y="18448"/>
                  </a:lnTo>
                  <a:lnTo>
                    <a:pt x="70464" y="18448"/>
                  </a:lnTo>
                  <a:lnTo>
                    <a:pt x="70464" y="18617"/>
                  </a:lnTo>
                  <a:lnTo>
                    <a:pt x="70464" y="19125"/>
                  </a:lnTo>
                  <a:lnTo>
                    <a:pt x="70464" y="19294"/>
                  </a:lnTo>
                  <a:lnTo>
                    <a:pt x="70272" y="19125"/>
                  </a:lnTo>
                  <a:lnTo>
                    <a:pt x="69504" y="19971"/>
                  </a:lnTo>
                  <a:lnTo>
                    <a:pt x="68352" y="20479"/>
                  </a:lnTo>
                  <a:lnTo>
                    <a:pt x="67392" y="20818"/>
                  </a:lnTo>
                  <a:lnTo>
                    <a:pt x="66624" y="21325"/>
                  </a:lnTo>
                  <a:lnTo>
                    <a:pt x="66048" y="21495"/>
                  </a:lnTo>
                  <a:lnTo>
                    <a:pt x="66048" y="21325"/>
                  </a:lnTo>
                  <a:lnTo>
                    <a:pt x="65280" y="20818"/>
                  </a:lnTo>
                  <a:lnTo>
                    <a:pt x="64896" y="21325"/>
                  </a:lnTo>
                  <a:lnTo>
                    <a:pt x="65280" y="20648"/>
                  </a:lnTo>
                  <a:lnTo>
                    <a:pt x="66048" y="20648"/>
                  </a:lnTo>
                  <a:lnTo>
                    <a:pt x="66624" y="20648"/>
                  </a:lnTo>
                  <a:lnTo>
                    <a:pt x="66816" y="20648"/>
                  </a:lnTo>
                  <a:lnTo>
                    <a:pt x="66816" y="20479"/>
                  </a:lnTo>
                  <a:lnTo>
                    <a:pt x="67392" y="19802"/>
                  </a:lnTo>
                  <a:lnTo>
                    <a:pt x="67584" y="19294"/>
                  </a:lnTo>
                  <a:lnTo>
                    <a:pt x="67584" y="18617"/>
                  </a:lnTo>
                  <a:lnTo>
                    <a:pt x="68352" y="18110"/>
                  </a:lnTo>
                  <a:lnTo>
                    <a:pt x="69504" y="16417"/>
                  </a:lnTo>
                  <a:lnTo>
                    <a:pt x="71040" y="15401"/>
                  </a:lnTo>
                  <a:lnTo>
                    <a:pt x="71232" y="14555"/>
                  </a:lnTo>
                  <a:lnTo>
                    <a:pt x="72000" y="13878"/>
                  </a:lnTo>
                  <a:lnTo>
                    <a:pt x="72576" y="13201"/>
                  </a:lnTo>
                  <a:lnTo>
                    <a:pt x="72960" y="12524"/>
                  </a:lnTo>
                  <a:lnTo>
                    <a:pt x="72768" y="12524"/>
                  </a:lnTo>
                  <a:lnTo>
                    <a:pt x="72960" y="12355"/>
                  </a:lnTo>
                  <a:lnTo>
                    <a:pt x="73536" y="11678"/>
                  </a:lnTo>
                  <a:lnTo>
                    <a:pt x="72960" y="11170"/>
                  </a:lnTo>
                  <a:lnTo>
                    <a:pt x="72768" y="10662"/>
                  </a:lnTo>
                  <a:lnTo>
                    <a:pt x="72000" y="10662"/>
                  </a:lnTo>
                  <a:lnTo>
                    <a:pt x="71808" y="10662"/>
                  </a:lnTo>
                  <a:lnTo>
                    <a:pt x="71232" y="10324"/>
                  </a:lnTo>
                  <a:lnTo>
                    <a:pt x="71232" y="9985"/>
                  </a:lnTo>
                  <a:lnTo>
                    <a:pt x="70464" y="9647"/>
                  </a:lnTo>
                  <a:lnTo>
                    <a:pt x="71040" y="9308"/>
                  </a:lnTo>
                  <a:lnTo>
                    <a:pt x="71040" y="8631"/>
                  </a:lnTo>
                  <a:lnTo>
                    <a:pt x="70272" y="7785"/>
                  </a:lnTo>
                  <a:lnTo>
                    <a:pt x="69888" y="6262"/>
                  </a:lnTo>
                  <a:lnTo>
                    <a:pt x="69888" y="4231"/>
                  </a:lnTo>
                  <a:lnTo>
                    <a:pt x="69504" y="4400"/>
                  </a:lnTo>
                  <a:lnTo>
                    <a:pt x="69504" y="3723"/>
                  </a:lnTo>
                  <a:lnTo>
                    <a:pt x="69120" y="3385"/>
                  </a:lnTo>
                  <a:lnTo>
                    <a:pt x="68736" y="2877"/>
                  </a:lnTo>
                  <a:lnTo>
                    <a:pt x="68352" y="3385"/>
                  </a:lnTo>
                  <a:lnTo>
                    <a:pt x="67968" y="2708"/>
                  </a:lnTo>
                  <a:lnTo>
                    <a:pt x="67968" y="2877"/>
                  </a:lnTo>
                  <a:lnTo>
                    <a:pt x="67968" y="3385"/>
                  </a:lnTo>
                  <a:lnTo>
                    <a:pt x="67584" y="4231"/>
                  </a:lnTo>
                  <a:lnTo>
                    <a:pt x="66048" y="6262"/>
                  </a:lnTo>
                  <a:lnTo>
                    <a:pt x="64896" y="8631"/>
                  </a:lnTo>
                  <a:lnTo>
                    <a:pt x="64128" y="9308"/>
                  </a:lnTo>
                  <a:lnTo>
                    <a:pt x="63552" y="9308"/>
                  </a:lnTo>
                  <a:lnTo>
                    <a:pt x="62784" y="9308"/>
                  </a:lnTo>
                  <a:lnTo>
                    <a:pt x="62592" y="9308"/>
                  </a:lnTo>
                  <a:lnTo>
                    <a:pt x="61824" y="9308"/>
                  </a:lnTo>
                  <a:lnTo>
                    <a:pt x="61440" y="8970"/>
                  </a:lnTo>
                  <a:lnTo>
                    <a:pt x="60288" y="9647"/>
                  </a:lnTo>
                  <a:lnTo>
                    <a:pt x="60096" y="9647"/>
                  </a:lnTo>
                  <a:lnTo>
                    <a:pt x="59328" y="9308"/>
                  </a:lnTo>
                  <a:lnTo>
                    <a:pt x="58944" y="8970"/>
                  </a:lnTo>
                  <a:lnTo>
                    <a:pt x="58560" y="8631"/>
                  </a:lnTo>
                  <a:lnTo>
                    <a:pt x="58176" y="8631"/>
                  </a:lnTo>
                  <a:lnTo>
                    <a:pt x="57792" y="8462"/>
                  </a:lnTo>
                  <a:lnTo>
                    <a:pt x="56640" y="8462"/>
                  </a:lnTo>
                  <a:lnTo>
                    <a:pt x="55680" y="8631"/>
                  </a:lnTo>
                  <a:lnTo>
                    <a:pt x="55104" y="8631"/>
                  </a:lnTo>
                  <a:lnTo>
                    <a:pt x="54912" y="8631"/>
                  </a:lnTo>
                  <a:lnTo>
                    <a:pt x="54336" y="8970"/>
                  </a:lnTo>
                  <a:lnTo>
                    <a:pt x="54336" y="9308"/>
                  </a:lnTo>
                  <a:lnTo>
                    <a:pt x="54336" y="9647"/>
                  </a:lnTo>
                  <a:lnTo>
                    <a:pt x="54912" y="9985"/>
                  </a:lnTo>
                  <a:lnTo>
                    <a:pt x="54912" y="10324"/>
                  </a:lnTo>
                  <a:lnTo>
                    <a:pt x="54336" y="10662"/>
                  </a:lnTo>
                  <a:lnTo>
                    <a:pt x="54144" y="10662"/>
                  </a:lnTo>
                  <a:lnTo>
                    <a:pt x="53184" y="10324"/>
                  </a:lnTo>
                  <a:lnTo>
                    <a:pt x="52416" y="10324"/>
                  </a:lnTo>
                  <a:lnTo>
                    <a:pt x="51648" y="10324"/>
                  </a:lnTo>
                  <a:lnTo>
                    <a:pt x="50496" y="10324"/>
                  </a:lnTo>
                  <a:lnTo>
                    <a:pt x="49728" y="10662"/>
                  </a:lnTo>
                  <a:lnTo>
                    <a:pt x="49344" y="11001"/>
                  </a:lnTo>
                  <a:lnTo>
                    <a:pt x="48960" y="11001"/>
                  </a:lnTo>
                  <a:lnTo>
                    <a:pt x="48000" y="11170"/>
                  </a:lnTo>
                  <a:lnTo>
                    <a:pt x="46656" y="11847"/>
                  </a:lnTo>
                  <a:lnTo>
                    <a:pt x="46464" y="12355"/>
                  </a:lnTo>
                  <a:lnTo>
                    <a:pt x="45888" y="12524"/>
                  </a:lnTo>
                  <a:lnTo>
                    <a:pt x="45696" y="12524"/>
                  </a:lnTo>
                  <a:lnTo>
                    <a:pt x="45504" y="12355"/>
                  </a:lnTo>
                  <a:lnTo>
                    <a:pt x="44928" y="12355"/>
                  </a:lnTo>
                  <a:lnTo>
                    <a:pt x="44736" y="11847"/>
                  </a:lnTo>
                  <a:lnTo>
                    <a:pt x="43968" y="11170"/>
                  </a:lnTo>
                  <a:lnTo>
                    <a:pt x="43200" y="11001"/>
                  </a:lnTo>
                  <a:lnTo>
                    <a:pt x="43392" y="10662"/>
                  </a:lnTo>
                  <a:lnTo>
                    <a:pt x="43200" y="10324"/>
                  </a:lnTo>
                  <a:lnTo>
                    <a:pt x="43200" y="9985"/>
                  </a:lnTo>
                  <a:lnTo>
                    <a:pt x="43200" y="9647"/>
                  </a:lnTo>
                  <a:lnTo>
                    <a:pt x="43008" y="9308"/>
                  </a:lnTo>
                  <a:lnTo>
                    <a:pt x="42432" y="8462"/>
                  </a:lnTo>
                  <a:lnTo>
                    <a:pt x="42432" y="7447"/>
                  </a:lnTo>
                  <a:lnTo>
                    <a:pt x="43008" y="6262"/>
                  </a:lnTo>
                  <a:lnTo>
                    <a:pt x="43200" y="5585"/>
                  </a:lnTo>
                  <a:lnTo>
                    <a:pt x="43392" y="4908"/>
                  </a:lnTo>
                  <a:lnTo>
                    <a:pt x="43968" y="4400"/>
                  </a:lnTo>
                  <a:lnTo>
                    <a:pt x="43968" y="4231"/>
                  </a:lnTo>
                  <a:lnTo>
                    <a:pt x="43200" y="3385"/>
                  </a:lnTo>
                  <a:lnTo>
                    <a:pt x="43392" y="2877"/>
                  </a:lnTo>
                  <a:lnTo>
                    <a:pt x="42432" y="2708"/>
                  </a:lnTo>
                  <a:lnTo>
                    <a:pt x="42240" y="2200"/>
                  </a:lnTo>
                  <a:lnTo>
                    <a:pt x="42432" y="1354"/>
                  </a:lnTo>
                  <a:lnTo>
                    <a:pt x="42432" y="1015"/>
                  </a:lnTo>
                  <a:lnTo>
                    <a:pt x="42432" y="338"/>
                  </a:lnTo>
                  <a:lnTo>
                    <a:pt x="42240" y="0"/>
                  </a:lnTo>
                  <a:lnTo>
                    <a:pt x="41664" y="0"/>
                  </a:lnTo>
                  <a:lnTo>
                    <a:pt x="40320" y="169"/>
                  </a:lnTo>
                  <a:lnTo>
                    <a:pt x="40128" y="169"/>
                  </a:lnTo>
                  <a:lnTo>
                    <a:pt x="40320" y="677"/>
                  </a:lnTo>
                  <a:lnTo>
                    <a:pt x="40320" y="846"/>
                  </a:lnTo>
                  <a:lnTo>
                    <a:pt x="40320" y="1354"/>
                  </a:lnTo>
                  <a:lnTo>
                    <a:pt x="40128" y="1354"/>
                  </a:lnTo>
                  <a:lnTo>
                    <a:pt x="39552" y="2200"/>
                  </a:lnTo>
                  <a:lnTo>
                    <a:pt x="39168" y="2708"/>
                  </a:lnTo>
                  <a:lnTo>
                    <a:pt x="38784" y="2200"/>
                  </a:lnTo>
                  <a:lnTo>
                    <a:pt x="37632" y="2708"/>
                  </a:lnTo>
                  <a:lnTo>
                    <a:pt x="37056" y="3385"/>
                  </a:lnTo>
                  <a:lnTo>
                    <a:pt x="35712" y="3554"/>
                  </a:lnTo>
                  <a:lnTo>
                    <a:pt x="34944" y="3554"/>
                  </a:lnTo>
                  <a:lnTo>
                    <a:pt x="34752" y="3554"/>
                  </a:lnTo>
                  <a:lnTo>
                    <a:pt x="34560" y="3723"/>
                  </a:lnTo>
                  <a:lnTo>
                    <a:pt x="33984" y="3723"/>
                  </a:lnTo>
                  <a:lnTo>
                    <a:pt x="33984" y="4908"/>
                  </a:lnTo>
                  <a:lnTo>
                    <a:pt x="33984" y="5077"/>
                  </a:lnTo>
                  <a:lnTo>
                    <a:pt x="33792" y="5077"/>
                  </a:lnTo>
                  <a:lnTo>
                    <a:pt x="33024" y="5077"/>
                  </a:lnTo>
                  <a:lnTo>
                    <a:pt x="32448" y="4400"/>
                  </a:lnTo>
                  <a:lnTo>
                    <a:pt x="32256" y="4231"/>
                  </a:lnTo>
                  <a:lnTo>
                    <a:pt x="31872" y="4231"/>
                  </a:lnTo>
                  <a:lnTo>
                    <a:pt x="31488" y="4231"/>
                  </a:lnTo>
                  <a:lnTo>
                    <a:pt x="30336" y="4231"/>
                  </a:lnTo>
                  <a:lnTo>
                    <a:pt x="29952" y="4231"/>
                  </a:lnTo>
                  <a:lnTo>
                    <a:pt x="29952" y="3723"/>
                  </a:lnTo>
                  <a:lnTo>
                    <a:pt x="29568" y="3554"/>
                  </a:lnTo>
                  <a:lnTo>
                    <a:pt x="29184" y="3554"/>
                  </a:lnTo>
                  <a:lnTo>
                    <a:pt x="28608" y="3554"/>
                  </a:lnTo>
                  <a:lnTo>
                    <a:pt x="28224" y="3385"/>
                  </a:lnTo>
                  <a:lnTo>
                    <a:pt x="27840" y="3385"/>
                  </a:lnTo>
                  <a:lnTo>
                    <a:pt x="27840" y="3554"/>
                  </a:lnTo>
                  <a:lnTo>
                    <a:pt x="27840" y="3723"/>
                  </a:lnTo>
                  <a:lnTo>
                    <a:pt x="28608" y="4400"/>
                  </a:lnTo>
                  <a:lnTo>
                    <a:pt x="29184" y="5077"/>
                  </a:lnTo>
                  <a:lnTo>
                    <a:pt x="29184" y="5754"/>
                  </a:lnTo>
                  <a:lnTo>
                    <a:pt x="29568" y="7108"/>
                  </a:lnTo>
                  <a:lnTo>
                    <a:pt x="29952" y="7785"/>
                  </a:lnTo>
                  <a:lnTo>
                    <a:pt x="29952" y="8631"/>
                  </a:lnTo>
                  <a:lnTo>
                    <a:pt x="30336" y="8631"/>
                  </a:lnTo>
                  <a:lnTo>
                    <a:pt x="31104" y="8631"/>
                  </a:lnTo>
                  <a:lnTo>
                    <a:pt x="31872" y="8970"/>
                  </a:lnTo>
                  <a:lnTo>
                    <a:pt x="31488" y="9647"/>
                  </a:lnTo>
                  <a:lnTo>
                    <a:pt x="30720" y="9985"/>
                  </a:lnTo>
                  <a:lnTo>
                    <a:pt x="29952" y="10324"/>
                  </a:lnTo>
                  <a:lnTo>
                    <a:pt x="29568" y="10662"/>
                  </a:lnTo>
                  <a:lnTo>
                    <a:pt x="29184" y="11170"/>
                  </a:lnTo>
                  <a:lnTo>
                    <a:pt x="28800" y="11847"/>
                  </a:lnTo>
                  <a:lnTo>
                    <a:pt x="28608" y="11847"/>
                  </a:lnTo>
                  <a:lnTo>
                    <a:pt x="28224" y="11847"/>
                  </a:lnTo>
                  <a:lnTo>
                    <a:pt x="27072" y="12524"/>
                  </a:lnTo>
                  <a:lnTo>
                    <a:pt x="26304" y="13032"/>
                  </a:lnTo>
                  <a:lnTo>
                    <a:pt x="26112" y="13201"/>
                  </a:lnTo>
                  <a:lnTo>
                    <a:pt x="25536" y="13878"/>
                  </a:lnTo>
                  <a:lnTo>
                    <a:pt x="25344" y="14047"/>
                  </a:lnTo>
                  <a:lnTo>
                    <a:pt x="25344" y="13370"/>
                  </a:lnTo>
                  <a:lnTo>
                    <a:pt x="24768" y="13201"/>
                  </a:lnTo>
                  <a:lnTo>
                    <a:pt x="24576" y="13201"/>
                  </a:lnTo>
                  <a:lnTo>
                    <a:pt x="23616" y="13878"/>
                  </a:lnTo>
                  <a:lnTo>
                    <a:pt x="23040" y="13878"/>
                  </a:lnTo>
                  <a:lnTo>
                    <a:pt x="22848" y="13878"/>
                  </a:lnTo>
                  <a:lnTo>
                    <a:pt x="22080" y="13201"/>
                  </a:lnTo>
                  <a:lnTo>
                    <a:pt x="21312" y="12524"/>
                  </a:lnTo>
                  <a:lnTo>
                    <a:pt x="20736" y="12524"/>
                  </a:lnTo>
                  <a:lnTo>
                    <a:pt x="20544" y="12524"/>
                  </a:lnTo>
                  <a:lnTo>
                    <a:pt x="20544" y="12355"/>
                  </a:lnTo>
                  <a:lnTo>
                    <a:pt x="20544" y="11170"/>
                  </a:lnTo>
                  <a:lnTo>
                    <a:pt x="20160" y="10662"/>
                  </a:lnTo>
                  <a:lnTo>
                    <a:pt x="19776" y="9985"/>
                  </a:lnTo>
                  <a:lnTo>
                    <a:pt x="19392" y="9647"/>
                  </a:lnTo>
                  <a:lnTo>
                    <a:pt x="19008" y="9985"/>
                  </a:lnTo>
                  <a:lnTo>
                    <a:pt x="18240" y="10324"/>
                  </a:lnTo>
                  <a:lnTo>
                    <a:pt x="17856" y="11001"/>
                  </a:lnTo>
                  <a:lnTo>
                    <a:pt x="17664" y="10662"/>
                  </a:lnTo>
                  <a:lnTo>
                    <a:pt x="17088" y="10324"/>
                  </a:lnTo>
                  <a:lnTo>
                    <a:pt x="16896" y="10324"/>
                  </a:lnTo>
                  <a:lnTo>
                    <a:pt x="16896" y="11001"/>
                  </a:lnTo>
                  <a:lnTo>
                    <a:pt x="16320" y="11001"/>
                  </a:lnTo>
                  <a:lnTo>
                    <a:pt x="16128" y="11001"/>
                  </a:lnTo>
                  <a:lnTo>
                    <a:pt x="13632" y="11001"/>
                  </a:lnTo>
                  <a:lnTo>
                    <a:pt x="12864" y="11001"/>
                  </a:lnTo>
                  <a:lnTo>
                    <a:pt x="12096" y="11001"/>
                  </a:lnTo>
                  <a:lnTo>
                    <a:pt x="11904" y="11001"/>
                  </a:lnTo>
                  <a:lnTo>
                    <a:pt x="11904" y="11847"/>
                  </a:lnTo>
                  <a:lnTo>
                    <a:pt x="12096" y="13032"/>
                  </a:lnTo>
                  <a:lnTo>
                    <a:pt x="12480" y="13032"/>
                  </a:lnTo>
                  <a:lnTo>
                    <a:pt x="13056" y="13032"/>
                  </a:lnTo>
                  <a:lnTo>
                    <a:pt x="13824" y="13201"/>
                  </a:lnTo>
                  <a:lnTo>
                    <a:pt x="13824" y="13878"/>
                  </a:lnTo>
                  <a:lnTo>
                    <a:pt x="13824" y="14047"/>
                  </a:lnTo>
                  <a:lnTo>
                    <a:pt x="13632" y="14047"/>
                  </a:lnTo>
                  <a:lnTo>
                    <a:pt x="12864" y="13878"/>
                  </a:lnTo>
                  <a:lnTo>
                    <a:pt x="12480" y="14047"/>
                  </a:lnTo>
                  <a:lnTo>
                    <a:pt x="11328" y="14555"/>
                  </a:lnTo>
                  <a:lnTo>
                    <a:pt x="11328" y="15232"/>
                  </a:lnTo>
                  <a:lnTo>
                    <a:pt x="11328" y="15909"/>
                  </a:lnTo>
                  <a:lnTo>
                    <a:pt x="11328" y="16417"/>
                  </a:lnTo>
                  <a:lnTo>
                    <a:pt x="11904" y="17433"/>
                  </a:lnTo>
                  <a:lnTo>
                    <a:pt x="12480" y="17771"/>
                  </a:lnTo>
                  <a:lnTo>
                    <a:pt x="12864" y="18448"/>
                  </a:lnTo>
                  <a:lnTo>
                    <a:pt x="12864" y="19294"/>
                  </a:lnTo>
                  <a:lnTo>
                    <a:pt x="13056" y="19971"/>
                  </a:lnTo>
                  <a:lnTo>
                    <a:pt x="13056" y="20648"/>
                  </a:lnTo>
                  <a:lnTo>
                    <a:pt x="13056" y="21495"/>
                  </a:lnTo>
                  <a:lnTo>
                    <a:pt x="12480" y="25557"/>
                  </a:lnTo>
                  <a:lnTo>
                    <a:pt x="12096" y="28265"/>
                  </a:lnTo>
                  <a:lnTo>
                    <a:pt x="11904" y="29449"/>
                  </a:lnTo>
                  <a:lnTo>
                    <a:pt x="11904" y="29619"/>
                  </a:lnTo>
                  <a:lnTo>
                    <a:pt x="11328" y="29449"/>
                  </a:lnTo>
                  <a:lnTo>
                    <a:pt x="11136" y="29619"/>
                  </a:lnTo>
                  <a:lnTo>
                    <a:pt x="10368" y="28942"/>
                  </a:lnTo>
                  <a:lnTo>
                    <a:pt x="9792" y="28942"/>
                  </a:lnTo>
                  <a:lnTo>
                    <a:pt x="9216" y="29449"/>
                  </a:lnTo>
                  <a:lnTo>
                    <a:pt x="8832" y="29449"/>
                  </a:lnTo>
                  <a:lnTo>
                    <a:pt x="8448" y="29619"/>
                  </a:lnTo>
                  <a:lnTo>
                    <a:pt x="7680" y="30126"/>
                  </a:lnTo>
                  <a:lnTo>
                    <a:pt x="6720" y="30126"/>
                  </a:lnTo>
                  <a:lnTo>
                    <a:pt x="5952" y="30126"/>
                  </a:lnTo>
                  <a:lnTo>
                    <a:pt x="4608" y="30973"/>
                  </a:lnTo>
                  <a:lnTo>
                    <a:pt x="4416" y="31142"/>
                  </a:lnTo>
                  <a:lnTo>
                    <a:pt x="4224" y="31650"/>
                  </a:lnTo>
                  <a:lnTo>
                    <a:pt x="3648" y="31650"/>
                  </a:lnTo>
                  <a:lnTo>
                    <a:pt x="2880" y="31819"/>
                  </a:lnTo>
                  <a:lnTo>
                    <a:pt x="2688" y="32496"/>
                  </a:lnTo>
                  <a:lnTo>
                    <a:pt x="2688" y="33004"/>
                  </a:lnTo>
                  <a:lnTo>
                    <a:pt x="2688" y="33342"/>
                  </a:lnTo>
                  <a:lnTo>
                    <a:pt x="2688" y="34019"/>
                  </a:lnTo>
                  <a:lnTo>
                    <a:pt x="2112" y="34527"/>
                  </a:lnTo>
                  <a:lnTo>
                    <a:pt x="2112" y="35204"/>
                  </a:lnTo>
                  <a:lnTo>
                    <a:pt x="2112" y="35712"/>
                  </a:lnTo>
                  <a:lnTo>
                    <a:pt x="2112" y="36050"/>
                  </a:lnTo>
                  <a:lnTo>
                    <a:pt x="2112" y="36389"/>
                  </a:lnTo>
                  <a:lnTo>
                    <a:pt x="1152" y="36727"/>
                  </a:lnTo>
                  <a:lnTo>
                    <a:pt x="768" y="37066"/>
                  </a:lnTo>
                  <a:lnTo>
                    <a:pt x="384" y="37743"/>
                  </a:lnTo>
                  <a:lnTo>
                    <a:pt x="768" y="38420"/>
                  </a:lnTo>
                  <a:lnTo>
                    <a:pt x="768" y="38589"/>
                  </a:lnTo>
                  <a:lnTo>
                    <a:pt x="384" y="38589"/>
                  </a:lnTo>
                  <a:lnTo>
                    <a:pt x="0" y="39097"/>
                  </a:lnTo>
                  <a:lnTo>
                    <a:pt x="0" y="39266"/>
                  </a:lnTo>
                  <a:lnTo>
                    <a:pt x="384" y="39943"/>
                  </a:lnTo>
                  <a:lnTo>
                    <a:pt x="768" y="40112"/>
                  </a:lnTo>
                  <a:lnTo>
                    <a:pt x="768" y="40620"/>
                  </a:lnTo>
                  <a:lnTo>
                    <a:pt x="1152" y="41297"/>
                  </a:lnTo>
                  <a:lnTo>
                    <a:pt x="1536" y="41974"/>
                  </a:lnTo>
                  <a:lnTo>
                    <a:pt x="1920" y="42651"/>
                  </a:lnTo>
                  <a:lnTo>
                    <a:pt x="2112" y="42820"/>
                  </a:lnTo>
                  <a:lnTo>
                    <a:pt x="3456" y="43836"/>
                  </a:lnTo>
                  <a:lnTo>
                    <a:pt x="2880" y="44513"/>
                  </a:lnTo>
                  <a:lnTo>
                    <a:pt x="2688" y="45190"/>
                  </a:lnTo>
                  <a:lnTo>
                    <a:pt x="4224" y="45190"/>
                  </a:lnTo>
                  <a:lnTo>
                    <a:pt x="4608" y="45359"/>
                  </a:lnTo>
                  <a:lnTo>
                    <a:pt x="5184" y="45359"/>
                  </a:lnTo>
                  <a:lnTo>
                    <a:pt x="5952" y="46036"/>
                  </a:lnTo>
                  <a:lnTo>
                    <a:pt x="5952" y="47052"/>
                  </a:lnTo>
                  <a:lnTo>
                    <a:pt x="7296" y="47052"/>
                  </a:lnTo>
                  <a:lnTo>
                    <a:pt x="8064" y="47052"/>
                  </a:lnTo>
                  <a:lnTo>
                    <a:pt x="8832" y="46713"/>
                  </a:lnTo>
                  <a:lnTo>
                    <a:pt x="9792" y="45867"/>
                  </a:lnTo>
                  <a:lnTo>
                    <a:pt x="10368" y="45359"/>
                  </a:lnTo>
                  <a:lnTo>
                    <a:pt x="11136" y="45190"/>
                  </a:lnTo>
                  <a:lnTo>
                    <a:pt x="10560" y="45359"/>
                  </a:lnTo>
                  <a:lnTo>
                    <a:pt x="10560" y="45867"/>
                  </a:lnTo>
                  <a:lnTo>
                    <a:pt x="11136" y="46036"/>
                  </a:lnTo>
                  <a:lnTo>
                    <a:pt x="10560" y="47052"/>
                  </a:lnTo>
                  <a:lnTo>
                    <a:pt x="11136" y="49760"/>
                  </a:lnTo>
                  <a:lnTo>
                    <a:pt x="11328" y="49760"/>
                  </a:lnTo>
                  <a:lnTo>
                    <a:pt x="11904" y="50267"/>
                  </a:lnTo>
                  <a:lnTo>
                    <a:pt x="12480" y="49760"/>
                  </a:lnTo>
                  <a:lnTo>
                    <a:pt x="13056" y="49760"/>
                  </a:lnTo>
                  <a:lnTo>
                    <a:pt x="13824" y="49760"/>
                  </a:lnTo>
                  <a:lnTo>
                    <a:pt x="14592" y="49760"/>
                  </a:lnTo>
                  <a:lnTo>
                    <a:pt x="14784" y="49760"/>
                  </a:lnTo>
                  <a:lnTo>
                    <a:pt x="15552" y="49760"/>
                  </a:lnTo>
                  <a:lnTo>
                    <a:pt x="16320" y="49760"/>
                  </a:lnTo>
                  <a:lnTo>
                    <a:pt x="16320" y="50267"/>
                  </a:lnTo>
                  <a:lnTo>
                    <a:pt x="16896" y="50267"/>
                  </a:lnTo>
                  <a:lnTo>
                    <a:pt x="17088" y="50267"/>
                  </a:lnTo>
                  <a:lnTo>
                    <a:pt x="17856" y="49760"/>
                  </a:lnTo>
                  <a:lnTo>
                    <a:pt x="18240" y="49590"/>
                  </a:lnTo>
                  <a:lnTo>
                    <a:pt x="18624" y="49421"/>
                  </a:lnTo>
                  <a:lnTo>
                    <a:pt x="19008" y="48913"/>
                  </a:lnTo>
                  <a:lnTo>
                    <a:pt x="19392" y="48913"/>
                  </a:lnTo>
                  <a:lnTo>
                    <a:pt x="19776" y="48744"/>
                  </a:lnTo>
                  <a:lnTo>
                    <a:pt x="20160" y="48236"/>
                  </a:lnTo>
                  <a:lnTo>
                    <a:pt x="20736" y="48067"/>
                  </a:lnTo>
                  <a:lnTo>
                    <a:pt x="21312" y="48067"/>
                  </a:lnTo>
                  <a:lnTo>
                    <a:pt x="21504" y="47559"/>
                  </a:lnTo>
                  <a:lnTo>
                    <a:pt x="22272" y="47052"/>
                  </a:lnTo>
                  <a:lnTo>
                    <a:pt x="23616" y="46713"/>
                  </a:lnTo>
                  <a:lnTo>
                    <a:pt x="24576" y="46375"/>
                  </a:lnTo>
                  <a:lnTo>
                    <a:pt x="26112" y="46375"/>
                  </a:lnTo>
                  <a:lnTo>
                    <a:pt x="26304" y="46036"/>
                  </a:lnTo>
                  <a:lnTo>
                    <a:pt x="26688" y="46375"/>
                  </a:lnTo>
                  <a:lnTo>
                    <a:pt x="27072" y="46713"/>
                  </a:lnTo>
                  <a:lnTo>
                    <a:pt x="26688" y="47559"/>
                  </a:lnTo>
                  <a:lnTo>
                    <a:pt x="26688" y="48744"/>
                  </a:lnTo>
                  <a:lnTo>
                    <a:pt x="26688" y="49421"/>
                  </a:lnTo>
                  <a:lnTo>
                    <a:pt x="27072" y="49590"/>
                  </a:lnTo>
                  <a:lnTo>
                    <a:pt x="27072" y="49760"/>
                  </a:lnTo>
                  <a:lnTo>
                    <a:pt x="26688" y="50437"/>
                  </a:lnTo>
                  <a:lnTo>
                    <a:pt x="27072" y="51622"/>
                  </a:lnTo>
                  <a:lnTo>
                    <a:pt x="27456" y="52299"/>
                  </a:lnTo>
                  <a:lnTo>
                    <a:pt x="27840" y="52299"/>
                  </a:lnTo>
                  <a:lnTo>
                    <a:pt x="28224" y="52468"/>
                  </a:lnTo>
                  <a:lnTo>
                    <a:pt x="28224" y="52806"/>
                  </a:lnTo>
                  <a:lnTo>
                    <a:pt x="28608" y="53145"/>
                  </a:lnTo>
                  <a:lnTo>
                    <a:pt x="29184" y="53483"/>
                  </a:lnTo>
                  <a:lnTo>
                    <a:pt x="29952" y="53822"/>
                  </a:lnTo>
                  <a:lnTo>
                    <a:pt x="30336" y="54499"/>
                  </a:lnTo>
                  <a:lnTo>
                    <a:pt x="31104" y="54837"/>
                  </a:lnTo>
                  <a:lnTo>
                    <a:pt x="32256" y="54837"/>
                  </a:lnTo>
                  <a:lnTo>
                    <a:pt x="32448" y="54499"/>
                  </a:lnTo>
                  <a:lnTo>
                    <a:pt x="33024" y="54837"/>
                  </a:lnTo>
                  <a:lnTo>
                    <a:pt x="33216" y="55007"/>
                  </a:lnTo>
                  <a:lnTo>
                    <a:pt x="33792" y="55007"/>
                  </a:lnTo>
                  <a:lnTo>
                    <a:pt x="33984" y="55007"/>
                  </a:lnTo>
                  <a:lnTo>
                    <a:pt x="34560" y="55514"/>
                  </a:lnTo>
                  <a:lnTo>
                    <a:pt x="34752" y="55684"/>
                  </a:lnTo>
                  <a:lnTo>
                    <a:pt x="34944" y="56191"/>
                  </a:lnTo>
                  <a:lnTo>
                    <a:pt x="35712" y="56191"/>
                  </a:lnTo>
                  <a:lnTo>
                    <a:pt x="36480" y="56868"/>
                  </a:lnTo>
                  <a:lnTo>
                    <a:pt x="37056" y="56868"/>
                  </a:lnTo>
                  <a:lnTo>
                    <a:pt x="37248" y="56868"/>
                  </a:lnTo>
                  <a:lnTo>
                    <a:pt x="37632" y="57207"/>
                  </a:lnTo>
                  <a:lnTo>
                    <a:pt x="38400" y="57715"/>
                  </a:lnTo>
                  <a:lnTo>
                    <a:pt x="40128" y="57715"/>
                  </a:lnTo>
                  <a:lnTo>
                    <a:pt x="40896" y="57884"/>
                  </a:lnTo>
                  <a:lnTo>
                    <a:pt x="42432" y="58561"/>
                  </a:lnTo>
                  <a:lnTo>
                    <a:pt x="43008" y="59069"/>
                  </a:lnTo>
                  <a:lnTo>
                    <a:pt x="43008" y="59407"/>
                  </a:lnTo>
                  <a:lnTo>
                    <a:pt x="43008" y="60084"/>
                  </a:lnTo>
                  <a:lnTo>
                    <a:pt x="43392" y="62454"/>
                  </a:lnTo>
                  <a:lnTo>
                    <a:pt x="43008" y="62454"/>
                  </a:lnTo>
                  <a:lnTo>
                    <a:pt x="43200" y="63131"/>
                  </a:lnTo>
                  <a:lnTo>
                    <a:pt x="43200" y="63469"/>
                  </a:lnTo>
                  <a:lnTo>
                    <a:pt x="43968" y="64485"/>
                  </a:lnTo>
                  <a:lnTo>
                    <a:pt x="43968" y="65162"/>
                  </a:lnTo>
                  <a:lnTo>
                    <a:pt x="44160" y="66008"/>
                  </a:lnTo>
                  <a:lnTo>
                    <a:pt x="44928" y="66516"/>
                  </a:lnTo>
                  <a:lnTo>
                    <a:pt x="45504" y="66516"/>
                  </a:lnTo>
                  <a:lnTo>
                    <a:pt x="46656" y="66516"/>
                  </a:lnTo>
                  <a:lnTo>
                    <a:pt x="48192" y="66516"/>
                  </a:lnTo>
                  <a:lnTo>
                    <a:pt x="49728" y="66516"/>
                  </a:lnTo>
                  <a:lnTo>
                    <a:pt x="49344" y="67531"/>
                  </a:lnTo>
                  <a:lnTo>
                    <a:pt x="49728" y="68885"/>
                  </a:lnTo>
                  <a:lnTo>
                    <a:pt x="50496" y="69901"/>
                  </a:lnTo>
                  <a:lnTo>
                    <a:pt x="51072" y="69901"/>
                  </a:lnTo>
                  <a:lnTo>
                    <a:pt x="51648" y="69901"/>
                  </a:lnTo>
                  <a:lnTo>
                    <a:pt x="51840" y="69901"/>
                  </a:lnTo>
                  <a:lnTo>
                    <a:pt x="51840" y="70239"/>
                  </a:lnTo>
                  <a:lnTo>
                    <a:pt x="52416" y="71086"/>
                  </a:lnTo>
                  <a:lnTo>
                    <a:pt x="52608" y="72101"/>
                  </a:lnTo>
                  <a:lnTo>
                    <a:pt x="52608" y="73455"/>
                  </a:lnTo>
                  <a:lnTo>
                    <a:pt x="52416" y="73794"/>
                  </a:lnTo>
                  <a:lnTo>
                    <a:pt x="52608" y="74301"/>
                  </a:lnTo>
                  <a:lnTo>
                    <a:pt x="52416" y="74809"/>
                  </a:lnTo>
                  <a:lnTo>
                    <a:pt x="52416" y="75486"/>
                  </a:lnTo>
                  <a:lnTo>
                    <a:pt x="51648" y="76332"/>
                  </a:lnTo>
                  <a:lnTo>
                    <a:pt x="51840" y="77009"/>
                  </a:lnTo>
                  <a:lnTo>
                    <a:pt x="52416" y="77179"/>
                  </a:lnTo>
                  <a:lnTo>
                    <a:pt x="52416" y="77686"/>
                  </a:lnTo>
                  <a:lnTo>
                    <a:pt x="51840" y="77856"/>
                  </a:lnTo>
                  <a:lnTo>
                    <a:pt x="51648" y="77856"/>
                  </a:lnTo>
                  <a:lnTo>
                    <a:pt x="51840" y="78533"/>
                  </a:lnTo>
                  <a:lnTo>
                    <a:pt x="52416" y="79210"/>
                  </a:lnTo>
                  <a:lnTo>
                    <a:pt x="52608" y="79887"/>
                  </a:lnTo>
                  <a:lnTo>
                    <a:pt x="52608" y="80225"/>
                  </a:lnTo>
                  <a:lnTo>
                    <a:pt x="53184" y="80902"/>
                  </a:lnTo>
                  <a:lnTo>
                    <a:pt x="53184" y="81579"/>
                  </a:lnTo>
                  <a:lnTo>
                    <a:pt x="52608" y="82256"/>
                  </a:lnTo>
                  <a:lnTo>
                    <a:pt x="53184" y="82425"/>
                  </a:lnTo>
                  <a:lnTo>
                    <a:pt x="53184" y="83102"/>
                  </a:lnTo>
                  <a:lnTo>
                    <a:pt x="52608" y="83441"/>
                  </a:lnTo>
                  <a:lnTo>
                    <a:pt x="52608" y="83949"/>
                  </a:lnTo>
                  <a:lnTo>
                    <a:pt x="53376" y="84456"/>
                  </a:lnTo>
                  <a:lnTo>
                    <a:pt x="54144" y="84456"/>
                  </a:lnTo>
                  <a:lnTo>
                    <a:pt x="54912" y="84626"/>
                  </a:lnTo>
                  <a:lnTo>
                    <a:pt x="55680" y="84626"/>
                  </a:lnTo>
                  <a:lnTo>
                    <a:pt x="56448" y="85303"/>
                  </a:lnTo>
                  <a:lnTo>
                    <a:pt x="56640" y="84626"/>
                  </a:lnTo>
                  <a:lnTo>
                    <a:pt x="57024" y="84456"/>
                  </a:lnTo>
                  <a:lnTo>
                    <a:pt x="57792" y="84456"/>
                  </a:lnTo>
                  <a:lnTo>
                    <a:pt x="58176" y="84626"/>
                  </a:lnTo>
                  <a:lnTo>
                    <a:pt x="58944" y="84626"/>
                  </a:lnTo>
                  <a:lnTo>
                    <a:pt x="59520" y="85811"/>
                  </a:lnTo>
                  <a:lnTo>
                    <a:pt x="60288" y="86826"/>
                  </a:lnTo>
                  <a:lnTo>
                    <a:pt x="60672" y="88180"/>
                  </a:lnTo>
                  <a:lnTo>
                    <a:pt x="61440" y="89534"/>
                  </a:lnTo>
                  <a:lnTo>
                    <a:pt x="61824" y="89873"/>
                  </a:lnTo>
                  <a:lnTo>
                    <a:pt x="62592" y="89873"/>
                  </a:lnTo>
                  <a:lnTo>
                    <a:pt x="63360" y="89534"/>
                  </a:lnTo>
                  <a:lnTo>
                    <a:pt x="63552" y="89534"/>
                  </a:lnTo>
                  <a:lnTo>
                    <a:pt x="64320" y="89534"/>
                  </a:lnTo>
                  <a:lnTo>
                    <a:pt x="64896" y="90211"/>
                  </a:lnTo>
                  <a:lnTo>
                    <a:pt x="64896" y="90550"/>
                  </a:lnTo>
                  <a:lnTo>
                    <a:pt x="64896" y="91227"/>
                  </a:lnTo>
                  <a:lnTo>
                    <a:pt x="64896" y="91904"/>
                  </a:lnTo>
                  <a:lnTo>
                    <a:pt x="64896" y="92581"/>
                  </a:lnTo>
                  <a:lnTo>
                    <a:pt x="64320" y="94273"/>
                  </a:lnTo>
                  <a:lnTo>
                    <a:pt x="64320" y="94781"/>
                  </a:lnTo>
                  <a:lnTo>
                    <a:pt x="65088" y="94950"/>
                  </a:lnTo>
                  <a:lnTo>
                    <a:pt x="65088" y="94781"/>
                  </a:lnTo>
                  <a:lnTo>
                    <a:pt x="65280" y="94781"/>
                  </a:lnTo>
                  <a:lnTo>
                    <a:pt x="66048" y="94781"/>
                  </a:lnTo>
                  <a:lnTo>
                    <a:pt x="66816" y="95458"/>
                  </a:lnTo>
                  <a:lnTo>
                    <a:pt x="67392" y="95796"/>
                  </a:lnTo>
                  <a:lnTo>
                    <a:pt x="67584" y="97827"/>
                  </a:lnTo>
                  <a:lnTo>
                    <a:pt x="67584" y="99181"/>
                  </a:lnTo>
                  <a:lnTo>
                    <a:pt x="67584" y="99520"/>
                  </a:lnTo>
                  <a:lnTo>
                    <a:pt x="66816" y="99858"/>
                  </a:lnTo>
                  <a:lnTo>
                    <a:pt x="65856" y="100535"/>
                  </a:lnTo>
                  <a:lnTo>
                    <a:pt x="65088" y="100874"/>
                  </a:lnTo>
                  <a:lnTo>
                    <a:pt x="64896" y="101043"/>
                  </a:lnTo>
                  <a:lnTo>
                    <a:pt x="64320" y="101551"/>
                  </a:lnTo>
                  <a:lnTo>
                    <a:pt x="63552" y="101720"/>
                  </a:lnTo>
                  <a:lnTo>
                    <a:pt x="63360" y="102397"/>
                  </a:lnTo>
                  <a:lnTo>
                    <a:pt x="62016" y="103074"/>
                  </a:lnTo>
                  <a:lnTo>
                    <a:pt x="62592" y="103074"/>
                  </a:lnTo>
                  <a:lnTo>
                    <a:pt x="62592" y="103244"/>
                  </a:lnTo>
                  <a:lnTo>
                    <a:pt x="62016" y="103244"/>
                  </a:lnTo>
                  <a:lnTo>
                    <a:pt x="61440" y="103921"/>
                  </a:lnTo>
                  <a:lnTo>
                    <a:pt x="60672" y="105275"/>
                  </a:lnTo>
                  <a:lnTo>
                    <a:pt x="60096" y="106629"/>
                  </a:lnTo>
                  <a:lnTo>
                    <a:pt x="59520" y="107306"/>
                  </a:lnTo>
                  <a:lnTo>
                    <a:pt x="59328" y="107644"/>
                  </a:lnTo>
                  <a:lnTo>
                    <a:pt x="58560" y="107983"/>
                  </a:lnTo>
                  <a:lnTo>
                    <a:pt x="58560" y="108490"/>
                  </a:lnTo>
                  <a:lnTo>
                    <a:pt x="57792" y="108829"/>
                  </a:lnTo>
                  <a:lnTo>
                    <a:pt x="57792" y="109167"/>
                  </a:lnTo>
                  <a:lnTo>
                    <a:pt x="57792" y="109844"/>
                  </a:lnTo>
                  <a:lnTo>
                    <a:pt x="57408" y="110183"/>
                  </a:lnTo>
                  <a:lnTo>
                    <a:pt x="57792" y="110691"/>
                  </a:lnTo>
                  <a:lnTo>
                    <a:pt x="57792" y="111198"/>
                  </a:lnTo>
                  <a:lnTo>
                    <a:pt x="61824" y="112552"/>
                  </a:lnTo>
                  <a:lnTo>
                    <a:pt x="65088" y="111537"/>
                  </a:lnTo>
                  <a:lnTo>
                    <a:pt x="65280" y="112045"/>
                  </a:lnTo>
                  <a:lnTo>
                    <a:pt x="65856" y="112552"/>
                  </a:lnTo>
                  <a:lnTo>
                    <a:pt x="66624" y="112552"/>
                  </a:lnTo>
                  <a:lnTo>
                    <a:pt x="66816" y="112722"/>
                  </a:lnTo>
                  <a:lnTo>
                    <a:pt x="67968" y="112891"/>
                  </a:lnTo>
                  <a:lnTo>
                    <a:pt x="68736" y="113568"/>
                  </a:lnTo>
                  <a:lnTo>
                    <a:pt x="69888" y="114245"/>
                  </a:lnTo>
                  <a:lnTo>
                    <a:pt x="70272" y="114753"/>
                  </a:lnTo>
                  <a:lnTo>
                    <a:pt x="71040" y="115260"/>
                  </a:lnTo>
                  <a:lnTo>
                    <a:pt x="71232" y="115599"/>
                  </a:lnTo>
                  <a:lnTo>
                    <a:pt x="72000" y="115937"/>
                  </a:lnTo>
                  <a:lnTo>
                    <a:pt x="72576" y="116276"/>
                  </a:lnTo>
                  <a:lnTo>
                    <a:pt x="72768" y="116614"/>
                  </a:lnTo>
                  <a:lnTo>
                    <a:pt x="72768" y="116953"/>
                  </a:lnTo>
                  <a:lnTo>
                    <a:pt x="72576" y="117630"/>
                  </a:lnTo>
                  <a:lnTo>
                    <a:pt x="72000" y="118138"/>
                  </a:lnTo>
                  <a:lnTo>
                    <a:pt x="72000" y="119322"/>
                  </a:lnTo>
                  <a:lnTo>
                    <a:pt x="72768" y="120000"/>
                  </a:lnTo>
                  <a:lnTo>
                    <a:pt x="72960" y="119492"/>
                  </a:lnTo>
                  <a:lnTo>
                    <a:pt x="73536" y="119322"/>
                  </a:lnTo>
                  <a:lnTo>
                    <a:pt x="74304" y="118138"/>
                  </a:lnTo>
                  <a:lnTo>
                    <a:pt x="75072" y="116953"/>
                  </a:lnTo>
                  <a:lnTo>
                    <a:pt x="75072" y="116276"/>
                  </a:lnTo>
                  <a:lnTo>
                    <a:pt x="75072" y="115599"/>
                  </a:lnTo>
                  <a:lnTo>
                    <a:pt x="75264" y="114922"/>
                  </a:lnTo>
                  <a:lnTo>
                    <a:pt x="75264" y="114753"/>
                  </a:lnTo>
                  <a:lnTo>
                    <a:pt x="75072" y="114753"/>
                  </a:lnTo>
                  <a:lnTo>
                    <a:pt x="75264" y="114245"/>
                  </a:lnTo>
                  <a:lnTo>
                    <a:pt x="75072" y="114076"/>
                  </a:lnTo>
                  <a:lnTo>
                    <a:pt x="75072" y="113568"/>
                  </a:lnTo>
                  <a:lnTo>
                    <a:pt x="75264" y="113399"/>
                  </a:lnTo>
                  <a:lnTo>
                    <a:pt x="75264" y="112722"/>
                  </a:lnTo>
                  <a:lnTo>
                    <a:pt x="75840" y="112552"/>
                  </a:lnTo>
                  <a:lnTo>
                    <a:pt x="76416" y="112045"/>
                  </a:lnTo>
                  <a:lnTo>
                    <a:pt x="76416" y="111875"/>
                  </a:lnTo>
                  <a:lnTo>
                    <a:pt x="76416" y="111198"/>
                  </a:lnTo>
                  <a:lnTo>
                    <a:pt x="76800" y="111198"/>
                  </a:lnTo>
                  <a:lnTo>
                    <a:pt x="76800" y="110183"/>
                  </a:lnTo>
                  <a:lnTo>
                    <a:pt x="76800" y="109844"/>
                  </a:lnTo>
                  <a:lnTo>
                    <a:pt x="76992" y="109506"/>
                  </a:lnTo>
                  <a:lnTo>
                    <a:pt x="76800" y="109167"/>
                  </a:lnTo>
                  <a:lnTo>
                    <a:pt x="76416" y="108490"/>
                  </a:lnTo>
                  <a:lnTo>
                    <a:pt x="76800" y="108829"/>
                  </a:lnTo>
                  <a:lnTo>
                    <a:pt x="76992" y="109167"/>
                  </a:lnTo>
                  <a:lnTo>
                    <a:pt x="77760" y="109506"/>
                  </a:lnTo>
                  <a:lnTo>
                    <a:pt x="78528" y="108829"/>
                  </a:lnTo>
                  <a:lnTo>
                    <a:pt x="78912" y="109167"/>
                  </a:lnTo>
                  <a:lnTo>
                    <a:pt x="78912" y="109844"/>
                  </a:lnTo>
                  <a:lnTo>
                    <a:pt x="78528" y="109506"/>
                  </a:lnTo>
                  <a:lnTo>
                    <a:pt x="78528" y="109844"/>
                  </a:lnTo>
                  <a:lnTo>
                    <a:pt x="78528" y="110183"/>
                  </a:lnTo>
                  <a:lnTo>
                    <a:pt x="78528" y="110521"/>
                  </a:lnTo>
                  <a:lnTo>
                    <a:pt x="78528" y="111198"/>
                  </a:lnTo>
                  <a:lnTo>
                    <a:pt x="78336" y="111368"/>
                  </a:lnTo>
                  <a:lnTo>
                    <a:pt x="78336" y="111875"/>
                  </a:lnTo>
                  <a:lnTo>
                    <a:pt x="77760" y="111875"/>
                  </a:lnTo>
                  <a:lnTo>
                    <a:pt x="77568" y="112045"/>
                  </a:lnTo>
                  <a:lnTo>
                    <a:pt x="77568" y="112722"/>
                  </a:lnTo>
                  <a:lnTo>
                    <a:pt x="76992" y="112891"/>
                  </a:lnTo>
                  <a:lnTo>
                    <a:pt x="76416" y="113568"/>
                  </a:lnTo>
                  <a:lnTo>
                    <a:pt x="76032" y="114076"/>
                  </a:lnTo>
                  <a:lnTo>
                    <a:pt x="75264" y="114076"/>
                  </a:lnTo>
                  <a:lnTo>
                    <a:pt x="75840" y="114245"/>
                  </a:lnTo>
                  <a:lnTo>
                    <a:pt x="75840" y="114922"/>
                  </a:lnTo>
                  <a:lnTo>
                    <a:pt x="76800" y="113568"/>
                  </a:lnTo>
                  <a:lnTo>
                    <a:pt x="78336" y="112552"/>
                  </a:lnTo>
                  <a:lnTo>
                    <a:pt x="78912" y="111198"/>
                  </a:lnTo>
                  <a:lnTo>
                    <a:pt x="79680" y="109506"/>
                  </a:lnTo>
                  <a:lnTo>
                    <a:pt x="80064" y="107644"/>
                  </a:lnTo>
                  <a:lnTo>
                    <a:pt x="80832" y="105952"/>
                  </a:lnTo>
                  <a:lnTo>
                    <a:pt x="81984" y="104598"/>
                  </a:lnTo>
                  <a:lnTo>
                    <a:pt x="83520" y="103751"/>
                  </a:lnTo>
                  <a:lnTo>
                    <a:pt x="83520" y="102905"/>
                  </a:lnTo>
                  <a:lnTo>
                    <a:pt x="83520" y="101720"/>
                  </a:lnTo>
                  <a:lnTo>
                    <a:pt x="83520" y="100874"/>
                  </a:lnTo>
                  <a:lnTo>
                    <a:pt x="83520" y="100197"/>
                  </a:lnTo>
                  <a:lnTo>
                    <a:pt x="82944" y="99858"/>
                  </a:lnTo>
                  <a:lnTo>
                    <a:pt x="83520" y="99520"/>
                  </a:lnTo>
                  <a:lnTo>
                    <a:pt x="82944" y="99520"/>
                  </a:lnTo>
                  <a:lnTo>
                    <a:pt x="82944" y="99181"/>
                  </a:lnTo>
                  <a:lnTo>
                    <a:pt x="82944" y="98843"/>
                  </a:lnTo>
                  <a:lnTo>
                    <a:pt x="82752" y="97827"/>
                  </a:lnTo>
                  <a:lnTo>
                    <a:pt x="82752" y="97658"/>
                  </a:lnTo>
                  <a:lnTo>
                    <a:pt x="82176" y="96981"/>
                  </a:lnTo>
                  <a:lnTo>
                    <a:pt x="81984" y="96304"/>
                  </a:lnTo>
                  <a:lnTo>
                    <a:pt x="82176" y="96473"/>
                  </a:lnTo>
                  <a:lnTo>
                    <a:pt x="82752" y="96304"/>
                  </a:lnTo>
                  <a:lnTo>
                    <a:pt x="82752" y="95627"/>
                  </a:lnTo>
                  <a:lnTo>
                    <a:pt x="82176" y="95627"/>
                  </a:lnTo>
                  <a:lnTo>
                    <a:pt x="82752" y="95458"/>
                  </a:lnTo>
                  <a:lnTo>
                    <a:pt x="82944" y="94781"/>
                  </a:lnTo>
                  <a:lnTo>
                    <a:pt x="82176" y="94781"/>
                  </a:lnTo>
                  <a:lnTo>
                    <a:pt x="81984" y="94273"/>
                  </a:lnTo>
                  <a:lnTo>
                    <a:pt x="82176" y="94273"/>
                  </a:lnTo>
                  <a:lnTo>
                    <a:pt x="82752" y="94273"/>
                  </a:lnTo>
                  <a:lnTo>
                    <a:pt x="82752" y="93596"/>
                  </a:lnTo>
                  <a:lnTo>
                    <a:pt x="82944" y="94104"/>
                  </a:lnTo>
                  <a:lnTo>
                    <a:pt x="83712" y="93596"/>
                  </a:lnTo>
                  <a:lnTo>
                    <a:pt x="83520" y="94273"/>
                  </a:lnTo>
                  <a:lnTo>
                    <a:pt x="83904" y="93427"/>
                  </a:lnTo>
                  <a:lnTo>
                    <a:pt x="83904" y="93258"/>
                  </a:lnTo>
                  <a:lnTo>
                    <a:pt x="84672" y="92073"/>
                  </a:lnTo>
                  <a:lnTo>
                    <a:pt x="86208" y="91396"/>
                  </a:lnTo>
                  <a:lnTo>
                    <a:pt x="87360" y="90550"/>
                  </a:lnTo>
                  <a:lnTo>
                    <a:pt x="88128" y="90211"/>
                  </a:lnTo>
                  <a:lnTo>
                    <a:pt x="88512" y="89873"/>
                  </a:lnTo>
                  <a:lnTo>
                    <a:pt x="88896" y="89873"/>
                  </a:lnTo>
                  <a:lnTo>
                    <a:pt x="89280" y="89873"/>
                  </a:lnTo>
                  <a:lnTo>
                    <a:pt x="89280" y="89534"/>
                  </a:lnTo>
                  <a:lnTo>
                    <a:pt x="89856" y="89196"/>
                  </a:lnTo>
                  <a:lnTo>
                    <a:pt x="90432" y="89196"/>
                  </a:lnTo>
                  <a:lnTo>
                    <a:pt x="90624" y="89534"/>
                  </a:lnTo>
                  <a:lnTo>
                    <a:pt x="91200" y="89534"/>
                  </a:lnTo>
                  <a:lnTo>
                    <a:pt x="91392" y="88857"/>
                  </a:lnTo>
                  <a:lnTo>
                    <a:pt x="91392" y="88688"/>
                  </a:lnTo>
                  <a:lnTo>
                    <a:pt x="91968" y="88688"/>
                  </a:lnTo>
                  <a:lnTo>
                    <a:pt x="92352" y="88180"/>
                  </a:lnTo>
                  <a:lnTo>
                    <a:pt x="92928" y="88011"/>
                  </a:lnTo>
                  <a:lnTo>
                    <a:pt x="93888" y="87503"/>
                  </a:lnTo>
                  <a:lnTo>
                    <a:pt x="93120" y="87503"/>
                  </a:lnTo>
                  <a:lnTo>
                    <a:pt x="93120" y="87334"/>
                  </a:lnTo>
                  <a:lnTo>
                    <a:pt x="93696" y="86826"/>
                  </a:lnTo>
                  <a:lnTo>
                    <a:pt x="93888" y="86657"/>
                  </a:lnTo>
                  <a:lnTo>
                    <a:pt x="94656" y="86826"/>
                  </a:lnTo>
                  <a:lnTo>
                    <a:pt x="95232" y="86657"/>
                  </a:lnTo>
                  <a:lnTo>
                    <a:pt x="95616" y="86657"/>
                  </a:lnTo>
                  <a:lnTo>
                    <a:pt x="96384" y="86826"/>
                  </a:lnTo>
                  <a:lnTo>
                    <a:pt x="97152" y="86826"/>
                  </a:lnTo>
                  <a:lnTo>
                    <a:pt x="97728" y="86657"/>
                  </a:lnTo>
                  <a:lnTo>
                    <a:pt x="97728" y="86149"/>
                  </a:lnTo>
                  <a:lnTo>
                    <a:pt x="97728" y="85980"/>
                  </a:lnTo>
                  <a:lnTo>
                    <a:pt x="97920" y="85980"/>
                  </a:lnTo>
                  <a:lnTo>
                    <a:pt x="97920" y="86149"/>
                  </a:lnTo>
                  <a:lnTo>
                    <a:pt x="97920" y="86657"/>
                  </a:lnTo>
                  <a:lnTo>
                    <a:pt x="98688" y="86826"/>
                  </a:lnTo>
                  <a:lnTo>
                    <a:pt x="99072" y="86657"/>
                  </a:lnTo>
                  <a:lnTo>
                    <a:pt x="100224" y="86657"/>
                  </a:lnTo>
                  <a:lnTo>
                    <a:pt x="100800" y="86657"/>
                  </a:lnTo>
                  <a:lnTo>
                    <a:pt x="101376" y="86826"/>
                  </a:lnTo>
                  <a:lnTo>
                    <a:pt x="101376" y="86657"/>
                  </a:lnTo>
                  <a:lnTo>
                    <a:pt x="101376" y="86149"/>
                  </a:lnTo>
                  <a:lnTo>
                    <a:pt x="101376" y="85811"/>
                  </a:lnTo>
                  <a:lnTo>
                    <a:pt x="102144" y="84626"/>
                  </a:lnTo>
                  <a:lnTo>
                    <a:pt x="103104" y="84456"/>
                  </a:lnTo>
                  <a:lnTo>
                    <a:pt x="103872" y="83779"/>
                  </a:lnTo>
                  <a:lnTo>
                    <a:pt x="103872" y="83441"/>
                  </a:lnTo>
                  <a:lnTo>
                    <a:pt x="103872" y="82933"/>
                  </a:lnTo>
                  <a:lnTo>
                    <a:pt x="103872" y="81748"/>
                  </a:lnTo>
                  <a:lnTo>
                    <a:pt x="104064" y="81241"/>
                  </a:lnTo>
                  <a:lnTo>
                    <a:pt x="104064" y="80564"/>
                  </a:lnTo>
                  <a:lnTo>
                    <a:pt x="104640" y="80225"/>
                  </a:lnTo>
                  <a:lnTo>
                    <a:pt x="105408" y="79548"/>
                  </a:lnTo>
                  <a:lnTo>
                    <a:pt x="105600" y="78871"/>
                  </a:lnTo>
                  <a:lnTo>
                    <a:pt x="105408" y="78533"/>
                  </a:lnTo>
                  <a:lnTo>
                    <a:pt x="106176" y="78363"/>
                  </a:lnTo>
                  <a:lnTo>
                    <a:pt x="106176" y="77686"/>
                  </a:lnTo>
                  <a:lnTo>
                    <a:pt x="106176" y="77009"/>
                  </a:lnTo>
                  <a:lnTo>
                    <a:pt x="106752" y="76502"/>
                  </a:lnTo>
                  <a:lnTo>
                    <a:pt x="107136" y="76332"/>
                  </a:lnTo>
                  <a:lnTo>
                    <a:pt x="107136" y="75655"/>
                  </a:lnTo>
                  <a:lnTo>
                    <a:pt x="107136" y="74301"/>
                  </a:lnTo>
                  <a:lnTo>
                    <a:pt x="106752" y="73117"/>
                  </a:lnTo>
                  <a:lnTo>
                    <a:pt x="107520" y="71593"/>
                  </a:lnTo>
                  <a:lnTo>
                    <a:pt x="108288" y="70916"/>
                  </a:lnTo>
                  <a:lnTo>
                    <a:pt x="108288" y="70578"/>
                  </a:lnTo>
                  <a:lnTo>
                    <a:pt x="108288" y="69901"/>
                  </a:lnTo>
                  <a:lnTo>
                    <a:pt x="108288" y="68716"/>
                  </a:lnTo>
                  <a:lnTo>
                    <a:pt x="108288" y="67362"/>
                  </a:lnTo>
                  <a:lnTo>
                    <a:pt x="108672" y="66008"/>
                  </a:lnTo>
                  <a:lnTo>
                    <a:pt x="108864" y="65162"/>
                  </a:lnTo>
                  <a:lnTo>
                    <a:pt x="108672" y="63469"/>
                  </a:lnTo>
                  <a:lnTo>
                    <a:pt x="108288" y="62115"/>
                  </a:lnTo>
                  <a:lnTo>
                    <a:pt x="108288" y="60592"/>
                  </a:lnTo>
                  <a:lnTo>
                    <a:pt x="108288" y="59407"/>
                  </a:lnTo>
                  <a:lnTo>
                    <a:pt x="108288" y="59069"/>
                  </a:lnTo>
                  <a:lnTo>
                    <a:pt x="107904" y="58392"/>
                  </a:lnTo>
                  <a:lnTo>
                    <a:pt x="108288" y="58561"/>
                  </a:lnTo>
                  <a:lnTo>
                    <a:pt x="107904" y="57715"/>
                  </a:lnTo>
                  <a:lnTo>
                    <a:pt x="107904" y="57207"/>
                  </a:lnTo>
                  <a:lnTo>
                    <a:pt x="108288" y="57207"/>
                  </a:lnTo>
                  <a:lnTo>
                    <a:pt x="108288" y="57038"/>
                  </a:lnTo>
                  <a:lnTo>
                    <a:pt x="108288" y="56868"/>
                  </a:lnTo>
                  <a:lnTo>
                    <a:pt x="108672" y="56191"/>
                  </a:lnTo>
                  <a:lnTo>
                    <a:pt x="108672" y="55684"/>
                  </a:lnTo>
                  <a:lnTo>
                    <a:pt x="108480" y="55684"/>
                  </a:lnTo>
                  <a:lnTo>
                    <a:pt x="108672" y="55514"/>
                  </a:lnTo>
                  <a:lnTo>
                    <a:pt x="108864" y="54837"/>
                  </a:lnTo>
                  <a:lnTo>
                    <a:pt x="109248" y="55514"/>
                  </a:lnTo>
                  <a:lnTo>
                    <a:pt x="109248" y="55684"/>
                  </a:lnTo>
                  <a:lnTo>
                    <a:pt x="109248" y="56191"/>
                  </a:lnTo>
                  <a:lnTo>
                    <a:pt x="110016" y="56191"/>
                  </a:lnTo>
                  <a:lnTo>
                    <a:pt x="110400" y="55684"/>
                  </a:lnTo>
                  <a:lnTo>
                    <a:pt x="111552" y="54160"/>
                  </a:lnTo>
                  <a:lnTo>
                    <a:pt x="112512" y="51622"/>
                  </a:lnTo>
                  <a:lnTo>
                    <a:pt x="112320" y="51622"/>
                  </a:lnTo>
                  <a:lnTo>
                    <a:pt x="112512" y="50944"/>
                  </a:lnTo>
                  <a:lnTo>
                    <a:pt x="112512" y="51114"/>
                  </a:lnTo>
                  <a:lnTo>
                    <a:pt x="113088" y="50944"/>
                  </a:lnTo>
                  <a:lnTo>
                    <a:pt x="113280" y="50437"/>
                  </a:lnTo>
                  <a:lnTo>
                    <a:pt x="113280" y="50267"/>
                  </a:lnTo>
                  <a:lnTo>
                    <a:pt x="113856" y="49760"/>
                  </a:lnTo>
                  <a:lnTo>
                    <a:pt x="113280" y="49421"/>
                  </a:lnTo>
                  <a:lnTo>
                    <a:pt x="113856" y="49421"/>
                  </a:lnTo>
                  <a:lnTo>
                    <a:pt x="113856" y="49590"/>
                  </a:lnTo>
                  <a:lnTo>
                    <a:pt x="114240" y="48913"/>
                  </a:lnTo>
                  <a:lnTo>
                    <a:pt x="115584" y="48236"/>
                  </a:lnTo>
                  <a:lnTo>
                    <a:pt x="116544" y="47390"/>
                  </a:lnTo>
                  <a:lnTo>
                    <a:pt x="117312" y="46036"/>
                  </a:lnTo>
                  <a:lnTo>
                    <a:pt x="118080" y="45190"/>
                  </a:lnTo>
                  <a:lnTo>
                    <a:pt x="118848" y="44513"/>
                  </a:lnTo>
                  <a:lnTo>
                    <a:pt x="119616" y="42651"/>
                  </a:lnTo>
                  <a:lnTo>
                    <a:pt x="119616" y="41974"/>
                  </a:lnTo>
                  <a:lnTo>
                    <a:pt x="120000" y="40789"/>
                  </a:lnTo>
                  <a:lnTo>
                    <a:pt x="120000" y="40112"/>
                  </a:lnTo>
                  <a:lnTo>
                    <a:pt x="120000" y="39774"/>
                  </a:lnTo>
                  <a:lnTo>
                    <a:pt x="119616" y="39266"/>
                  </a:lnTo>
                  <a:lnTo>
                    <a:pt x="120000" y="39097"/>
                  </a:lnTo>
                  <a:lnTo>
                    <a:pt x="120000" y="38589"/>
                  </a:lnTo>
                  <a:lnTo>
                    <a:pt x="120000" y="37743"/>
                  </a:lnTo>
                  <a:lnTo>
                    <a:pt x="120000" y="37066"/>
                  </a:lnTo>
                  <a:lnTo>
                    <a:pt x="119232" y="35712"/>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8" name="Shape 778"/>
            <p:cNvSpPr/>
            <p:nvPr/>
          </p:nvSpPr>
          <p:spPr>
            <a:xfrm>
              <a:off x="2179638" y="4676878"/>
              <a:ext cx="466725" cy="1336675"/>
            </a:xfrm>
            <a:custGeom>
              <a:avLst/>
              <a:gdLst/>
              <a:ahLst/>
              <a:cxnLst/>
              <a:rect l="0" t="0" r="0" b="0"/>
              <a:pathLst>
                <a:path w="120000" h="120000" extrusionOk="0">
                  <a:moveTo>
                    <a:pt x="87821" y="116737"/>
                  </a:moveTo>
                  <a:cubicBezTo>
                    <a:pt x="86480" y="116737"/>
                    <a:pt x="86480" y="116737"/>
                    <a:pt x="86480" y="116737"/>
                  </a:cubicBezTo>
                  <a:cubicBezTo>
                    <a:pt x="86480" y="116970"/>
                    <a:pt x="86480" y="116970"/>
                    <a:pt x="86480" y="116970"/>
                  </a:cubicBezTo>
                  <a:cubicBezTo>
                    <a:pt x="87821" y="116970"/>
                    <a:pt x="87821" y="116970"/>
                    <a:pt x="87821" y="116970"/>
                  </a:cubicBezTo>
                  <a:cubicBezTo>
                    <a:pt x="88491" y="116970"/>
                    <a:pt x="88491" y="116970"/>
                    <a:pt x="88491" y="116970"/>
                  </a:cubicBezTo>
                  <a:cubicBezTo>
                    <a:pt x="89832" y="116970"/>
                    <a:pt x="89832" y="116970"/>
                    <a:pt x="89832" y="116970"/>
                  </a:cubicBezTo>
                  <a:cubicBezTo>
                    <a:pt x="89832" y="116737"/>
                    <a:pt x="89832" y="116737"/>
                    <a:pt x="89832" y="116737"/>
                  </a:cubicBezTo>
                  <a:cubicBezTo>
                    <a:pt x="88491" y="116737"/>
                    <a:pt x="88491" y="116737"/>
                    <a:pt x="88491" y="116737"/>
                  </a:cubicBezTo>
                  <a:lnTo>
                    <a:pt x="87821" y="116737"/>
                  </a:lnTo>
                  <a:close/>
                  <a:moveTo>
                    <a:pt x="92513" y="115339"/>
                  </a:moveTo>
                  <a:cubicBezTo>
                    <a:pt x="93184" y="114873"/>
                    <a:pt x="93184" y="114873"/>
                    <a:pt x="93184" y="114873"/>
                  </a:cubicBezTo>
                  <a:cubicBezTo>
                    <a:pt x="92513" y="114640"/>
                    <a:pt x="92513" y="114640"/>
                    <a:pt x="92513" y="114640"/>
                  </a:cubicBezTo>
                  <a:cubicBezTo>
                    <a:pt x="91173" y="113941"/>
                    <a:pt x="91173" y="113941"/>
                    <a:pt x="91173" y="113941"/>
                  </a:cubicBezTo>
                  <a:cubicBezTo>
                    <a:pt x="90502" y="113941"/>
                    <a:pt x="90502" y="113941"/>
                    <a:pt x="90502" y="113941"/>
                  </a:cubicBezTo>
                  <a:cubicBezTo>
                    <a:pt x="89832" y="114407"/>
                    <a:pt x="89832" y="114407"/>
                    <a:pt x="89832" y="114407"/>
                  </a:cubicBezTo>
                  <a:cubicBezTo>
                    <a:pt x="90502" y="114640"/>
                    <a:pt x="90502" y="114640"/>
                    <a:pt x="90502" y="114640"/>
                  </a:cubicBezTo>
                  <a:cubicBezTo>
                    <a:pt x="89832" y="114640"/>
                    <a:pt x="89832" y="114640"/>
                    <a:pt x="89832" y="114640"/>
                  </a:cubicBezTo>
                  <a:cubicBezTo>
                    <a:pt x="90502" y="115572"/>
                    <a:pt x="90502" y="115572"/>
                    <a:pt x="90502" y="115572"/>
                  </a:cubicBezTo>
                  <a:cubicBezTo>
                    <a:pt x="91173" y="116038"/>
                    <a:pt x="91173" y="116038"/>
                    <a:pt x="91173" y="116038"/>
                  </a:cubicBezTo>
                  <a:cubicBezTo>
                    <a:pt x="93184" y="116038"/>
                    <a:pt x="93184" y="116038"/>
                    <a:pt x="93184" y="116038"/>
                  </a:cubicBezTo>
                  <a:cubicBezTo>
                    <a:pt x="91173" y="114873"/>
                    <a:pt x="91173" y="114873"/>
                    <a:pt x="91173" y="114873"/>
                  </a:cubicBezTo>
                  <a:lnTo>
                    <a:pt x="92513" y="115339"/>
                  </a:lnTo>
                  <a:close/>
                  <a:moveTo>
                    <a:pt x="37541" y="85514"/>
                  </a:moveTo>
                  <a:cubicBezTo>
                    <a:pt x="36871" y="85514"/>
                    <a:pt x="36871" y="85514"/>
                    <a:pt x="36871" y="85514"/>
                  </a:cubicBezTo>
                  <a:cubicBezTo>
                    <a:pt x="35530" y="85514"/>
                    <a:pt x="35530" y="85514"/>
                    <a:pt x="35530" y="85514"/>
                  </a:cubicBezTo>
                  <a:cubicBezTo>
                    <a:pt x="35530" y="85980"/>
                    <a:pt x="35530" y="85980"/>
                    <a:pt x="35530" y="85980"/>
                  </a:cubicBezTo>
                  <a:cubicBezTo>
                    <a:pt x="34860" y="86213"/>
                    <a:pt x="34860" y="86213"/>
                    <a:pt x="34860" y="86213"/>
                  </a:cubicBezTo>
                  <a:cubicBezTo>
                    <a:pt x="34860" y="86679"/>
                    <a:pt x="34860" y="86679"/>
                    <a:pt x="34860" y="86679"/>
                  </a:cubicBezTo>
                  <a:cubicBezTo>
                    <a:pt x="35530" y="86912"/>
                    <a:pt x="35530" y="86912"/>
                    <a:pt x="35530" y="86912"/>
                  </a:cubicBezTo>
                  <a:cubicBezTo>
                    <a:pt x="36871" y="87378"/>
                    <a:pt x="36871" y="87378"/>
                    <a:pt x="36871" y="87378"/>
                  </a:cubicBezTo>
                  <a:cubicBezTo>
                    <a:pt x="37541" y="86912"/>
                    <a:pt x="37541" y="86912"/>
                    <a:pt x="37541" y="86912"/>
                  </a:cubicBezTo>
                  <a:cubicBezTo>
                    <a:pt x="38882" y="86679"/>
                    <a:pt x="38882" y="86679"/>
                    <a:pt x="38882" y="86679"/>
                  </a:cubicBezTo>
                  <a:cubicBezTo>
                    <a:pt x="38882" y="86213"/>
                    <a:pt x="38882" y="86213"/>
                    <a:pt x="38882" y="86213"/>
                  </a:cubicBezTo>
                  <a:cubicBezTo>
                    <a:pt x="39553" y="85980"/>
                    <a:pt x="39553" y="85980"/>
                    <a:pt x="39553" y="85980"/>
                  </a:cubicBezTo>
                  <a:cubicBezTo>
                    <a:pt x="38882" y="85980"/>
                    <a:pt x="38882" y="85980"/>
                    <a:pt x="38882" y="85980"/>
                  </a:cubicBezTo>
                  <a:lnTo>
                    <a:pt x="37541" y="85514"/>
                  </a:lnTo>
                  <a:close/>
                  <a:moveTo>
                    <a:pt x="74413" y="113941"/>
                  </a:moveTo>
                  <a:cubicBezTo>
                    <a:pt x="73072" y="113708"/>
                    <a:pt x="73072" y="113708"/>
                    <a:pt x="73072" y="113708"/>
                  </a:cubicBezTo>
                  <a:cubicBezTo>
                    <a:pt x="72402" y="113242"/>
                    <a:pt x="72402" y="113242"/>
                    <a:pt x="72402" y="113242"/>
                  </a:cubicBezTo>
                  <a:cubicBezTo>
                    <a:pt x="71061" y="113242"/>
                    <a:pt x="71061" y="113242"/>
                    <a:pt x="71061" y="113242"/>
                  </a:cubicBezTo>
                  <a:cubicBezTo>
                    <a:pt x="72402" y="113708"/>
                    <a:pt x="72402" y="113708"/>
                    <a:pt x="72402" y="113708"/>
                  </a:cubicBezTo>
                  <a:cubicBezTo>
                    <a:pt x="70391" y="113708"/>
                    <a:pt x="70391" y="113708"/>
                    <a:pt x="70391" y="113708"/>
                  </a:cubicBezTo>
                  <a:cubicBezTo>
                    <a:pt x="73072" y="114407"/>
                    <a:pt x="73072" y="114407"/>
                    <a:pt x="73072" y="114407"/>
                  </a:cubicBezTo>
                  <a:cubicBezTo>
                    <a:pt x="71061" y="113941"/>
                    <a:pt x="71061" y="113941"/>
                    <a:pt x="71061" y="113941"/>
                  </a:cubicBezTo>
                  <a:cubicBezTo>
                    <a:pt x="70391" y="113941"/>
                    <a:pt x="70391" y="113941"/>
                    <a:pt x="70391" y="113941"/>
                  </a:cubicBezTo>
                  <a:cubicBezTo>
                    <a:pt x="69050" y="114407"/>
                    <a:pt x="69050" y="114407"/>
                    <a:pt x="69050" y="114407"/>
                  </a:cubicBezTo>
                  <a:cubicBezTo>
                    <a:pt x="70391" y="114407"/>
                    <a:pt x="70391" y="114407"/>
                    <a:pt x="70391" y="114407"/>
                  </a:cubicBezTo>
                  <a:cubicBezTo>
                    <a:pt x="72402" y="114407"/>
                    <a:pt x="72402" y="114407"/>
                    <a:pt x="72402" y="114407"/>
                  </a:cubicBezTo>
                  <a:cubicBezTo>
                    <a:pt x="73072" y="114873"/>
                    <a:pt x="73072" y="114873"/>
                    <a:pt x="73072" y="114873"/>
                  </a:cubicBezTo>
                  <a:cubicBezTo>
                    <a:pt x="74413" y="115339"/>
                    <a:pt x="74413" y="115339"/>
                    <a:pt x="74413" y="115339"/>
                  </a:cubicBezTo>
                  <a:cubicBezTo>
                    <a:pt x="74413" y="114873"/>
                    <a:pt x="74413" y="114873"/>
                    <a:pt x="74413" y="114873"/>
                  </a:cubicBezTo>
                  <a:cubicBezTo>
                    <a:pt x="76424" y="114640"/>
                    <a:pt x="76424" y="114640"/>
                    <a:pt x="76424" y="114640"/>
                  </a:cubicBezTo>
                  <a:cubicBezTo>
                    <a:pt x="77094" y="114640"/>
                    <a:pt x="77094" y="114640"/>
                    <a:pt x="77094" y="114640"/>
                  </a:cubicBezTo>
                  <a:cubicBezTo>
                    <a:pt x="76424" y="114873"/>
                    <a:pt x="76424" y="114873"/>
                    <a:pt x="76424" y="114873"/>
                  </a:cubicBezTo>
                  <a:cubicBezTo>
                    <a:pt x="77094" y="115339"/>
                    <a:pt x="77094" y="115339"/>
                    <a:pt x="77094" y="115339"/>
                  </a:cubicBezTo>
                  <a:cubicBezTo>
                    <a:pt x="76424" y="115339"/>
                    <a:pt x="76424" y="115339"/>
                    <a:pt x="76424" y="115339"/>
                  </a:cubicBezTo>
                  <a:cubicBezTo>
                    <a:pt x="77094" y="115572"/>
                    <a:pt x="77094" y="115572"/>
                    <a:pt x="77094" y="115572"/>
                  </a:cubicBezTo>
                  <a:cubicBezTo>
                    <a:pt x="79776" y="115339"/>
                    <a:pt x="79776" y="115339"/>
                    <a:pt x="79776" y="115339"/>
                  </a:cubicBezTo>
                  <a:cubicBezTo>
                    <a:pt x="79106" y="114873"/>
                    <a:pt x="79106" y="114873"/>
                    <a:pt x="79106" y="114873"/>
                  </a:cubicBezTo>
                  <a:cubicBezTo>
                    <a:pt x="79776" y="114640"/>
                    <a:pt x="79776" y="114640"/>
                    <a:pt x="79776" y="114640"/>
                  </a:cubicBezTo>
                  <a:cubicBezTo>
                    <a:pt x="79106" y="114407"/>
                    <a:pt x="79106" y="114407"/>
                    <a:pt x="79106" y="114407"/>
                  </a:cubicBezTo>
                  <a:cubicBezTo>
                    <a:pt x="77765" y="114407"/>
                    <a:pt x="77765" y="114407"/>
                    <a:pt x="77765" y="114407"/>
                  </a:cubicBezTo>
                  <a:cubicBezTo>
                    <a:pt x="77094" y="113941"/>
                    <a:pt x="77094" y="113941"/>
                    <a:pt x="77094" y="113941"/>
                  </a:cubicBezTo>
                  <a:cubicBezTo>
                    <a:pt x="76424" y="113941"/>
                    <a:pt x="76424" y="113941"/>
                    <a:pt x="76424" y="113941"/>
                  </a:cubicBezTo>
                  <a:cubicBezTo>
                    <a:pt x="75083" y="113708"/>
                    <a:pt x="75083" y="113708"/>
                    <a:pt x="75083" y="113708"/>
                  </a:cubicBezTo>
                  <a:cubicBezTo>
                    <a:pt x="74413" y="113708"/>
                    <a:pt x="74413" y="113708"/>
                    <a:pt x="74413" y="113708"/>
                  </a:cubicBezTo>
                  <a:lnTo>
                    <a:pt x="74413" y="113941"/>
                  </a:lnTo>
                  <a:close/>
                  <a:moveTo>
                    <a:pt x="41564" y="99029"/>
                  </a:moveTo>
                  <a:cubicBezTo>
                    <a:pt x="41564" y="98563"/>
                    <a:pt x="41564" y="98563"/>
                    <a:pt x="41564" y="98563"/>
                  </a:cubicBezTo>
                  <a:cubicBezTo>
                    <a:pt x="40223" y="98330"/>
                    <a:pt x="40223" y="98330"/>
                    <a:pt x="40223" y="98330"/>
                  </a:cubicBezTo>
                  <a:cubicBezTo>
                    <a:pt x="38882" y="97398"/>
                    <a:pt x="38882" y="97398"/>
                    <a:pt x="38882" y="97398"/>
                  </a:cubicBezTo>
                  <a:cubicBezTo>
                    <a:pt x="38882" y="97631"/>
                    <a:pt x="38882" y="97631"/>
                    <a:pt x="38882" y="97631"/>
                  </a:cubicBezTo>
                  <a:cubicBezTo>
                    <a:pt x="37541" y="97398"/>
                    <a:pt x="37541" y="97398"/>
                    <a:pt x="37541" y="97398"/>
                  </a:cubicBezTo>
                  <a:cubicBezTo>
                    <a:pt x="34860" y="97398"/>
                    <a:pt x="34860" y="97398"/>
                    <a:pt x="34860" y="97398"/>
                  </a:cubicBezTo>
                  <a:cubicBezTo>
                    <a:pt x="37541" y="98330"/>
                    <a:pt x="37541" y="98330"/>
                    <a:pt x="37541" y="98330"/>
                  </a:cubicBezTo>
                  <a:cubicBezTo>
                    <a:pt x="38882" y="98563"/>
                    <a:pt x="38882" y="98563"/>
                    <a:pt x="38882" y="98563"/>
                  </a:cubicBezTo>
                  <a:cubicBezTo>
                    <a:pt x="39553" y="99029"/>
                    <a:pt x="39553" y="99029"/>
                    <a:pt x="39553" y="99029"/>
                  </a:cubicBezTo>
                  <a:cubicBezTo>
                    <a:pt x="39553" y="99262"/>
                    <a:pt x="39553" y="99262"/>
                    <a:pt x="39553" y="99262"/>
                  </a:cubicBezTo>
                  <a:cubicBezTo>
                    <a:pt x="40223" y="99262"/>
                    <a:pt x="40223" y="99262"/>
                    <a:pt x="40223" y="99262"/>
                  </a:cubicBezTo>
                  <a:cubicBezTo>
                    <a:pt x="39553" y="99728"/>
                    <a:pt x="39553" y="99728"/>
                    <a:pt x="39553" y="99728"/>
                  </a:cubicBezTo>
                  <a:cubicBezTo>
                    <a:pt x="40223" y="99728"/>
                    <a:pt x="40223" y="99728"/>
                    <a:pt x="40223" y="99728"/>
                  </a:cubicBezTo>
                  <a:cubicBezTo>
                    <a:pt x="41564" y="100194"/>
                    <a:pt x="41564" y="100194"/>
                    <a:pt x="41564" y="100194"/>
                  </a:cubicBezTo>
                  <a:cubicBezTo>
                    <a:pt x="41564" y="100893"/>
                    <a:pt x="41564" y="100893"/>
                    <a:pt x="41564" y="100893"/>
                  </a:cubicBezTo>
                  <a:cubicBezTo>
                    <a:pt x="40223" y="100660"/>
                    <a:pt x="40223" y="100660"/>
                    <a:pt x="40223" y="100660"/>
                  </a:cubicBezTo>
                  <a:cubicBezTo>
                    <a:pt x="40223" y="100893"/>
                    <a:pt x="40223" y="100893"/>
                    <a:pt x="40223" y="100893"/>
                  </a:cubicBezTo>
                  <a:cubicBezTo>
                    <a:pt x="38882" y="100893"/>
                    <a:pt x="38882" y="100893"/>
                    <a:pt x="38882" y="100893"/>
                  </a:cubicBezTo>
                  <a:cubicBezTo>
                    <a:pt x="37541" y="100660"/>
                    <a:pt x="37541" y="100660"/>
                    <a:pt x="37541" y="100660"/>
                  </a:cubicBezTo>
                  <a:cubicBezTo>
                    <a:pt x="38882" y="101359"/>
                    <a:pt x="38882" y="101359"/>
                    <a:pt x="38882" y="101359"/>
                  </a:cubicBezTo>
                  <a:cubicBezTo>
                    <a:pt x="40223" y="101592"/>
                    <a:pt x="40223" y="101592"/>
                    <a:pt x="40223" y="101592"/>
                  </a:cubicBezTo>
                  <a:cubicBezTo>
                    <a:pt x="41564" y="102291"/>
                    <a:pt x="41564" y="102291"/>
                    <a:pt x="41564" y="102291"/>
                  </a:cubicBezTo>
                  <a:cubicBezTo>
                    <a:pt x="43575" y="102524"/>
                    <a:pt x="43575" y="102524"/>
                    <a:pt x="43575" y="102524"/>
                  </a:cubicBezTo>
                  <a:cubicBezTo>
                    <a:pt x="42234" y="102291"/>
                    <a:pt x="42234" y="102291"/>
                    <a:pt x="42234" y="102291"/>
                  </a:cubicBezTo>
                  <a:cubicBezTo>
                    <a:pt x="42234" y="102058"/>
                    <a:pt x="42234" y="102058"/>
                    <a:pt x="42234" y="102058"/>
                  </a:cubicBezTo>
                  <a:cubicBezTo>
                    <a:pt x="42234" y="101359"/>
                    <a:pt x="42234" y="101359"/>
                    <a:pt x="42234" y="101359"/>
                  </a:cubicBezTo>
                  <a:cubicBezTo>
                    <a:pt x="43575" y="101359"/>
                    <a:pt x="43575" y="101359"/>
                    <a:pt x="43575" y="101359"/>
                  </a:cubicBezTo>
                  <a:cubicBezTo>
                    <a:pt x="43575" y="101592"/>
                    <a:pt x="43575" y="101592"/>
                    <a:pt x="43575" y="101592"/>
                  </a:cubicBezTo>
                  <a:cubicBezTo>
                    <a:pt x="44245" y="102058"/>
                    <a:pt x="44245" y="102058"/>
                    <a:pt x="44245" y="102058"/>
                  </a:cubicBezTo>
                  <a:cubicBezTo>
                    <a:pt x="43575" y="102058"/>
                    <a:pt x="43575" y="102058"/>
                    <a:pt x="43575" y="102058"/>
                  </a:cubicBezTo>
                  <a:cubicBezTo>
                    <a:pt x="44245" y="102291"/>
                    <a:pt x="44245" y="102291"/>
                    <a:pt x="44245" y="102291"/>
                  </a:cubicBezTo>
                  <a:cubicBezTo>
                    <a:pt x="45586" y="102524"/>
                    <a:pt x="45586" y="102524"/>
                    <a:pt x="45586" y="102524"/>
                  </a:cubicBezTo>
                  <a:cubicBezTo>
                    <a:pt x="45586" y="102990"/>
                    <a:pt x="45586" y="102990"/>
                    <a:pt x="45586" y="102990"/>
                  </a:cubicBezTo>
                  <a:cubicBezTo>
                    <a:pt x="47597" y="102990"/>
                    <a:pt x="47597" y="102990"/>
                    <a:pt x="47597" y="102990"/>
                  </a:cubicBezTo>
                  <a:cubicBezTo>
                    <a:pt x="47597" y="102524"/>
                    <a:pt x="47597" y="102524"/>
                    <a:pt x="47597" y="102524"/>
                  </a:cubicBezTo>
                  <a:cubicBezTo>
                    <a:pt x="46256" y="102291"/>
                    <a:pt x="46256" y="102291"/>
                    <a:pt x="46256" y="102291"/>
                  </a:cubicBezTo>
                  <a:cubicBezTo>
                    <a:pt x="47597" y="102291"/>
                    <a:pt x="47597" y="102291"/>
                    <a:pt x="47597" y="102291"/>
                  </a:cubicBezTo>
                  <a:cubicBezTo>
                    <a:pt x="46256" y="102058"/>
                    <a:pt x="46256" y="102058"/>
                    <a:pt x="46256" y="102058"/>
                  </a:cubicBezTo>
                  <a:cubicBezTo>
                    <a:pt x="45586" y="102291"/>
                    <a:pt x="45586" y="102291"/>
                    <a:pt x="45586" y="102291"/>
                  </a:cubicBezTo>
                  <a:cubicBezTo>
                    <a:pt x="45586" y="100893"/>
                    <a:pt x="45586" y="100893"/>
                    <a:pt x="45586" y="100893"/>
                  </a:cubicBezTo>
                  <a:cubicBezTo>
                    <a:pt x="44245" y="100194"/>
                    <a:pt x="44245" y="100194"/>
                    <a:pt x="44245" y="100194"/>
                  </a:cubicBezTo>
                  <a:cubicBezTo>
                    <a:pt x="43575" y="99961"/>
                    <a:pt x="43575" y="99961"/>
                    <a:pt x="43575" y="99961"/>
                  </a:cubicBezTo>
                  <a:cubicBezTo>
                    <a:pt x="43575" y="99728"/>
                    <a:pt x="43575" y="99728"/>
                    <a:pt x="43575" y="99728"/>
                  </a:cubicBezTo>
                  <a:cubicBezTo>
                    <a:pt x="42234" y="99262"/>
                    <a:pt x="42234" y="99262"/>
                    <a:pt x="42234" y="99262"/>
                  </a:cubicBezTo>
                  <a:lnTo>
                    <a:pt x="41564" y="99029"/>
                  </a:lnTo>
                  <a:close/>
                  <a:moveTo>
                    <a:pt x="119329" y="118368"/>
                  </a:moveTo>
                  <a:cubicBezTo>
                    <a:pt x="116648" y="117902"/>
                    <a:pt x="116648" y="117902"/>
                    <a:pt x="116648" y="117902"/>
                  </a:cubicBezTo>
                  <a:cubicBezTo>
                    <a:pt x="114636" y="117902"/>
                    <a:pt x="114636" y="117902"/>
                    <a:pt x="114636" y="117902"/>
                  </a:cubicBezTo>
                  <a:cubicBezTo>
                    <a:pt x="113296" y="117902"/>
                    <a:pt x="113296" y="117902"/>
                    <a:pt x="113296" y="117902"/>
                  </a:cubicBezTo>
                  <a:cubicBezTo>
                    <a:pt x="111955" y="118368"/>
                    <a:pt x="111955" y="118368"/>
                    <a:pt x="111955" y="118368"/>
                  </a:cubicBezTo>
                  <a:cubicBezTo>
                    <a:pt x="110614" y="117902"/>
                    <a:pt x="110614" y="117902"/>
                    <a:pt x="110614" y="117902"/>
                  </a:cubicBezTo>
                  <a:cubicBezTo>
                    <a:pt x="106592" y="118368"/>
                    <a:pt x="106592" y="118368"/>
                    <a:pt x="106592" y="118368"/>
                  </a:cubicBezTo>
                  <a:cubicBezTo>
                    <a:pt x="105251" y="118368"/>
                    <a:pt x="105251" y="118368"/>
                    <a:pt x="105251" y="118368"/>
                  </a:cubicBezTo>
                  <a:cubicBezTo>
                    <a:pt x="103910" y="118368"/>
                    <a:pt x="103910" y="118368"/>
                    <a:pt x="103910" y="118368"/>
                  </a:cubicBezTo>
                  <a:cubicBezTo>
                    <a:pt x="103910" y="118601"/>
                    <a:pt x="103910" y="118601"/>
                    <a:pt x="103910" y="118601"/>
                  </a:cubicBezTo>
                  <a:cubicBezTo>
                    <a:pt x="103240" y="118368"/>
                    <a:pt x="103240" y="118368"/>
                    <a:pt x="103240" y="118368"/>
                  </a:cubicBezTo>
                  <a:cubicBezTo>
                    <a:pt x="101229" y="118601"/>
                    <a:pt x="101229" y="118601"/>
                    <a:pt x="101229" y="118601"/>
                  </a:cubicBezTo>
                  <a:cubicBezTo>
                    <a:pt x="101899" y="119067"/>
                    <a:pt x="101899" y="119067"/>
                    <a:pt x="101899" y="119067"/>
                  </a:cubicBezTo>
                  <a:cubicBezTo>
                    <a:pt x="103910" y="119067"/>
                    <a:pt x="103910" y="119067"/>
                    <a:pt x="103910" y="119067"/>
                  </a:cubicBezTo>
                  <a:cubicBezTo>
                    <a:pt x="103910" y="119300"/>
                    <a:pt x="103910" y="119300"/>
                    <a:pt x="103910" y="119300"/>
                  </a:cubicBezTo>
                  <a:cubicBezTo>
                    <a:pt x="105251" y="119300"/>
                    <a:pt x="105251" y="119300"/>
                    <a:pt x="105251" y="119300"/>
                  </a:cubicBezTo>
                  <a:cubicBezTo>
                    <a:pt x="107932" y="119766"/>
                    <a:pt x="107932" y="119766"/>
                    <a:pt x="107932" y="119766"/>
                  </a:cubicBezTo>
                  <a:cubicBezTo>
                    <a:pt x="105921" y="119067"/>
                    <a:pt x="105921" y="119067"/>
                    <a:pt x="105921" y="119067"/>
                  </a:cubicBezTo>
                  <a:cubicBezTo>
                    <a:pt x="105921" y="118601"/>
                    <a:pt x="105921" y="118601"/>
                    <a:pt x="105921" y="118601"/>
                  </a:cubicBezTo>
                  <a:cubicBezTo>
                    <a:pt x="106592" y="118601"/>
                    <a:pt x="106592" y="118601"/>
                    <a:pt x="106592" y="118601"/>
                  </a:cubicBezTo>
                  <a:cubicBezTo>
                    <a:pt x="108603" y="119067"/>
                    <a:pt x="108603" y="119067"/>
                    <a:pt x="108603" y="119067"/>
                  </a:cubicBezTo>
                  <a:cubicBezTo>
                    <a:pt x="109944" y="119300"/>
                    <a:pt x="109944" y="119300"/>
                    <a:pt x="109944" y="119300"/>
                  </a:cubicBezTo>
                  <a:cubicBezTo>
                    <a:pt x="109944" y="119766"/>
                    <a:pt x="109944" y="119766"/>
                    <a:pt x="109944" y="119766"/>
                  </a:cubicBezTo>
                  <a:cubicBezTo>
                    <a:pt x="111955" y="119766"/>
                    <a:pt x="111955" y="119766"/>
                    <a:pt x="111955" y="119766"/>
                  </a:cubicBezTo>
                  <a:cubicBezTo>
                    <a:pt x="113296" y="119766"/>
                    <a:pt x="113296" y="119766"/>
                    <a:pt x="113296" y="119766"/>
                  </a:cubicBezTo>
                  <a:cubicBezTo>
                    <a:pt x="115307" y="120000"/>
                    <a:pt x="115307" y="120000"/>
                    <a:pt x="115307" y="120000"/>
                  </a:cubicBezTo>
                  <a:cubicBezTo>
                    <a:pt x="116648" y="120000"/>
                    <a:pt x="116648" y="120000"/>
                    <a:pt x="116648" y="120000"/>
                  </a:cubicBezTo>
                  <a:cubicBezTo>
                    <a:pt x="115307" y="119766"/>
                    <a:pt x="115307" y="119766"/>
                    <a:pt x="115307" y="119766"/>
                  </a:cubicBezTo>
                  <a:cubicBezTo>
                    <a:pt x="113296" y="119300"/>
                    <a:pt x="113296" y="119300"/>
                    <a:pt x="113296" y="119300"/>
                  </a:cubicBezTo>
                  <a:cubicBezTo>
                    <a:pt x="111955" y="119300"/>
                    <a:pt x="111955" y="119300"/>
                    <a:pt x="111955" y="119300"/>
                  </a:cubicBezTo>
                  <a:cubicBezTo>
                    <a:pt x="110614" y="119067"/>
                    <a:pt x="110614" y="119067"/>
                    <a:pt x="110614" y="119067"/>
                  </a:cubicBezTo>
                  <a:cubicBezTo>
                    <a:pt x="111955" y="119067"/>
                    <a:pt x="111955" y="119067"/>
                    <a:pt x="111955" y="119067"/>
                  </a:cubicBezTo>
                  <a:cubicBezTo>
                    <a:pt x="113296" y="119067"/>
                    <a:pt x="113296" y="119067"/>
                    <a:pt x="113296" y="119067"/>
                  </a:cubicBezTo>
                  <a:cubicBezTo>
                    <a:pt x="115307" y="119067"/>
                    <a:pt x="115307" y="119067"/>
                    <a:pt x="115307" y="119067"/>
                  </a:cubicBezTo>
                  <a:cubicBezTo>
                    <a:pt x="116648" y="119067"/>
                    <a:pt x="116648" y="119067"/>
                    <a:pt x="116648" y="119067"/>
                  </a:cubicBezTo>
                  <a:cubicBezTo>
                    <a:pt x="117318" y="119067"/>
                    <a:pt x="117318" y="119067"/>
                    <a:pt x="117318" y="119067"/>
                  </a:cubicBezTo>
                  <a:cubicBezTo>
                    <a:pt x="118659" y="119067"/>
                    <a:pt x="118659" y="119067"/>
                    <a:pt x="118659" y="119067"/>
                  </a:cubicBezTo>
                  <a:cubicBezTo>
                    <a:pt x="119329" y="119300"/>
                    <a:pt x="119329" y="119300"/>
                    <a:pt x="119329" y="119300"/>
                  </a:cubicBezTo>
                  <a:cubicBezTo>
                    <a:pt x="120000" y="119067"/>
                    <a:pt x="120000" y="119067"/>
                    <a:pt x="120000" y="119067"/>
                  </a:cubicBezTo>
                  <a:cubicBezTo>
                    <a:pt x="120000" y="118601"/>
                    <a:pt x="120000" y="118601"/>
                    <a:pt x="120000" y="118601"/>
                  </a:cubicBezTo>
                  <a:lnTo>
                    <a:pt x="119329" y="118368"/>
                  </a:lnTo>
                  <a:close/>
                  <a:moveTo>
                    <a:pt x="101899" y="117669"/>
                  </a:moveTo>
                  <a:cubicBezTo>
                    <a:pt x="103240" y="117902"/>
                    <a:pt x="103240" y="117902"/>
                    <a:pt x="103240" y="117902"/>
                  </a:cubicBezTo>
                  <a:cubicBezTo>
                    <a:pt x="105921" y="117902"/>
                    <a:pt x="105921" y="117902"/>
                    <a:pt x="105921" y="117902"/>
                  </a:cubicBezTo>
                  <a:cubicBezTo>
                    <a:pt x="106592" y="117902"/>
                    <a:pt x="106592" y="117902"/>
                    <a:pt x="106592" y="117902"/>
                  </a:cubicBezTo>
                  <a:cubicBezTo>
                    <a:pt x="107932" y="117902"/>
                    <a:pt x="107932" y="117902"/>
                    <a:pt x="107932" y="117902"/>
                  </a:cubicBezTo>
                  <a:cubicBezTo>
                    <a:pt x="106592" y="117669"/>
                    <a:pt x="106592" y="117669"/>
                    <a:pt x="106592" y="117669"/>
                  </a:cubicBezTo>
                  <a:cubicBezTo>
                    <a:pt x="108603" y="117902"/>
                    <a:pt x="108603" y="117902"/>
                    <a:pt x="108603" y="117902"/>
                  </a:cubicBezTo>
                  <a:cubicBezTo>
                    <a:pt x="108603" y="117436"/>
                    <a:pt x="108603" y="117436"/>
                    <a:pt x="108603" y="117436"/>
                  </a:cubicBezTo>
                  <a:cubicBezTo>
                    <a:pt x="107932" y="117436"/>
                    <a:pt x="107932" y="117436"/>
                    <a:pt x="107932" y="117436"/>
                  </a:cubicBezTo>
                  <a:cubicBezTo>
                    <a:pt x="105921" y="115572"/>
                    <a:pt x="105921" y="115572"/>
                    <a:pt x="105921" y="115572"/>
                  </a:cubicBezTo>
                  <a:cubicBezTo>
                    <a:pt x="101229" y="112310"/>
                    <a:pt x="101229" y="112310"/>
                    <a:pt x="101229" y="112310"/>
                  </a:cubicBezTo>
                  <a:cubicBezTo>
                    <a:pt x="99888" y="111611"/>
                    <a:pt x="99888" y="111611"/>
                    <a:pt x="99888" y="111611"/>
                  </a:cubicBezTo>
                  <a:cubicBezTo>
                    <a:pt x="99217" y="110912"/>
                    <a:pt x="99217" y="110912"/>
                    <a:pt x="99217" y="110912"/>
                  </a:cubicBezTo>
                  <a:cubicBezTo>
                    <a:pt x="97206" y="110912"/>
                    <a:pt x="97206" y="110912"/>
                    <a:pt x="97206" y="110912"/>
                  </a:cubicBezTo>
                  <a:cubicBezTo>
                    <a:pt x="95195" y="110912"/>
                    <a:pt x="95195" y="110912"/>
                    <a:pt x="95195" y="110912"/>
                  </a:cubicBezTo>
                  <a:cubicBezTo>
                    <a:pt x="94525" y="110679"/>
                    <a:pt x="94525" y="110679"/>
                    <a:pt x="94525" y="110679"/>
                  </a:cubicBezTo>
                  <a:cubicBezTo>
                    <a:pt x="93184" y="110679"/>
                    <a:pt x="93184" y="110679"/>
                    <a:pt x="93184" y="110679"/>
                  </a:cubicBezTo>
                  <a:cubicBezTo>
                    <a:pt x="92513" y="110679"/>
                    <a:pt x="92513" y="110679"/>
                    <a:pt x="92513" y="110679"/>
                  </a:cubicBezTo>
                  <a:cubicBezTo>
                    <a:pt x="92513" y="111378"/>
                    <a:pt x="92513" y="111378"/>
                    <a:pt x="92513" y="111378"/>
                  </a:cubicBezTo>
                  <a:cubicBezTo>
                    <a:pt x="92513" y="111611"/>
                    <a:pt x="92513" y="111611"/>
                    <a:pt x="92513" y="111611"/>
                  </a:cubicBezTo>
                  <a:cubicBezTo>
                    <a:pt x="91173" y="111611"/>
                    <a:pt x="91173" y="111611"/>
                    <a:pt x="91173" y="111611"/>
                  </a:cubicBezTo>
                  <a:cubicBezTo>
                    <a:pt x="89832" y="111378"/>
                    <a:pt x="89832" y="111378"/>
                    <a:pt x="89832" y="111378"/>
                  </a:cubicBezTo>
                  <a:cubicBezTo>
                    <a:pt x="87821" y="111378"/>
                    <a:pt x="87821" y="111378"/>
                    <a:pt x="87821" y="111378"/>
                  </a:cubicBezTo>
                  <a:cubicBezTo>
                    <a:pt x="89832" y="111611"/>
                    <a:pt x="89832" y="111611"/>
                    <a:pt x="89832" y="111611"/>
                  </a:cubicBezTo>
                  <a:cubicBezTo>
                    <a:pt x="90502" y="112077"/>
                    <a:pt x="90502" y="112077"/>
                    <a:pt x="90502" y="112077"/>
                  </a:cubicBezTo>
                  <a:cubicBezTo>
                    <a:pt x="90502" y="112310"/>
                    <a:pt x="90502" y="112310"/>
                    <a:pt x="90502" y="112310"/>
                  </a:cubicBezTo>
                  <a:cubicBezTo>
                    <a:pt x="89832" y="112310"/>
                    <a:pt x="89832" y="112310"/>
                    <a:pt x="89832" y="112310"/>
                  </a:cubicBezTo>
                  <a:cubicBezTo>
                    <a:pt x="88491" y="112077"/>
                    <a:pt x="88491" y="112077"/>
                    <a:pt x="88491" y="112077"/>
                  </a:cubicBezTo>
                  <a:cubicBezTo>
                    <a:pt x="88491" y="112543"/>
                    <a:pt x="88491" y="112543"/>
                    <a:pt x="88491" y="112543"/>
                  </a:cubicBezTo>
                  <a:cubicBezTo>
                    <a:pt x="89832" y="113009"/>
                    <a:pt x="89832" y="113009"/>
                    <a:pt x="89832" y="113009"/>
                  </a:cubicBezTo>
                  <a:cubicBezTo>
                    <a:pt x="90502" y="113242"/>
                    <a:pt x="90502" y="113242"/>
                    <a:pt x="90502" y="113242"/>
                  </a:cubicBezTo>
                  <a:cubicBezTo>
                    <a:pt x="91173" y="113242"/>
                    <a:pt x="91173" y="113242"/>
                    <a:pt x="91173" y="113242"/>
                  </a:cubicBezTo>
                  <a:cubicBezTo>
                    <a:pt x="94525" y="113242"/>
                    <a:pt x="94525" y="113242"/>
                    <a:pt x="94525" y="113242"/>
                  </a:cubicBezTo>
                  <a:cubicBezTo>
                    <a:pt x="96536" y="113009"/>
                    <a:pt x="96536" y="113009"/>
                    <a:pt x="96536" y="113009"/>
                  </a:cubicBezTo>
                  <a:cubicBezTo>
                    <a:pt x="97206" y="113242"/>
                    <a:pt x="97206" y="113242"/>
                    <a:pt x="97206" y="113242"/>
                  </a:cubicBezTo>
                  <a:cubicBezTo>
                    <a:pt x="97877" y="113242"/>
                    <a:pt x="97877" y="113242"/>
                    <a:pt x="97877" y="113242"/>
                  </a:cubicBezTo>
                  <a:cubicBezTo>
                    <a:pt x="97206" y="113941"/>
                    <a:pt x="97206" y="113941"/>
                    <a:pt x="97206" y="113941"/>
                  </a:cubicBezTo>
                  <a:cubicBezTo>
                    <a:pt x="95195" y="113941"/>
                    <a:pt x="95195" y="113941"/>
                    <a:pt x="95195" y="113941"/>
                  </a:cubicBezTo>
                  <a:cubicBezTo>
                    <a:pt x="94525" y="114407"/>
                    <a:pt x="94525" y="114407"/>
                    <a:pt x="94525" y="114407"/>
                  </a:cubicBezTo>
                  <a:cubicBezTo>
                    <a:pt x="94525" y="114640"/>
                    <a:pt x="94525" y="114640"/>
                    <a:pt x="94525" y="114640"/>
                  </a:cubicBezTo>
                  <a:cubicBezTo>
                    <a:pt x="94525" y="114873"/>
                    <a:pt x="94525" y="114873"/>
                    <a:pt x="94525" y="114873"/>
                  </a:cubicBezTo>
                  <a:cubicBezTo>
                    <a:pt x="96536" y="115572"/>
                    <a:pt x="96536" y="115572"/>
                    <a:pt x="96536" y="115572"/>
                  </a:cubicBezTo>
                  <a:cubicBezTo>
                    <a:pt x="99217" y="116038"/>
                    <a:pt x="99217" y="116038"/>
                    <a:pt x="99217" y="116038"/>
                  </a:cubicBezTo>
                  <a:cubicBezTo>
                    <a:pt x="101899" y="116038"/>
                    <a:pt x="101899" y="116038"/>
                    <a:pt x="101899" y="116038"/>
                  </a:cubicBezTo>
                  <a:cubicBezTo>
                    <a:pt x="105251" y="116737"/>
                    <a:pt x="105251" y="116737"/>
                    <a:pt x="105251" y="116737"/>
                  </a:cubicBezTo>
                  <a:cubicBezTo>
                    <a:pt x="103910" y="116737"/>
                    <a:pt x="103910" y="116737"/>
                    <a:pt x="103910" y="116737"/>
                  </a:cubicBezTo>
                  <a:cubicBezTo>
                    <a:pt x="103910" y="116970"/>
                    <a:pt x="103910" y="116970"/>
                    <a:pt x="103910" y="116970"/>
                  </a:cubicBezTo>
                  <a:cubicBezTo>
                    <a:pt x="103240" y="116970"/>
                    <a:pt x="103240" y="116970"/>
                    <a:pt x="103240" y="116970"/>
                  </a:cubicBezTo>
                  <a:cubicBezTo>
                    <a:pt x="103240" y="116737"/>
                    <a:pt x="103240" y="116737"/>
                    <a:pt x="103240" y="116737"/>
                  </a:cubicBezTo>
                  <a:cubicBezTo>
                    <a:pt x="101899" y="116271"/>
                    <a:pt x="101899" y="116271"/>
                    <a:pt x="101899" y="116271"/>
                  </a:cubicBezTo>
                  <a:cubicBezTo>
                    <a:pt x="101229" y="116271"/>
                    <a:pt x="101229" y="116271"/>
                    <a:pt x="101229" y="116271"/>
                  </a:cubicBezTo>
                  <a:cubicBezTo>
                    <a:pt x="99888" y="116271"/>
                    <a:pt x="99888" y="116271"/>
                    <a:pt x="99888" y="116271"/>
                  </a:cubicBezTo>
                  <a:cubicBezTo>
                    <a:pt x="97877" y="116038"/>
                    <a:pt x="97877" y="116038"/>
                    <a:pt x="97877" y="116038"/>
                  </a:cubicBezTo>
                  <a:cubicBezTo>
                    <a:pt x="99217" y="116737"/>
                    <a:pt x="99217" y="116737"/>
                    <a:pt x="99217" y="116737"/>
                  </a:cubicBezTo>
                  <a:cubicBezTo>
                    <a:pt x="97877" y="116271"/>
                    <a:pt x="97877" y="116271"/>
                    <a:pt x="97877" y="116271"/>
                  </a:cubicBezTo>
                  <a:cubicBezTo>
                    <a:pt x="97206" y="116038"/>
                    <a:pt x="97206" y="116038"/>
                    <a:pt x="97206" y="116038"/>
                  </a:cubicBezTo>
                  <a:cubicBezTo>
                    <a:pt x="96536" y="116271"/>
                    <a:pt x="96536" y="116271"/>
                    <a:pt x="96536" y="116271"/>
                  </a:cubicBezTo>
                  <a:cubicBezTo>
                    <a:pt x="93184" y="116038"/>
                    <a:pt x="93184" y="116038"/>
                    <a:pt x="93184" y="116038"/>
                  </a:cubicBezTo>
                  <a:cubicBezTo>
                    <a:pt x="97206" y="116970"/>
                    <a:pt x="97206" y="116970"/>
                    <a:pt x="97206" y="116970"/>
                  </a:cubicBezTo>
                  <a:cubicBezTo>
                    <a:pt x="96536" y="116970"/>
                    <a:pt x="96536" y="116970"/>
                    <a:pt x="96536" y="116970"/>
                  </a:cubicBezTo>
                  <a:cubicBezTo>
                    <a:pt x="95195" y="116737"/>
                    <a:pt x="95195" y="116737"/>
                    <a:pt x="95195" y="116737"/>
                  </a:cubicBezTo>
                  <a:cubicBezTo>
                    <a:pt x="93184" y="116271"/>
                    <a:pt x="93184" y="116271"/>
                    <a:pt x="93184" y="116271"/>
                  </a:cubicBezTo>
                  <a:cubicBezTo>
                    <a:pt x="92513" y="116271"/>
                    <a:pt x="92513" y="116271"/>
                    <a:pt x="92513" y="116271"/>
                  </a:cubicBezTo>
                  <a:cubicBezTo>
                    <a:pt x="91173" y="116271"/>
                    <a:pt x="91173" y="116271"/>
                    <a:pt x="91173" y="116271"/>
                  </a:cubicBezTo>
                  <a:cubicBezTo>
                    <a:pt x="91173" y="116737"/>
                    <a:pt x="91173" y="116737"/>
                    <a:pt x="91173" y="116737"/>
                  </a:cubicBezTo>
                  <a:cubicBezTo>
                    <a:pt x="89832" y="116737"/>
                    <a:pt x="89832" y="116737"/>
                    <a:pt x="89832" y="116737"/>
                  </a:cubicBezTo>
                  <a:cubicBezTo>
                    <a:pt x="90502" y="117436"/>
                    <a:pt x="90502" y="117436"/>
                    <a:pt x="90502" y="117436"/>
                  </a:cubicBezTo>
                  <a:cubicBezTo>
                    <a:pt x="91173" y="117436"/>
                    <a:pt x="91173" y="117436"/>
                    <a:pt x="91173" y="117436"/>
                  </a:cubicBezTo>
                  <a:cubicBezTo>
                    <a:pt x="91173" y="116970"/>
                    <a:pt x="91173" y="116970"/>
                    <a:pt x="91173" y="116970"/>
                  </a:cubicBezTo>
                  <a:cubicBezTo>
                    <a:pt x="92513" y="117669"/>
                    <a:pt x="92513" y="117669"/>
                    <a:pt x="92513" y="117669"/>
                  </a:cubicBezTo>
                  <a:cubicBezTo>
                    <a:pt x="94525" y="117436"/>
                    <a:pt x="94525" y="117436"/>
                    <a:pt x="94525" y="117436"/>
                  </a:cubicBezTo>
                  <a:cubicBezTo>
                    <a:pt x="95195" y="117436"/>
                    <a:pt x="95195" y="117436"/>
                    <a:pt x="95195" y="117436"/>
                  </a:cubicBezTo>
                  <a:cubicBezTo>
                    <a:pt x="94525" y="117669"/>
                    <a:pt x="94525" y="117669"/>
                    <a:pt x="94525" y="117669"/>
                  </a:cubicBezTo>
                  <a:cubicBezTo>
                    <a:pt x="96536" y="117669"/>
                    <a:pt x="96536" y="117669"/>
                    <a:pt x="96536" y="117669"/>
                  </a:cubicBezTo>
                  <a:cubicBezTo>
                    <a:pt x="97206" y="117436"/>
                    <a:pt x="97206" y="117436"/>
                    <a:pt x="97206" y="117436"/>
                  </a:cubicBezTo>
                  <a:cubicBezTo>
                    <a:pt x="97206" y="117669"/>
                    <a:pt x="97206" y="117669"/>
                    <a:pt x="97206" y="117669"/>
                  </a:cubicBezTo>
                  <a:cubicBezTo>
                    <a:pt x="97877" y="117669"/>
                    <a:pt x="97877" y="117669"/>
                    <a:pt x="97877" y="117669"/>
                  </a:cubicBezTo>
                  <a:cubicBezTo>
                    <a:pt x="99888" y="117669"/>
                    <a:pt x="99888" y="117669"/>
                    <a:pt x="99888" y="117669"/>
                  </a:cubicBezTo>
                  <a:cubicBezTo>
                    <a:pt x="101229" y="117436"/>
                    <a:pt x="101229" y="117436"/>
                    <a:pt x="101229" y="117436"/>
                  </a:cubicBezTo>
                  <a:lnTo>
                    <a:pt x="101899" y="117669"/>
                  </a:lnTo>
                  <a:close/>
                  <a:moveTo>
                    <a:pt x="93184" y="109747"/>
                  </a:moveTo>
                  <a:cubicBezTo>
                    <a:pt x="88491" y="109281"/>
                    <a:pt x="88491" y="109281"/>
                    <a:pt x="88491" y="109281"/>
                  </a:cubicBezTo>
                  <a:cubicBezTo>
                    <a:pt x="83798" y="109048"/>
                    <a:pt x="83798" y="109048"/>
                    <a:pt x="83798" y="109048"/>
                  </a:cubicBezTo>
                  <a:cubicBezTo>
                    <a:pt x="79106" y="109048"/>
                    <a:pt x="79106" y="109048"/>
                    <a:pt x="79106" y="109048"/>
                  </a:cubicBezTo>
                  <a:cubicBezTo>
                    <a:pt x="76424" y="109281"/>
                    <a:pt x="76424" y="109281"/>
                    <a:pt x="76424" y="109281"/>
                  </a:cubicBezTo>
                  <a:cubicBezTo>
                    <a:pt x="74413" y="109048"/>
                    <a:pt x="74413" y="109048"/>
                    <a:pt x="74413" y="109048"/>
                  </a:cubicBezTo>
                  <a:cubicBezTo>
                    <a:pt x="73072" y="109048"/>
                    <a:pt x="73072" y="109048"/>
                    <a:pt x="73072" y="109048"/>
                  </a:cubicBezTo>
                  <a:cubicBezTo>
                    <a:pt x="71061" y="108349"/>
                    <a:pt x="71061" y="108349"/>
                    <a:pt x="71061" y="108349"/>
                  </a:cubicBezTo>
                  <a:cubicBezTo>
                    <a:pt x="68379" y="107650"/>
                    <a:pt x="68379" y="107650"/>
                    <a:pt x="68379" y="107650"/>
                  </a:cubicBezTo>
                  <a:cubicBezTo>
                    <a:pt x="68379" y="106951"/>
                    <a:pt x="68379" y="106951"/>
                    <a:pt x="68379" y="106951"/>
                  </a:cubicBezTo>
                  <a:cubicBezTo>
                    <a:pt x="67709" y="106718"/>
                    <a:pt x="67709" y="106718"/>
                    <a:pt x="67709" y="106718"/>
                  </a:cubicBezTo>
                  <a:cubicBezTo>
                    <a:pt x="67709" y="106019"/>
                    <a:pt x="67709" y="106019"/>
                    <a:pt x="67709" y="106019"/>
                  </a:cubicBezTo>
                  <a:cubicBezTo>
                    <a:pt x="66368" y="105553"/>
                    <a:pt x="66368" y="105553"/>
                    <a:pt x="66368" y="105553"/>
                  </a:cubicBezTo>
                  <a:cubicBezTo>
                    <a:pt x="66368" y="105553"/>
                    <a:pt x="66368" y="105553"/>
                    <a:pt x="66368" y="105553"/>
                  </a:cubicBezTo>
                  <a:cubicBezTo>
                    <a:pt x="65698" y="104854"/>
                    <a:pt x="65698" y="104854"/>
                    <a:pt x="65698" y="104854"/>
                  </a:cubicBezTo>
                  <a:cubicBezTo>
                    <a:pt x="64357" y="104854"/>
                    <a:pt x="64357" y="104854"/>
                    <a:pt x="64357" y="104854"/>
                  </a:cubicBezTo>
                  <a:cubicBezTo>
                    <a:pt x="61675" y="104854"/>
                    <a:pt x="61675" y="104854"/>
                    <a:pt x="61675" y="104854"/>
                  </a:cubicBezTo>
                  <a:cubicBezTo>
                    <a:pt x="61005" y="105320"/>
                    <a:pt x="61005" y="105320"/>
                    <a:pt x="61005" y="105320"/>
                  </a:cubicBezTo>
                  <a:cubicBezTo>
                    <a:pt x="59664" y="105320"/>
                    <a:pt x="59664" y="105320"/>
                    <a:pt x="59664" y="105320"/>
                  </a:cubicBezTo>
                  <a:cubicBezTo>
                    <a:pt x="58994" y="104854"/>
                    <a:pt x="58994" y="104854"/>
                    <a:pt x="58994" y="104854"/>
                  </a:cubicBezTo>
                  <a:cubicBezTo>
                    <a:pt x="57653" y="104388"/>
                    <a:pt x="57653" y="104388"/>
                    <a:pt x="57653" y="104388"/>
                  </a:cubicBezTo>
                  <a:cubicBezTo>
                    <a:pt x="56983" y="103922"/>
                    <a:pt x="56983" y="103922"/>
                    <a:pt x="56983" y="103922"/>
                  </a:cubicBezTo>
                  <a:cubicBezTo>
                    <a:pt x="56983" y="103922"/>
                    <a:pt x="56983" y="103922"/>
                    <a:pt x="56983" y="103922"/>
                  </a:cubicBezTo>
                  <a:cubicBezTo>
                    <a:pt x="55642" y="103689"/>
                    <a:pt x="55642" y="103689"/>
                    <a:pt x="55642" y="103689"/>
                  </a:cubicBezTo>
                  <a:cubicBezTo>
                    <a:pt x="55642" y="103689"/>
                    <a:pt x="55642" y="103689"/>
                    <a:pt x="55642" y="103689"/>
                  </a:cubicBezTo>
                  <a:cubicBezTo>
                    <a:pt x="54972" y="103223"/>
                    <a:pt x="54972" y="103223"/>
                    <a:pt x="54972" y="103223"/>
                  </a:cubicBezTo>
                  <a:cubicBezTo>
                    <a:pt x="54301" y="102524"/>
                    <a:pt x="54301" y="102524"/>
                    <a:pt x="54301" y="102524"/>
                  </a:cubicBezTo>
                  <a:cubicBezTo>
                    <a:pt x="54301" y="102291"/>
                    <a:pt x="54301" y="102291"/>
                    <a:pt x="54301" y="102291"/>
                  </a:cubicBezTo>
                  <a:cubicBezTo>
                    <a:pt x="52290" y="101592"/>
                    <a:pt x="52290" y="101592"/>
                    <a:pt x="52290" y="101592"/>
                  </a:cubicBezTo>
                  <a:cubicBezTo>
                    <a:pt x="52290" y="101359"/>
                    <a:pt x="52290" y="101359"/>
                    <a:pt x="52290" y="101359"/>
                  </a:cubicBezTo>
                  <a:cubicBezTo>
                    <a:pt x="52290" y="101359"/>
                    <a:pt x="52290" y="101359"/>
                    <a:pt x="52290" y="101359"/>
                  </a:cubicBezTo>
                  <a:cubicBezTo>
                    <a:pt x="52290" y="100893"/>
                    <a:pt x="52290" y="100893"/>
                    <a:pt x="52290" y="100893"/>
                  </a:cubicBezTo>
                  <a:cubicBezTo>
                    <a:pt x="52290" y="100893"/>
                    <a:pt x="52290" y="100893"/>
                    <a:pt x="52290" y="100893"/>
                  </a:cubicBezTo>
                  <a:cubicBezTo>
                    <a:pt x="52960" y="100660"/>
                    <a:pt x="52960" y="100660"/>
                    <a:pt x="52960" y="100660"/>
                  </a:cubicBezTo>
                  <a:cubicBezTo>
                    <a:pt x="54301" y="100194"/>
                    <a:pt x="54301" y="100194"/>
                    <a:pt x="54301" y="100194"/>
                  </a:cubicBezTo>
                  <a:cubicBezTo>
                    <a:pt x="54301" y="99728"/>
                    <a:pt x="54301" y="99728"/>
                    <a:pt x="54301" y="99728"/>
                  </a:cubicBezTo>
                  <a:cubicBezTo>
                    <a:pt x="55642" y="99728"/>
                    <a:pt x="55642" y="99728"/>
                    <a:pt x="55642" y="99728"/>
                  </a:cubicBezTo>
                  <a:cubicBezTo>
                    <a:pt x="55642" y="99029"/>
                    <a:pt x="55642" y="99029"/>
                    <a:pt x="55642" y="99029"/>
                  </a:cubicBezTo>
                  <a:cubicBezTo>
                    <a:pt x="54972" y="98330"/>
                    <a:pt x="54972" y="98330"/>
                    <a:pt x="54972" y="98330"/>
                  </a:cubicBezTo>
                  <a:cubicBezTo>
                    <a:pt x="55642" y="97864"/>
                    <a:pt x="55642" y="97864"/>
                    <a:pt x="55642" y="97864"/>
                  </a:cubicBezTo>
                  <a:cubicBezTo>
                    <a:pt x="56983" y="97631"/>
                    <a:pt x="56983" y="97631"/>
                    <a:pt x="56983" y="97631"/>
                  </a:cubicBezTo>
                  <a:cubicBezTo>
                    <a:pt x="55642" y="97398"/>
                    <a:pt x="55642" y="97398"/>
                    <a:pt x="55642" y="97398"/>
                  </a:cubicBezTo>
                  <a:cubicBezTo>
                    <a:pt x="54972" y="96932"/>
                    <a:pt x="54972" y="96932"/>
                    <a:pt x="54972" y="96932"/>
                  </a:cubicBezTo>
                  <a:cubicBezTo>
                    <a:pt x="52960" y="96699"/>
                    <a:pt x="52960" y="96699"/>
                    <a:pt x="52960" y="96699"/>
                  </a:cubicBezTo>
                  <a:cubicBezTo>
                    <a:pt x="52960" y="96000"/>
                    <a:pt x="52960" y="96000"/>
                    <a:pt x="52960" y="96000"/>
                  </a:cubicBezTo>
                  <a:cubicBezTo>
                    <a:pt x="54301" y="94834"/>
                    <a:pt x="54301" y="94834"/>
                    <a:pt x="54301" y="94834"/>
                  </a:cubicBezTo>
                  <a:cubicBezTo>
                    <a:pt x="54301" y="94601"/>
                    <a:pt x="54301" y="94601"/>
                    <a:pt x="54301" y="94601"/>
                  </a:cubicBezTo>
                  <a:cubicBezTo>
                    <a:pt x="54972" y="94368"/>
                    <a:pt x="54972" y="94368"/>
                    <a:pt x="54972" y="94368"/>
                  </a:cubicBezTo>
                  <a:cubicBezTo>
                    <a:pt x="54972" y="93902"/>
                    <a:pt x="54972" y="93902"/>
                    <a:pt x="54972" y="93902"/>
                  </a:cubicBezTo>
                  <a:cubicBezTo>
                    <a:pt x="54301" y="93669"/>
                    <a:pt x="54301" y="93669"/>
                    <a:pt x="54301" y="93669"/>
                  </a:cubicBezTo>
                  <a:cubicBezTo>
                    <a:pt x="54301" y="93203"/>
                    <a:pt x="54301" y="93203"/>
                    <a:pt x="54301" y="93203"/>
                  </a:cubicBezTo>
                  <a:cubicBezTo>
                    <a:pt x="54972" y="92970"/>
                    <a:pt x="54972" y="92970"/>
                    <a:pt x="54972" y="92970"/>
                  </a:cubicBezTo>
                  <a:cubicBezTo>
                    <a:pt x="54972" y="92271"/>
                    <a:pt x="54972" y="92271"/>
                    <a:pt x="54972" y="92271"/>
                  </a:cubicBezTo>
                  <a:cubicBezTo>
                    <a:pt x="54301" y="92038"/>
                    <a:pt x="54301" y="92038"/>
                    <a:pt x="54301" y="92038"/>
                  </a:cubicBezTo>
                  <a:cubicBezTo>
                    <a:pt x="50949" y="90873"/>
                    <a:pt x="50949" y="90873"/>
                    <a:pt x="50949" y="90873"/>
                  </a:cubicBezTo>
                  <a:cubicBezTo>
                    <a:pt x="52290" y="90640"/>
                    <a:pt x="52290" y="90640"/>
                    <a:pt x="52290" y="90640"/>
                  </a:cubicBezTo>
                  <a:cubicBezTo>
                    <a:pt x="52290" y="90174"/>
                    <a:pt x="52290" y="90174"/>
                    <a:pt x="52290" y="90174"/>
                  </a:cubicBezTo>
                  <a:cubicBezTo>
                    <a:pt x="50279" y="89708"/>
                    <a:pt x="50279" y="89708"/>
                    <a:pt x="50279" y="89708"/>
                  </a:cubicBezTo>
                  <a:cubicBezTo>
                    <a:pt x="50279" y="89242"/>
                    <a:pt x="50279" y="89242"/>
                    <a:pt x="50279" y="89242"/>
                  </a:cubicBezTo>
                  <a:cubicBezTo>
                    <a:pt x="50949" y="89009"/>
                    <a:pt x="50949" y="89009"/>
                    <a:pt x="50949" y="89009"/>
                  </a:cubicBezTo>
                  <a:cubicBezTo>
                    <a:pt x="52290" y="88543"/>
                    <a:pt x="52290" y="88543"/>
                    <a:pt x="52290" y="88543"/>
                  </a:cubicBezTo>
                  <a:cubicBezTo>
                    <a:pt x="52290" y="88310"/>
                    <a:pt x="52290" y="88310"/>
                    <a:pt x="52290" y="88310"/>
                  </a:cubicBezTo>
                  <a:cubicBezTo>
                    <a:pt x="52290" y="87844"/>
                    <a:pt x="52290" y="87844"/>
                    <a:pt x="52290" y="87844"/>
                  </a:cubicBezTo>
                  <a:cubicBezTo>
                    <a:pt x="48938" y="87378"/>
                    <a:pt x="48938" y="87378"/>
                    <a:pt x="48938" y="87378"/>
                  </a:cubicBezTo>
                  <a:cubicBezTo>
                    <a:pt x="47597" y="87378"/>
                    <a:pt x="47597" y="87378"/>
                    <a:pt x="47597" y="87378"/>
                  </a:cubicBezTo>
                  <a:cubicBezTo>
                    <a:pt x="45586" y="86912"/>
                    <a:pt x="45586" y="86912"/>
                    <a:pt x="45586" y="86912"/>
                  </a:cubicBezTo>
                  <a:cubicBezTo>
                    <a:pt x="46256" y="86912"/>
                    <a:pt x="46256" y="86912"/>
                    <a:pt x="46256" y="86912"/>
                  </a:cubicBezTo>
                  <a:cubicBezTo>
                    <a:pt x="47597" y="86912"/>
                    <a:pt x="47597" y="86912"/>
                    <a:pt x="47597" y="86912"/>
                  </a:cubicBezTo>
                  <a:cubicBezTo>
                    <a:pt x="50949" y="86679"/>
                    <a:pt x="50949" y="86679"/>
                    <a:pt x="50949" y="86679"/>
                  </a:cubicBezTo>
                  <a:cubicBezTo>
                    <a:pt x="50949" y="85980"/>
                    <a:pt x="50949" y="85980"/>
                    <a:pt x="50949" y="85980"/>
                  </a:cubicBezTo>
                  <a:cubicBezTo>
                    <a:pt x="50279" y="85514"/>
                    <a:pt x="50279" y="85514"/>
                    <a:pt x="50279" y="85514"/>
                  </a:cubicBezTo>
                  <a:cubicBezTo>
                    <a:pt x="48268" y="85514"/>
                    <a:pt x="48268" y="85514"/>
                    <a:pt x="48268" y="85514"/>
                  </a:cubicBezTo>
                  <a:cubicBezTo>
                    <a:pt x="46256" y="85514"/>
                    <a:pt x="46256" y="85514"/>
                    <a:pt x="46256" y="85514"/>
                  </a:cubicBezTo>
                  <a:cubicBezTo>
                    <a:pt x="45586" y="85281"/>
                    <a:pt x="45586" y="85281"/>
                    <a:pt x="45586" y="85281"/>
                  </a:cubicBezTo>
                  <a:cubicBezTo>
                    <a:pt x="44245" y="84815"/>
                    <a:pt x="44245" y="84815"/>
                    <a:pt x="44245" y="84815"/>
                  </a:cubicBezTo>
                  <a:cubicBezTo>
                    <a:pt x="44245" y="84582"/>
                    <a:pt x="44245" y="84582"/>
                    <a:pt x="44245" y="84582"/>
                  </a:cubicBezTo>
                  <a:cubicBezTo>
                    <a:pt x="45586" y="84349"/>
                    <a:pt x="45586" y="84349"/>
                    <a:pt x="45586" y="84349"/>
                  </a:cubicBezTo>
                  <a:cubicBezTo>
                    <a:pt x="43575" y="83883"/>
                    <a:pt x="43575" y="83883"/>
                    <a:pt x="43575" y="83883"/>
                  </a:cubicBezTo>
                  <a:cubicBezTo>
                    <a:pt x="43575" y="83650"/>
                    <a:pt x="43575" y="83650"/>
                    <a:pt x="43575" y="83650"/>
                  </a:cubicBezTo>
                  <a:cubicBezTo>
                    <a:pt x="43575" y="83184"/>
                    <a:pt x="43575" y="83184"/>
                    <a:pt x="43575" y="83184"/>
                  </a:cubicBezTo>
                  <a:cubicBezTo>
                    <a:pt x="42234" y="82951"/>
                    <a:pt x="42234" y="82951"/>
                    <a:pt x="42234" y="82951"/>
                  </a:cubicBezTo>
                  <a:cubicBezTo>
                    <a:pt x="41564" y="82485"/>
                    <a:pt x="41564" y="82485"/>
                    <a:pt x="41564" y="82485"/>
                  </a:cubicBezTo>
                  <a:cubicBezTo>
                    <a:pt x="41564" y="82252"/>
                    <a:pt x="41564" y="82252"/>
                    <a:pt x="41564" y="82252"/>
                  </a:cubicBezTo>
                  <a:cubicBezTo>
                    <a:pt x="41564" y="82019"/>
                    <a:pt x="41564" y="82019"/>
                    <a:pt x="41564" y="82019"/>
                  </a:cubicBezTo>
                  <a:cubicBezTo>
                    <a:pt x="40223" y="81553"/>
                    <a:pt x="40223" y="81553"/>
                    <a:pt x="40223" y="81553"/>
                  </a:cubicBezTo>
                  <a:cubicBezTo>
                    <a:pt x="38882" y="81320"/>
                    <a:pt x="38882" y="81320"/>
                    <a:pt x="38882" y="81320"/>
                  </a:cubicBezTo>
                  <a:cubicBezTo>
                    <a:pt x="37541" y="80621"/>
                    <a:pt x="37541" y="80621"/>
                    <a:pt x="37541" y="80621"/>
                  </a:cubicBezTo>
                  <a:cubicBezTo>
                    <a:pt x="36871" y="79689"/>
                    <a:pt x="36871" y="79689"/>
                    <a:pt x="36871" y="79689"/>
                  </a:cubicBezTo>
                  <a:cubicBezTo>
                    <a:pt x="35530" y="78990"/>
                    <a:pt x="35530" y="78990"/>
                    <a:pt x="35530" y="78990"/>
                  </a:cubicBezTo>
                  <a:cubicBezTo>
                    <a:pt x="36871" y="78524"/>
                    <a:pt x="36871" y="78524"/>
                    <a:pt x="36871" y="78524"/>
                  </a:cubicBezTo>
                  <a:cubicBezTo>
                    <a:pt x="37541" y="78524"/>
                    <a:pt x="37541" y="78524"/>
                    <a:pt x="37541" y="78524"/>
                  </a:cubicBezTo>
                  <a:cubicBezTo>
                    <a:pt x="37541" y="78291"/>
                    <a:pt x="37541" y="78291"/>
                    <a:pt x="37541" y="78291"/>
                  </a:cubicBezTo>
                  <a:cubicBezTo>
                    <a:pt x="37541" y="77825"/>
                    <a:pt x="37541" y="77825"/>
                    <a:pt x="37541" y="77825"/>
                  </a:cubicBezTo>
                  <a:cubicBezTo>
                    <a:pt x="35530" y="77359"/>
                    <a:pt x="35530" y="77359"/>
                    <a:pt x="35530" y="77359"/>
                  </a:cubicBezTo>
                  <a:cubicBezTo>
                    <a:pt x="34860" y="76660"/>
                    <a:pt x="34860" y="76660"/>
                    <a:pt x="34860" y="76660"/>
                  </a:cubicBezTo>
                  <a:cubicBezTo>
                    <a:pt x="34860" y="75961"/>
                    <a:pt x="34860" y="75961"/>
                    <a:pt x="34860" y="75961"/>
                  </a:cubicBezTo>
                  <a:cubicBezTo>
                    <a:pt x="33519" y="75262"/>
                    <a:pt x="33519" y="75262"/>
                    <a:pt x="33519" y="75262"/>
                  </a:cubicBezTo>
                  <a:cubicBezTo>
                    <a:pt x="32178" y="73864"/>
                    <a:pt x="32178" y="73864"/>
                    <a:pt x="32178" y="73864"/>
                  </a:cubicBezTo>
                  <a:cubicBezTo>
                    <a:pt x="32849" y="72932"/>
                    <a:pt x="32849" y="72932"/>
                    <a:pt x="32849" y="72932"/>
                  </a:cubicBezTo>
                  <a:cubicBezTo>
                    <a:pt x="32849" y="72466"/>
                    <a:pt x="32849" y="72466"/>
                    <a:pt x="32849" y="72466"/>
                  </a:cubicBezTo>
                  <a:cubicBezTo>
                    <a:pt x="32178" y="72466"/>
                    <a:pt x="32178" y="72466"/>
                    <a:pt x="32178" y="72466"/>
                  </a:cubicBezTo>
                  <a:cubicBezTo>
                    <a:pt x="30837" y="72000"/>
                    <a:pt x="30837" y="72000"/>
                    <a:pt x="30837" y="72000"/>
                  </a:cubicBezTo>
                  <a:cubicBezTo>
                    <a:pt x="32178" y="72000"/>
                    <a:pt x="32178" y="72000"/>
                    <a:pt x="32178" y="72000"/>
                  </a:cubicBezTo>
                  <a:cubicBezTo>
                    <a:pt x="32178" y="71533"/>
                    <a:pt x="32178" y="71533"/>
                    <a:pt x="32178" y="71533"/>
                  </a:cubicBezTo>
                  <a:cubicBezTo>
                    <a:pt x="30837" y="71300"/>
                    <a:pt x="30837" y="71300"/>
                    <a:pt x="30837" y="71300"/>
                  </a:cubicBezTo>
                  <a:cubicBezTo>
                    <a:pt x="30837" y="70601"/>
                    <a:pt x="30837" y="70601"/>
                    <a:pt x="30837" y="70601"/>
                  </a:cubicBezTo>
                  <a:cubicBezTo>
                    <a:pt x="32178" y="70601"/>
                    <a:pt x="32178" y="70601"/>
                    <a:pt x="32178" y="70601"/>
                  </a:cubicBezTo>
                  <a:cubicBezTo>
                    <a:pt x="30837" y="69669"/>
                    <a:pt x="30837" y="69669"/>
                    <a:pt x="30837" y="69669"/>
                  </a:cubicBezTo>
                  <a:cubicBezTo>
                    <a:pt x="30837" y="68970"/>
                    <a:pt x="30837" y="68970"/>
                    <a:pt x="30837" y="68970"/>
                  </a:cubicBezTo>
                  <a:cubicBezTo>
                    <a:pt x="30837" y="68271"/>
                    <a:pt x="30837" y="68271"/>
                    <a:pt x="30837" y="68271"/>
                  </a:cubicBezTo>
                  <a:cubicBezTo>
                    <a:pt x="32178" y="68271"/>
                    <a:pt x="32178" y="68271"/>
                    <a:pt x="32178" y="68271"/>
                  </a:cubicBezTo>
                  <a:cubicBezTo>
                    <a:pt x="33519" y="67572"/>
                    <a:pt x="33519" y="67572"/>
                    <a:pt x="33519" y="67572"/>
                  </a:cubicBezTo>
                  <a:cubicBezTo>
                    <a:pt x="33519" y="67106"/>
                    <a:pt x="33519" y="67106"/>
                    <a:pt x="33519" y="67106"/>
                  </a:cubicBezTo>
                  <a:cubicBezTo>
                    <a:pt x="32849" y="66873"/>
                    <a:pt x="32849" y="66873"/>
                    <a:pt x="32849" y="66873"/>
                  </a:cubicBezTo>
                  <a:cubicBezTo>
                    <a:pt x="32178" y="66174"/>
                    <a:pt x="32178" y="66174"/>
                    <a:pt x="32178" y="66174"/>
                  </a:cubicBezTo>
                  <a:cubicBezTo>
                    <a:pt x="30167" y="65242"/>
                    <a:pt x="30167" y="65242"/>
                    <a:pt x="30167" y="65242"/>
                  </a:cubicBezTo>
                  <a:cubicBezTo>
                    <a:pt x="28826" y="64543"/>
                    <a:pt x="28826" y="64543"/>
                    <a:pt x="28826" y="64543"/>
                  </a:cubicBezTo>
                  <a:cubicBezTo>
                    <a:pt x="28826" y="64310"/>
                    <a:pt x="28826" y="64310"/>
                    <a:pt x="28826" y="64310"/>
                  </a:cubicBezTo>
                  <a:cubicBezTo>
                    <a:pt x="28156" y="63145"/>
                    <a:pt x="28156" y="63145"/>
                    <a:pt x="28156" y="63145"/>
                  </a:cubicBezTo>
                  <a:cubicBezTo>
                    <a:pt x="26815" y="62213"/>
                    <a:pt x="26815" y="62213"/>
                    <a:pt x="26815" y="62213"/>
                  </a:cubicBezTo>
                  <a:cubicBezTo>
                    <a:pt x="26145" y="61281"/>
                    <a:pt x="26145" y="61281"/>
                    <a:pt x="26145" y="61281"/>
                  </a:cubicBezTo>
                  <a:cubicBezTo>
                    <a:pt x="26815" y="60582"/>
                    <a:pt x="26815" y="60582"/>
                    <a:pt x="26815" y="60582"/>
                  </a:cubicBezTo>
                  <a:cubicBezTo>
                    <a:pt x="28156" y="60582"/>
                    <a:pt x="28156" y="60582"/>
                    <a:pt x="28156" y="60582"/>
                  </a:cubicBezTo>
                  <a:cubicBezTo>
                    <a:pt x="28826" y="60116"/>
                    <a:pt x="28826" y="60116"/>
                    <a:pt x="28826" y="60116"/>
                  </a:cubicBezTo>
                  <a:cubicBezTo>
                    <a:pt x="28826" y="59650"/>
                    <a:pt x="28826" y="59650"/>
                    <a:pt x="28826" y="59650"/>
                  </a:cubicBezTo>
                  <a:cubicBezTo>
                    <a:pt x="30167" y="59184"/>
                    <a:pt x="30167" y="59184"/>
                    <a:pt x="30167" y="59184"/>
                  </a:cubicBezTo>
                  <a:cubicBezTo>
                    <a:pt x="28826" y="57786"/>
                    <a:pt x="28826" y="57786"/>
                    <a:pt x="28826" y="57786"/>
                  </a:cubicBezTo>
                  <a:cubicBezTo>
                    <a:pt x="28156" y="57087"/>
                    <a:pt x="28156" y="57087"/>
                    <a:pt x="28156" y="57087"/>
                  </a:cubicBezTo>
                  <a:cubicBezTo>
                    <a:pt x="26815" y="56854"/>
                    <a:pt x="26815" y="56854"/>
                    <a:pt x="26815" y="56854"/>
                  </a:cubicBezTo>
                  <a:cubicBezTo>
                    <a:pt x="28156" y="56621"/>
                    <a:pt x="28156" y="56621"/>
                    <a:pt x="28156" y="56621"/>
                  </a:cubicBezTo>
                  <a:cubicBezTo>
                    <a:pt x="28156" y="56155"/>
                    <a:pt x="28156" y="56155"/>
                    <a:pt x="28156" y="56155"/>
                  </a:cubicBezTo>
                  <a:cubicBezTo>
                    <a:pt x="28156" y="55223"/>
                    <a:pt x="28156" y="55223"/>
                    <a:pt x="28156" y="55223"/>
                  </a:cubicBezTo>
                  <a:cubicBezTo>
                    <a:pt x="28156" y="54291"/>
                    <a:pt x="28156" y="54291"/>
                    <a:pt x="28156" y="54291"/>
                  </a:cubicBezTo>
                  <a:cubicBezTo>
                    <a:pt x="28826" y="53825"/>
                    <a:pt x="28826" y="53825"/>
                    <a:pt x="28826" y="53825"/>
                  </a:cubicBezTo>
                  <a:cubicBezTo>
                    <a:pt x="30167" y="53592"/>
                    <a:pt x="30167" y="53592"/>
                    <a:pt x="30167" y="53592"/>
                  </a:cubicBezTo>
                  <a:cubicBezTo>
                    <a:pt x="30167" y="53126"/>
                    <a:pt x="30167" y="53126"/>
                    <a:pt x="30167" y="53126"/>
                  </a:cubicBezTo>
                  <a:cubicBezTo>
                    <a:pt x="28826" y="52427"/>
                    <a:pt x="28826" y="52427"/>
                    <a:pt x="28826" y="52427"/>
                  </a:cubicBezTo>
                  <a:cubicBezTo>
                    <a:pt x="28826" y="51262"/>
                    <a:pt x="28826" y="51262"/>
                    <a:pt x="28826" y="51262"/>
                  </a:cubicBezTo>
                  <a:cubicBezTo>
                    <a:pt x="28156" y="50563"/>
                    <a:pt x="28156" y="50563"/>
                    <a:pt x="28156" y="50563"/>
                  </a:cubicBezTo>
                  <a:cubicBezTo>
                    <a:pt x="26815" y="50097"/>
                    <a:pt x="26815" y="50097"/>
                    <a:pt x="26815" y="50097"/>
                  </a:cubicBezTo>
                  <a:cubicBezTo>
                    <a:pt x="26815" y="50563"/>
                    <a:pt x="26815" y="50563"/>
                    <a:pt x="26815" y="50563"/>
                  </a:cubicBezTo>
                  <a:cubicBezTo>
                    <a:pt x="26145" y="50097"/>
                    <a:pt x="26145" y="50097"/>
                    <a:pt x="26145" y="50097"/>
                  </a:cubicBezTo>
                  <a:cubicBezTo>
                    <a:pt x="25474" y="49864"/>
                    <a:pt x="25474" y="49864"/>
                    <a:pt x="25474" y="49864"/>
                  </a:cubicBezTo>
                  <a:cubicBezTo>
                    <a:pt x="26145" y="49165"/>
                    <a:pt x="26145" y="49165"/>
                    <a:pt x="26145" y="49165"/>
                  </a:cubicBezTo>
                  <a:cubicBezTo>
                    <a:pt x="25474" y="48932"/>
                    <a:pt x="25474" y="48932"/>
                    <a:pt x="25474" y="48932"/>
                  </a:cubicBezTo>
                  <a:cubicBezTo>
                    <a:pt x="24134" y="48932"/>
                    <a:pt x="24134" y="48932"/>
                    <a:pt x="24134" y="48932"/>
                  </a:cubicBezTo>
                  <a:cubicBezTo>
                    <a:pt x="24134" y="48466"/>
                    <a:pt x="24134" y="48466"/>
                    <a:pt x="24134" y="48466"/>
                  </a:cubicBezTo>
                  <a:cubicBezTo>
                    <a:pt x="24134" y="48233"/>
                    <a:pt x="24134" y="48233"/>
                    <a:pt x="24134" y="48233"/>
                  </a:cubicBezTo>
                  <a:cubicBezTo>
                    <a:pt x="22122" y="47067"/>
                    <a:pt x="22122" y="47067"/>
                    <a:pt x="22122" y="47067"/>
                  </a:cubicBezTo>
                  <a:cubicBezTo>
                    <a:pt x="21452" y="46601"/>
                    <a:pt x="21452" y="46601"/>
                    <a:pt x="21452" y="46601"/>
                  </a:cubicBezTo>
                  <a:cubicBezTo>
                    <a:pt x="21452" y="46135"/>
                    <a:pt x="21452" y="46135"/>
                    <a:pt x="21452" y="46135"/>
                  </a:cubicBezTo>
                  <a:cubicBezTo>
                    <a:pt x="20111" y="45902"/>
                    <a:pt x="20111" y="45902"/>
                    <a:pt x="20111" y="45902"/>
                  </a:cubicBezTo>
                  <a:cubicBezTo>
                    <a:pt x="18100" y="45203"/>
                    <a:pt x="18100" y="45203"/>
                    <a:pt x="18100" y="45203"/>
                  </a:cubicBezTo>
                  <a:cubicBezTo>
                    <a:pt x="17430" y="44271"/>
                    <a:pt x="17430" y="44271"/>
                    <a:pt x="17430" y="44271"/>
                  </a:cubicBezTo>
                  <a:cubicBezTo>
                    <a:pt x="18100" y="43572"/>
                    <a:pt x="18100" y="43572"/>
                    <a:pt x="18100" y="43572"/>
                  </a:cubicBezTo>
                  <a:cubicBezTo>
                    <a:pt x="18100" y="43106"/>
                    <a:pt x="18100" y="43106"/>
                    <a:pt x="18100" y="43106"/>
                  </a:cubicBezTo>
                  <a:cubicBezTo>
                    <a:pt x="18100" y="42873"/>
                    <a:pt x="18100" y="42873"/>
                    <a:pt x="18100" y="42873"/>
                  </a:cubicBezTo>
                  <a:cubicBezTo>
                    <a:pt x="19441" y="41941"/>
                    <a:pt x="19441" y="41941"/>
                    <a:pt x="19441" y="41941"/>
                  </a:cubicBezTo>
                  <a:cubicBezTo>
                    <a:pt x="19441" y="41475"/>
                    <a:pt x="19441" y="41475"/>
                    <a:pt x="19441" y="41475"/>
                  </a:cubicBezTo>
                  <a:cubicBezTo>
                    <a:pt x="19441" y="41242"/>
                    <a:pt x="19441" y="41242"/>
                    <a:pt x="19441" y="41242"/>
                  </a:cubicBezTo>
                  <a:cubicBezTo>
                    <a:pt x="20111" y="41242"/>
                    <a:pt x="20111" y="41242"/>
                    <a:pt x="20111" y="41242"/>
                  </a:cubicBezTo>
                  <a:cubicBezTo>
                    <a:pt x="20111" y="40776"/>
                    <a:pt x="20111" y="40776"/>
                    <a:pt x="20111" y="40776"/>
                  </a:cubicBezTo>
                  <a:cubicBezTo>
                    <a:pt x="20111" y="39844"/>
                    <a:pt x="20111" y="39844"/>
                    <a:pt x="20111" y="39844"/>
                  </a:cubicBezTo>
                  <a:cubicBezTo>
                    <a:pt x="18100" y="38912"/>
                    <a:pt x="18100" y="38912"/>
                    <a:pt x="18100" y="38912"/>
                  </a:cubicBezTo>
                  <a:cubicBezTo>
                    <a:pt x="18100" y="38213"/>
                    <a:pt x="18100" y="38213"/>
                    <a:pt x="18100" y="38213"/>
                  </a:cubicBezTo>
                  <a:cubicBezTo>
                    <a:pt x="18100" y="37514"/>
                    <a:pt x="18100" y="37514"/>
                    <a:pt x="18100" y="37514"/>
                  </a:cubicBezTo>
                  <a:cubicBezTo>
                    <a:pt x="19441" y="37048"/>
                    <a:pt x="19441" y="37048"/>
                    <a:pt x="19441" y="37048"/>
                  </a:cubicBezTo>
                  <a:cubicBezTo>
                    <a:pt x="19441" y="35883"/>
                    <a:pt x="19441" y="35883"/>
                    <a:pt x="19441" y="35883"/>
                  </a:cubicBezTo>
                  <a:cubicBezTo>
                    <a:pt x="20111" y="34485"/>
                    <a:pt x="20111" y="34485"/>
                    <a:pt x="20111" y="34485"/>
                  </a:cubicBezTo>
                  <a:cubicBezTo>
                    <a:pt x="22122" y="33553"/>
                    <a:pt x="22122" y="33553"/>
                    <a:pt x="22122" y="33553"/>
                  </a:cubicBezTo>
                  <a:cubicBezTo>
                    <a:pt x="23463" y="31922"/>
                    <a:pt x="23463" y="31922"/>
                    <a:pt x="23463" y="31922"/>
                  </a:cubicBezTo>
                  <a:cubicBezTo>
                    <a:pt x="24134" y="30757"/>
                    <a:pt x="24134" y="30757"/>
                    <a:pt x="24134" y="30757"/>
                  </a:cubicBezTo>
                  <a:cubicBezTo>
                    <a:pt x="25474" y="30757"/>
                    <a:pt x="25474" y="30757"/>
                    <a:pt x="25474" y="30757"/>
                  </a:cubicBezTo>
                  <a:cubicBezTo>
                    <a:pt x="26145" y="30757"/>
                    <a:pt x="26145" y="30757"/>
                    <a:pt x="26145" y="30757"/>
                  </a:cubicBezTo>
                  <a:cubicBezTo>
                    <a:pt x="26815" y="30524"/>
                    <a:pt x="26815" y="30524"/>
                    <a:pt x="26815" y="30524"/>
                  </a:cubicBezTo>
                  <a:cubicBezTo>
                    <a:pt x="26815" y="29825"/>
                    <a:pt x="26815" y="29825"/>
                    <a:pt x="26815" y="29825"/>
                  </a:cubicBezTo>
                  <a:cubicBezTo>
                    <a:pt x="25474" y="28893"/>
                    <a:pt x="25474" y="28893"/>
                    <a:pt x="25474" y="28893"/>
                  </a:cubicBezTo>
                  <a:cubicBezTo>
                    <a:pt x="24134" y="28427"/>
                    <a:pt x="24134" y="28427"/>
                    <a:pt x="24134" y="28427"/>
                  </a:cubicBezTo>
                  <a:cubicBezTo>
                    <a:pt x="25474" y="28194"/>
                    <a:pt x="25474" y="28194"/>
                    <a:pt x="25474" y="28194"/>
                  </a:cubicBezTo>
                  <a:cubicBezTo>
                    <a:pt x="25474" y="27728"/>
                    <a:pt x="25474" y="27728"/>
                    <a:pt x="25474" y="27728"/>
                  </a:cubicBezTo>
                  <a:cubicBezTo>
                    <a:pt x="25474" y="27029"/>
                    <a:pt x="25474" y="27029"/>
                    <a:pt x="25474" y="27029"/>
                  </a:cubicBezTo>
                  <a:cubicBezTo>
                    <a:pt x="23463" y="25864"/>
                    <a:pt x="23463" y="25864"/>
                    <a:pt x="23463" y="25864"/>
                  </a:cubicBezTo>
                  <a:cubicBezTo>
                    <a:pt x="22122" y="24699"/>
                    <a:pt x="22122" y="24699"/>
                    <a:pt x="22122" y="24699"/>
                  </a:cubicBezTo>
                  <a:cubicBezTo>
                    <a:pt x="23463" y="24466"/>
                    <a:pt x="23463" y="24466"/>
                    <a:pt x="23463" y="24466"/>
                  </a:cubicBezTo>
                  <a:cubicBezTo>
                    <a:pt x="24134" y="24466"/>
                    <a:pt x="24134" y="24466"/>
                    <a:pt x="24134" y="24466"/>
                  </a:cubicBezTo>
                  <a:cubicBezTo>
                    <a:pt x="23463" y="23766"/>
                    <a:pt x="23463" y="23766"/>
                    <a:pt x="23463" y="23766"/>
                  </a:cubicBezTo>
                  <a:cubicBezTo>
                    <a:pt x="22122" y="23067"/>
                    <a:pt x="22122" y="23067"/>
                    <a:pt x="22122" y="23067"/>
                  </a:cubicBezTo>
                  <a:cubicBezTo>
                    <a:pt x="23463" y="22368"/>
                    <a:pt x="23463" y="22368"/>
                    <a:pt x="23463" y="22368"/>
                  </a:cubicBezTo>
                  <a:cubicBezTo>
                    <a:pt x="26145" y="21902"/>
                    <a:pt x="26145" y="21902"/>
                    <a:pt x="26145" y="21902"/>
                  </a:cubicBezTo>
                  <a:cubicBezTo>
                    <a:pt x="28826" y="21436"/>
                    <a:pt x="28826" y="21436"/>
                    <a:pt x="28826" y="21436"/>
                  </a:cubicBezTo>
                  <a:cubicBezTo>
                    <a:pt x="30167" y="21203"/>
                    <a:pt x="30167" y="21203"/>
                    <a:pt x="30167" y="21203"/>
                  </a:cubicBezTo>
                  <a:cubicBezTo>
                    <a:pt x="30837" y="20737"/>
                    <a:pt x="30837" y="20737"/>
                    <a:pt x="30837" y="20737"/>
                  </a:cubicBezTo>
                  <a:cubicBezTo>
                    <a:pt x="32178" y="19805"/>
                    <a:pt x="32178" y="19805"/>
                    <a:pt x="32178" y="19805"/>
                  </a:cubicBezTo>
                  <a:cubicBezTo>
                    <a:pt x="32178" y="18407"/>
                    <a:pt x="32178" y="18407"/>
                    <a:pt x="32178" y="18407"/>
                  </a:cubicBezTo>
                  <a:cubicBezTo>
                    <a:pt x="30837" y="17475"/>
                    <a:pt x="30837" y="17475"/>
                    <a:pt x="30837" y="17475"/>
                  </a:cubicBezTo>
                  <a:cubicBezTo>
                    <a:pt x="30837" y="17009"/>
                    <a:pt x="30837" y="17009"/>
                    <a:pt x="30837" y="17009"/>
                  </a:cubicBezTo>
                  <a:cubicBezTo>
                    <a:pt x="30167" y="17009"/>
                    <a:pt x="30167" y="17009"/>
                    <a:pt x="30167" y="17009"/>
                  </a:cubicBezTo>
                  <a:cubicBezTo>
                    <a:pt x="28156" y="17475"/>
                    <a:pt x="28156" y="17475"/>
                    <a:pt x="28156" y="17475"/>
                  </a:cubicBezTo>
                  <a:cubicBezTo>
                    <a:pt x="25474" y="17009"/>
                    <a:pt x="25474" y="17009"/>
                    <a:pt x="25474" y="17009"/>
                  </a:cubicBezTo>
                  <a:cubicBezTo>
                    <a:pt x="24134" y="15378"/>
                    <a:pt x="24134" y="15378"/>
                    <a:pt x="24134" y="15378"/>
                  </a:cubicBezTo>
                  <a:cubicBezTo>
                    <a:pt x="23463" y="14679"/>
                    <a:pt x="23463" y="14679"/>
                    <a:pt x="23463" y="14679"/>
                  </a:cubicBezTo>
                  <a:cubicBezTo>
                    <a:pt x="16759" y="13514"/>
                    <a:pt x="11396" y="12582"/>
                    <a:pt x="11396" y="12349"/>
                  </a:cubicBezTo>
                  <a:cubicBezTo>
                    <a:pt x="10726" y="11883"/>
                    <a:pt x="6033" y="1631"/>
                    <a:pt x="6033" y="1631"/>
                  </a:cubicBezTo>
                  <a:cubicBezTo>
                    <a:pt x="7374" y="1165"/>
                    <a:pt x="7374" y="1165"/>
                    <a:pt x="7374" y="1165"/>
                  </a:cubicBezTo>
                  <a:cubicBezTo>
                    <a:pt x="6703" y="699"/>
                    <a:pt x="6703" y="699"/>
                    <a:pt x="6703" y="699"/>
                  </a:cubicBezTo>
                  <a:cubicBezTo>
                    <a:pt x="6033" y="0"/>
                    <a:pt x="6033" y="0"/>
                    <a:pt x="6033" y="0"/>
                  </a:cubicBezTo>
                  <a:cubicBezTo>
                    <a:pt x="6033" y="466"/>
                    <a:pt x="6033" y="466"/>
                    <a:pt x="6033" y="466"/>
                  </a:cubicBezTo>
                  <a:cubicBezTo>
                    <a:pt x="4692" y="699"/>
                    <a:pt x="4692" y="699"/>
                    <a:pt x="4692" y="699"/>
                  </a:cubicBezTo>
                  <a:cubicBezTo>
                    <a:pt x="4022" y="699"/>
                    <a:pt x="4022" y="699"/>
                    <a:pt x="4022" y="699"/>
                  </a:cubicBezTo>
                  <a:cubicBezTo>
                    <a:pt x="4022" y="1165"/>
                    <a:pt x="4022" y="1165"/>
                    <a:pt x="4022" y="1165"/>
                  </a:cubicBezTo>
                  <a:cubicBezTo>
                    <a:pt x="4022" y="1398"/>
                    <a:pt x="4022" y="1398"/>
                    <a:pt x="4022" y="1398"/>
                  </a:cubicBezTo>
                  <a:cubicBezTo>
                    <a:pt x="4022" y="2097"/>
                    <a:pt x="4022" y="2097"/>
                    <a:pt x="4022" y="2097"/>
                  </a:cubicBezTo>
                  <a:cubicBezTo>
                    <a:pt x="4022" y="2330"/>
                    <a:pt x="4022" y="2330"/>
                    <a:pt x="4022" y="2330"/>
                  </a:cubicBezTo>
                  <a:cubicBezTo>
                    <a:pt x="3351" y="2796"/>
                    <a:pt x="3351" y="2796"/>
                    <a:pt x="3351" y="2796"/>
                  </a:cubicBezTo>
                  <a:cubicBezTo>
                    <a:pt x="0" y="2796"/>
                    <a:pt x="0" y="2796"/>
                    <a:pt x="0" y="2796"/>
                  </a:cubicBezTo>
                  <a:cubicBezTo>
                    <a:pt x="1340" y="3029"/>
                    <a:pt x="1340" y="3029"/>
                    <a:pt x="1340" y="3029"/>
                  </a:cubicBezTo>
                  <a:cubicBezTo>
                    <a:pt x="1340" y="3029"/>
                    <a:pt x="1340" y="3029"/>
                    <a:pt x="1340" y="3029"/>
                  </a:cubicBezTo>
                  <a:cubicBezTo>
                    <a:pt x="1340" y="3495"/>
                    <a:pt x="1340" y="3495"/>
                    <a:pt x="1340" y="3495"/>
                  </a:cubicBezTo>
                  <a:cubicBezTo>
                    <a:pt x="1340" y="4427"/>
                    <a:pt x="1340" y="4427"/>
                    <a:pt x="1340" y="4427"/>
                  </a:cubicBezTo>
                  <a:cubicBezTo>
                    <a:pt x="3351" y="6524"/>
                    <a:pt x="3351" y="6524"/>
                    <a:pt x="3351" y="6524"/>
                  </a:cubicBezTo>
                  <a:cubicBezTo>
                    <a:pt x="4022" y="7689"/>
                    <a:pt x="4022" y="7689"/>
                    <a:pt x="4022" y="7689"/>
                  </a:cubicBezTo>
                  <a:cubicBezTo>
                    <a:pt x="4022" y="9087"/>
                    <a:pt x="4022" y="9087"/>
                    <a:pt x="4022" y="9087"/>
                  </a:cubicBezTo>
                  <a:cubicBezTo>
                    <a:pt x="4022" y="10019"/>
                    <a:pt x="4022" y="10019"/>
                    <a:pt x="4022" y="10019"/>
                  </a:cubicBezTo>
                  <a:cubicBezTo>
                    <a:pt x="4692" y="11417"/>
                    <a:pt x="4692" y="11417"/>
                    <a:pt x="4692" y="11417"/>
                  </a:cubicBezTo>
                  <a:cubicBezTo>
                    <a:pt x="6033" y="12349"/>
                    <a:pt x="6033" y="12349"/>
                    <a:pt x="6033" y="12349"/>
                  </a:cubicBezTo>
                  <a:cubicBezTo>
                    <a:pt x="6033" y="13747"/>
                    <a:pt x="6033" y="13747"/>
                    <a:pt x="6033" y="13747"/>
                  </a:cubicBezTo>
                  <a:cubicBezTo>
                    <a:pt x="6033" y="16077"/>
                    <a:pt x="6033" y="16077"/>
                    <a:pt x="6033" y="16077"/>
                  </a:cubicBezTo>
                  <a:cubicBezTo>
                    <a:pt x="6033" y="17475"/>
                    <a:pt x="6033" y="17475"/>
                    <a:pt x="6033" y="17475"/>
                  </a:cubicBezTo>
                  <a:cubicBezTo>
                    <a:pt x="6033" y="17708"/>
                    <a:pt x="6033" y="17708"/>
                    <a:pt x="6033" y="17708"/>
                  </a:cubicBezTo>
                  <a:cubicBezTo>
                    <a:pt x="4022" y="17708"/>
                    <a:pt x="4022" y="17708"/>
                    <a:pt x="4022" y="17708"/>
                  </a:cubicBezTo>
                  <a:cubicBezTo>
                    <a:pt x="4022" y="19106"/>
                    <a:pt x="4022" y="19106"/>
                    <a:pt x="4022" y="19106"/>
                  </a:cubicBezTo>
                  <a:cubicBezTo>
                    <a:pt x="4692" y="19106"/>
                    <a:pt x="4692" y="19106"/>
                    <a:pt x="4692" y="19106"/>
                  </a:cubicBezTo>
                  <a:cubicBezTo>
                    <a:pt x="6033" y="19572"/>
                    <a:pt x="6033" y="19572"/>
                    <a:pt x="6033" y="19572"/>
                  </a:cubicBezTo>
                  <a:cubicBezTo>
                    <a:pt x="6033" y="20504"/>
                    <a:pt x="6033" y="20504"/>
                    <a:pt x="6033" y="20504"/>
                  </a:cubicBezTo>
                  <a:cubicBezTo>
                    <a:pt x="6033" y="21203"/>
                    <a:pt x="6033" y="21203"/>
                    <a:pt x="6033" y="21203"/>
                  </a:cubicBezTo>
                  <a:cubicBezTo>
                    <a:pt x="6033" y="23067"/>
                    <a:pt x="6033" y="23067"/>
                    <a:pt x="6033" y="23067"/>
                  </a:cubicBezTo>
                  <a:cubicBezTo>
                    <a:pt x="6703" y="24233"/>
                    <a:pt x="6703" y="24233"/>
                    <a:pt x="6703" y="24233"/>
                  </a:cubicBezTo>
                  <a:cubicBezTo>
                    <a:pt x="8044" y="25165"/>
                    <a:pt x="8044" y="25165"/>
                    <a:pt x="8044" y="25165"/>
                  </a:cubicBezTo>
                  <a:cubicBezTo>
                    <a:pt x="8044" y="25398"/>
                    <a:pt x="8044" y="25398"/>
                    <a:pt x="8044" y="25398"/>
                  </a:cubicBezTo>
                  <a:cubicBezTo>
                    <a:pt x="6703" y="26097"/>
                    <a:pt x="6703" y="26097"/>
                    <a:pt x="6703" y="26097"/>
                  </a:cubicBezTo>
                  <a:cubicBezTo>
                    <a:pt x="6703" y="27029"/>
                    <a:pt x="6703" y="27029"/>
                    <a:pt x="6703" y="27029"/>
                  </a:cubicBezTo>
                  <a:cubicBezTo>
                    <a:pt x="8044" y="28427"/>
                    <a:pt x="8044" y="28427"/>
                    <a:pt x="8044" y="28427"/>
                  </a:cubicBezTo>
                  <a:cubicBezTo>
                    <a:pt x="8044" y="30058"/>
                    <a:pt x="8044" y="30058"/>
                    <a:pt x="8044" y="30058"/>
                  </a:cubicBezTo>
                  <a:cubicBezTo>
                    <a:pt x="6703" y="30757"/>
                    <a:pt x="6703" y="30757"/>
                    <a:pt x="6703" y="30757"/>
                  </a:cubicBezTo>
                  <a:cubicBezTo>
                    <a:pt x="8044" y="31922"/>
                    <a:pt x="8044" y="31922"/>
                    <a:pt x="8044" y="31922"/>
                  </a:cubicBezTo>
                  <a:cubicBezTo>
                    <a:pt x="8044" y="32155"/>
                    <a:pt x="8044" y="32155"/>
                    <a:pt x="8044" y="32155"/>
                  </a:cubicBezTo>
                  <a:cubicBezTo>
                    <a:pt x="8044" y="32388"/>
                    <a:pt x="8044" y="32388"/>
                    <a:pt x="8044" y="32388"/>
                  </a:cubicBezTo>
                  <a:cubicBezTo>
                    <a:pt x="6703" y="33553"/>
                    <a:pt x="6703" y="33553"/>
                    <a:pt x="6703" y="33553"/>
                  </a:cubicBezTo>
                  <a:cubicBezTo>
                    <a:pt x="6703" y="34252"/>
                    <a:pt x="6703" y="34252"/>
                    <a:pt x="6703" y="34252"/>
                  </a:cubicBezTo>
                  <a:cubicBezTo>
                    <a:pt x="6703" y="34718"/>
                    <a:pt x="6703" y="34718"/>
                    <a:pt x="6703" y="34718"/>
                  </a:cubicBezTo>
                  <a:cubicBezTo>
                    <a:pt x="6033" y="36582"/>
                    <a:pt x="6033" y="36582"/>
                    <a:pt x="6033" y="36582"/>
                  </a:cubicBezTo>
                  <a:cubicBezTo>
                    <a:pt x="6033" y="37048"/>
                    <a:pt x="6033" y="37048"/>
                    <a:pt x="6033" y="37048"/>
                  </a:cubicBezTo>
                  <a:cubicBezTo>
                    <a:pt x="6703" y="37514"/>
                    <a:pt x="6703" y="37514"/>
                    <a:pt x="6703" y="37514"/>
                  </a:cubicBezTo>
                  <a:cubicBezTo>
                    <a:pt x="8715" y="38446"/>
                    <a:pt x="8715" y="38446"/>
                    <a:pt x="8715" y="38446"/>
                  </a:cubicBezTo>
                  <a:cubicBezTo>
                    <a:pt x="8715" y="39611"/>
                    <a:pt x="8715" y="39611"/>
                    <a:pt x="8715" y="39611"/>
                  </a:cubicBezTo>
                  <a:cubicBezTo>
                    <a:pt x="8715" y="40077"/>
                    <a:pt x="8715" y="40077"/>
                    <a:pt x="8715" y="40077"/>
                  </a:cubicBezTo>
                  <a:cubicBezTo>
                    <a:pt x="8715" y="40776"/>
                    <a:pt x="8715" y="40776"/>
                    <a:pt x="8715" y="40776"/>
                  </a:cubicBezTo>
                  <a:cubicBezTo>
                    <a:pt x="6703" y="41242"/>
                    <a:pt x="6703" y="41242"/>
                    <a:pt x="6703" y="41242"/>
                  </a:cubicBezTo>
                  <a:cubicBezTo>
                    <a:pt x="6703" y="41475"/>
                    <a:pt x="6703" y="41475"/>
                    <a:pt x="6703" y="41475"/>
                  </a:cubicBezTo>
                  <a:cubicBezTo>
                    <a:pt x="8715" y="43106"/>
                    <a:pt x="8715" y="43106"/>
                    <a:pt x="8715" y="43106"/>
                  </a:cubicBezTo>
                  <a:cubicBezTo>
                    <a:pt x="10726" y="44737"/>
                    <a:pt x="10726" y="44737"/>
                    <a:pt x="10726" y="44737"/>
                  </a:cubicBezTo>
                  <a:cubicBezTo>
                    <a:pt x="11396" y="46834"/>
                    <a:pt x="11396" y="46834"/>
                    <a:pt x="11396" y="46834"/>
                  </a:cubicBezTo>
                  <a:cubicBezTo>
                    <a:pt x="13407" y="47533"/>
                    <a:pt x="13407" y="47533"/>
                    <a:pt x="13407" y="47533"/>
                  </a:cubicBezTo>
                  <a:cubicBezTo>
                    <a:pt x="13407" y="47766"/>
                    <a:pt x="13407" y="47766"/>
                    <a:pt x="13407" y="47766"/>
                  </a:cubicBezTo>
                  <a:cubicBezTo>
                    <a:pt x="13407" y="48233"/>
                    <a:pt x="13407" y="48233"/>
                    <a:pt x="13407" y="48233"/>
                  </a:cubicBezTo>
                  <a:cubicBezTo>
                    <a:pt x="13407" y="48466"/>
                    <a:pt x="13407" y="48466"/>
                    <a:pt x="13407" y="48466"/>
                  </a:cubicBezTo>
                  <a:cubicBezTo>
                    <a:pt x="13407" y="49165"/>
                    <a:pt x="13407" y="49165"/>
                    <a:pt x="13407" y="49165"/>
                  </a:cubicBezTo>
                  <a:cubicBezTo>
                    <a:pt x="13407" y="49864"/>
                    <a:pt x="13407" y="49864"/>
                    <a:pt x="13407" y="49864"/>
                  </a:cubicBezTo>
                  <a:cubicBezTo>
                    <a:pt x="13407" y="50097"/>
                    <a:pt x="13407" y="50097"/>
                    <a:pt x="13407" y="50097"/>
                  </a:cubicBezTo>
                  <a:cubicBezTo>
                    <a:pt x="14748" y="51495"/>
                    <a:pt x="14748" y="51495"/>
                    <a:pt x="14748" y="51495"/>
                  </a:cubicBezTo>
                  <a:cubicBezTo>
                    <a:pt x="14748" y="52194"/>
                    <a:pt x="14748" y="52194"/>
                    <a:pt x="14748" y="52194"/>
                  </a:cubicBezTo>
                  <a:cubicBezTo>
                    <a:pt x="13407" y="52893"/>
                    <a:pt x="13407" y="52893"/>
                    <a:pt x="13407" y="52893"/>
                  </a:cubicBezTo>
                  <a:cubicBezTo>
                    <a:pt x="13407" y="54524"/>
                    <a:pt x="13407" y="54524"/>
                    <a:pt x="13407" y="54524"/>
                  </a:cubicBezTo>
                  <a:cubicBezTo>
                    <a:pt x="13407" y="55922"/>
                    <a:pt x="13407" y="55922"/>
                    <a:pt x="13407" y="55922"/>
                  </a:cubicBezTo>
                  <a:cubicBezTo>
                    <a:pt x="12737" y="57553"/>
                    <a:pt x="12737" y="57553"/>
                    <a:pt x="12737" y="57553"/>
                  </a:cubicBezTo>
                  <a:cubicBezTo>
                    <a:pt x="12737" y="57786"/>
                    <a:pt x="12737" y="57786"/>
                    <a:pt x="12737" y="57786"/>
                  </a:cubicBezTo>
                  <a:cubicBezTo>
                    <a:pt x="12737" y="58485"/>
                    <a:pt x="12737" y="58485"/>
                    <a:pt x="12737" y="58485"/>
                  </a:cubicBezTo>
                  <a:cubicBezTo>
                    <a:pt x="12737" y="59184"/>
                    <a:pt x="12737" y="59184"/>
                    <a:pt x="12737" y="59184"/>
                  </a:cubicBezTo>
                  <a:cubicBezTo>
                    <a:pt x="12737" y="59883"/>
                    <a:pt x="12737" y="59883"/>
                    <a:pt x="12737" y="59883"/>
                  </a:cubicBezTo>
                  <a:cubicBezTo>
                    <a:pt x="11396" y="60815"/>
                    <a:pt x="11396" y="60815"/>
                    <a:pt x="11396" y="60815"/>
                  </a:cubicBezTo>
                  <a:cubicBezTo>
                    <a:pt x="12737" y="61281"/>
                    <a:pt x="12737" y="61281"/>
                    <a:pt x="12737" y="61281"/>
                  </a:cubicBezTo>
                  <a:cubicBezTo>
                    <a:pt x="11396" y="61281"/>
                    <a:pt x="11396" y="61281"/>
                    <a:pt x="11396" y="61281"/>
                  </a:cubicBezTo>
                  <a:cubicBezTo>
                    <a:pt x="11396" y="61514"/>
                    <a:pt x="11396" y="61514"/>
                    <a:pt x="11396" y="61514"/>
                  </a:cubicBezTo>
                  <a:cubicBezTo>
                    <a:pt x="11396" y="61980"/>
                    <a:pt x="11396" y="61980"/>
                    <a:pt x="11396" y="61980"/>
                  </a:cubicBezTo>
                  <a:cubicBezTo>
                    <a:pt x="11396" y="62213"/>
                    <a:pt x="11396" y="62213"/>
                    <a:pt x="11396" y="62213"/>
                  </a:cubicBezTo>
                  <a:cubicBezTo>
                    <a:pt x="11396" y="62446"/>
                    <a:pt x="11396" y="62446"/>
                    <a:pt x="11396" y="62446"/>
                  </a:cubicBezTo>
                  <a:cubicBezTo>
                    <a:pt x="11396" y="62912"/>
                    <a:pt x="11396" y="62912"/>
                    <a:pt x="11396" y="62912"/>
                  </a:cubicBezTo>
                  <a:cubicBezTo>
                    <a:pt x="10726" y="62912"/>
                    <a:pt x="10726" y="62912"/>
                    <a:pt x="10726" y="62912"/>
                  </a:cubicBezTo>
                  <a:cubicBezTo>
                    <a:pt x="8715" y="62446"/>
                    <a:pt x="8715" y="62446"/>
                    <a:pt x="8715" y="62446"/>
                  </a:cubicBezTo>
                  <a:cubicBezTo>
                    <a:pt x="8715" y="63145"/>
                    <a:pt x="8715" y="63145"/>
                    <a:pt x="8715" y="63145"/>
                  </a:cubicBezTo>
                  <a:cubicBezTo>
                    <a:pt x="10055" y="63844"/>
                    <a:pt x="10055" y="63844"/>
                    <a:pt x="10055" y="63844"/>
                  </a:cubicBezTo>
                  <a:cubicBezTo>
                    <a:pt x="10055" y="64310"/>
                    <a:pt x="10055" y="64310"/>
                    <a:pt x="10055" y="64310"/>
                  </a:cubicBezTo>
                  <a:cubicBezTo>
                    <a:pt x="11396" y="65242"/>
                    <a:pt x="11396" y="65242"/>
                    <a:pt x="11396" y="65242"/>
                  </a:cubicBezTo>
                  <a:cubicBezTo>
                    <a:pt x="12737" y="65475"/>
                    <a:pt x="12737" y="65475"/>
                    <a:pt x="12737" y="65475"/>
                  </a:cubicBezTo>
                  <a:cubicBezTo>
                    <a:pt x="12737" y="66174"/>
                    <a:pt x="12737" y="66174"/>
                    <a:pt x="12737" y="66174"/>
                  </a:cubicBezTo>
                  <a:cubicBezTo>
                    <a:pt x="14748" y="67106"/>
                    <a:pt x="14748" y="67106"/>
                    <a:pt x="14748" y="67106"/>
                  </a:cubicBezTo>
                  <a:cubicBezTo>
                    <a:pt x="16759" y="68271"/>
                    <a:pt x="16759" y="68271"/>
                    <a:pt x="16759" y="68271"/>
                  </a:cubicBezTo>
                  <a:cubicBezTo>
                    <a:pt x="18100" y="69902"/>
                    <a:pt x="18100" y="69902"/>
                    <a:pt x="18100" y="69902"/>
                  </a:cubicBezTo>
                  <a:cubicBezTo>
                    <a:pt x="18100" y="70834"/>
                    <a:pt x="18100" y="70834"/>
                    <a:pt x="18100" y="70834"/>
                  </a:cubicBezTo>
                  <a:cubicBezTo>
                    <a:pt x="18100" y="71300"/>
                    <a:pt x="18100" y="71300"/>
                    <a:pt x="18100" y="71300"/>
                  </a:cubicBezTo>
                  <a:cubicBezTo>
                    <a:pt x="17430" y="71533"/>
                    <a:pt x="17430" y="71533"/>
                    <a:pt x="17430" y="71533"/>
                  </a:cubicBezTo>
                  <a:cubicBezTo>
                    <a:pt x="17430" y="72466"/>
                    <a:pt x="17430" y="72466"/>
                    <a:pt x="17430" y="72466"/>
                  </a:cubicBezTo>
                  <a:cubicBezTo>
                    <a:pt x="17430" y="73631"/>
                    <a:pt x="17430" y="73631"/>
                    <a:pt x="17430" y="73631"/>
                  </a:cubicBezTo>
                  <a:cubicBezTo>
                    <a:pt x="18100" y="75495"/>
                    <a:pt x="18100" y="75495"/>
                    <a:pt x="18100" y="75495"/>
                  </a:cubicBezTo>
                  <a:cubicBezTo>
                    <a:pt x="20111" y="76194"/>
                    <a:pt x="20111" y="76194"/>
                    <a:pt x="20111" y="76194"/>
                  </a:cubicBezTo>
                  <a:cubicBezTo>
                    <a:pt x="21452" y="76660"/>
                    <a:pt x="21452" y="76660"/>
                    <a:pt x="21452" y="76660"/>
                  </a:cubicBezTo>
                  <a:cubicBezTo>
                    <a:pt x="23463" y="76893"/>
                    <a:pt x="23463" y="76893"/>
                    <a:pt x="23463" y="76893"/>
                  </a:cubicBezTo>
                  <a:cubicBezTo>
                    <a:pt x="22122" y="76893"/>
                    <a:pt x="22122" y="76893"/>
                    <a:pt x="22122" y="76893"/>
                  </a:cubicBezTo>
                  <a:cubicBezTo>
                    <a:pt x="23463" y="77359"/>
                    <a:pt x="23463" y="77359"/>
                    <a:pt x="23463" y="77359"/>
                  </a:cubicBezTo>
                  <a:cubicBezTo>
                    <a:pt x="25474" y="77359"/>
                    <a:pt x="25474" y="77359"/>
                    <a:pt x="25474" y="77359"/>
                  </a:cubicBezTo>
                  <a:cubicBezTo>
                    <a:pt x="26145" y="77359"/>
                    <a:pt x="26145" y="77359"/>
                    <a:pt x="26145" y="77359"/>
                  </a:cubicBezTo>
                  <a:cubicBezTo>
                    <a:pt x="26145" y="76893"/>
                    <a:pt x="26145" y="76893"/>
                    <a:pt x="26145" y="76893"/>
                  </a:cubicBezTo>
                  <a:cubicBezTo>
                    <a:pt x="26815" y="76660"/>
                    <a:pt x="26815" y="76660"/>
                    <a:pt x="26815" y="76660"/>
                  </a:cubicBezTo>
                  <a:cubicBezTo>
                    <a:pt x="30837" y="76893"/>
                    <a:pt x="30837" y="76893"/>
                    <a:pt x="30837" y="76893"/>
                  </a:cubicBezTo>
                  <a:cubicBezTo>
                    <a:pt x="32178" y="76893"/>
                    <a:pt x="32178" y="76893"/>
                    <a:pt x="32178" y="76893"/>
                  </a:cubicBezTo>
                  <a:cubicBezTo>
                    <a:pt x="30167" y="77359"/>
                    <a:pt x="30167" y="77359"/>
                    <a:pt x="30167" y="77359"/>
                  </a:cubicBezTo>
                  <a:cubicBezTo>
                    <a:pt x="30167" y="77592"/>
                    <a:pt x="30167" y="77592"/>
                    <a:pt x="30167" y="77592"/>
                  </a:cubicBezTo>
                  <a:cubicBezTo>
                    <a:pt x="30167" y="77825"/>
                    <a:pt x="30167" y="77825"/>
                    <a:pt x="30167" y="77825"/>
                  </a:cubicBezTo>
                  <a:cubicBezTo>
                    <a:pt x="30837" y="77825"/>
                    <a:pt x="30837" y="77825"/>
                    <a:pt x="30837" y="77825"/>
                  </a:cubicBezTo>
                  <a:cubicBezTo>
                    <a:pt x="32178" y="77825"/>
                    <a:pt x="32178" y="77825"/>
                    <a:pt x="32178" y="77825"/>
                  </a:cubicBezTo>
                  <a:cubicBezTo>
                    <a:pt x="33519" y="78524"/>
                    <a:pt x="33519" y="78524"/>
                    <a:pt x="33519" y="78524"/>
                  </a:cubicBezTo>
                  <a:cubicBezTo>
                    <a:pt x="33519" y="79689"/>
                    <a:pt x="33519" y="79689"/>
                    <a:pt x="33519" y="79689"/>
                  </a:cubicBezTo>
                  <a:cubicBezTo>
                    <a:pt x="32178" y="79689"/>
                    <a:pt x="32178" y="79689"/>
                    <a:pt x="32178" y="79689"/>
                  </a:cubicBezTo>
                  <a:cubicBezTo>
                    <a:pt x="32178" y="79922"/>
                    <a:pt x="32178" y="79922"/>
                    <a:pt x="32178" y="79922"/>
                  </a:cubicBezTo>
                  <a:cubicBezTo>
                    <a:pt x="32849" y="80621"/>
                    <a:pt x="32849" y="80621"/>
                    <a:pt x="32849" y="80621"/>
                  </a:cubicBezTo>
                  <a:cubicBezTo>
                    <a:pt x="33519" y="80854"/>
                    <a:pt x="33519" y="80854"/>
                    <a:pt x="33519" y="80854"/>
                  </a:cubicBezTo>
                  <a:cubicBezTo>
                    <a:pt x="33519" y="81320"/>
                    <a:pt x="33519" y="81320"/>
                    <a:pt x="33519" y="81320"/>
                  </a:cubicBezTo>
                  <a:cubicBezTo>
                    <a:pt x="32849" y="81320"/>
                    <a:pt x="32849" y="81320"/>
                    <a:pt x="32849" y="81320"/>
                  </a:cubicBezTo>
                  <a:cubicBezTo>
                    <a:pt x="32849" y="82019"/>
                    <a:pt x="32849" y="82019"/>
                    <a:pt x="32849" y="82019"/>
                  </a:cubicBezTo>
                  <a:cubicBezTo>
                    <a:pt x="32849" y="82252"/>
                    <a:pt x="32849" y="82252"/>
                    <a:pt x="32849" y="82252"/>
                  </a:cubicBezTo>
                  <a:cubicBezTo>
                    <a:pt x="32849" y="82485"/>
                    <a:pt x="32849" y="82485"/>
                    <a:pt x="32849" y="82485"/>
                  </a:cubicBezTo>
                  <a:cubicBezTo>
                    <a:pt x="33519" y="82951"/>
                    <a:pt x="33519" y="82951"/>
                    <a:pt x="33519" y="82951"/>
                  </a:cubicBezTo>
                  <a:cubicBezTo>
                    <a:pt x="33519" y="83184"/>
                    <a:pt x="33519" y="83184"/>
                    <a:pt x="33519" y="83184"/>
                  </a:cubicBezTo>
                  <a:cubicBezTo>
                    <a:pt x="34860" y="83650"/>
                    <a:pt x="34860" y="83650"/>
                    <a:pt x="34860" y="83650"/>
                  </a:cubicBezTo>
                  <a:cubicBezTo>
                    <a:pt x="35530" y="83184"/>
                    <a:pt x="35530" y="83184"/>
                    <a:pt x="35530" y="83184"/>
                  </a:cubicBezTo>
                  <a:cubicBezTo>
                    <a:pt x="35530" y="83650"/>
                    <a:pt x="35530" y="83650"/>
                    <a:pt x="35530" y="83650"/>
                  </a:cubicBezTo>
                  <a:cubicBezTo>
                    <a:pt x="34860" y="83883"/>
                    <a:pt x="34860" y="83883"/>
                    <a:pt x="34860" y="83883"/>
                  </a:cubicBezTo>
                  <a:cubicBezTo>
                    <a:pt x="34860" y="84349"/>
                    <a:pt x="34860" y="84349"/>
                    <a:pt x="34860" y="84349"/>
                  </a:cubicBezTo>
                  <a:cubicBezTo>
                    <a:pt x="34860" y="84582"/>
                    <a:pt x="34860" y="84582"/>
                    <a:pt x="34860" y="84582"/>
                  </a:cubicBezTo>
                  <a:cubicBezTo>
                    <a:pt x="33519" y="84582"/>
                    <a:pt x="33519" y="84582"/>
                    <a:pt x="33519" y="84582"/>
                  </a:cubicBezTo>
                  <a:cubicBezTo>
                    <a:pt x="34860" y="84815"/>
                    <a:pt x="34860" y="84815"/>
                    <a:pt x="34860" y="84815"/>
                  </a:cubicBezTo>
                  <a:cubicBezTo>
                    <a:pt x="36871" y="85281"/>
                    <a:pt x="36871" y="85281"/>
                    <a:pt x="36871" y="85281"/>
                  </a:cubicBezTo>
                  <a:cubicBezTo>
                    <a:pt x="38882" y="85514"/>
                    <a:pt x="38882" y="85514"/>
                    <a:pt x="38882" y="85514"/>
                  </a:cubicBezTo>
                  <a:cubicBezTo>
                    <a:pt x="39553" y="85514"/>
                    <a:pt x="39553" y="85514"/>
                    <a:pt x="39553" y="85514"/>
                  </a:cubicBezTo>
                  <a:cubicBezTo>
                    <a:pt x="39553" y="85980"/>
                    <a:pt x="39553" y="85980"/>
                    <a:pt x="39553" y="85980"/>
                  </a:cubicBezTo>
                  <a:cubicBezTo>
                    <a:pt x="39553" y="86679"/>
                    <a:pt x="39553" y="86679"/>
                    <a:pt x="39553" y="86679"/>
                  </a:cubicBezTo>
                  <a:cubicBezTo>
                    <a:pt x="38882" y="86912"/>
                    <a:pt x="38882" y="86912"/>
                    <a:pt x="38882" y="86912"/>
                  </a:cubicBezTo>
                  <a:cubicBezTo>
                    <a:pt x="37541" y="87378"/>
                    <a:pt x="37541" y="87378"/>
                    <a:pt x="37541" y="87378"/>
                  </a:cubicBezTo>
                  <a:cubicBezTo>
                    <a:pt x="36871" y="87611"/>
                    <a:pt x="36871" y="87611"/>
                    <a:pt x="36871" y="87611"/>
                  </a:cubicBezTo>
                  <a:cubicBezTo>
                    <a:pt x="36871" y="87844"/>
                    <a:pt x="36871" y="87844"/>
                    <a:pt x="36871" y="87844"/>
                  </a:cubicBezTo>
                  <a:cubicBezTo>
                    <a:pt x="36871" y="88310"/>
                    <a:pt x="36871" y="88310"/>
                    <a:pt x="36871" y="88310"/>
                  </a:cubicBezTo>
                  <a:cubicBezTo>
                    <a:pt x="38882" y="88310"/>
                    <a:pt x="38882" y="88310"/>
                    <a:pt x="38882" y="88310"/>
                  </a:cubicBezTo>
                  <a:cubicBezTo>
                    <a:pt x="37541" y="88543"/>
                    <a:pt x="37541" y="88543"/>
                    <a:pt x="37541" y="88543"/>
                  </a:cubicBezTo>
                  <a:cubicBezTo>
                    <a:pt x="36871" y="89009"/>
                    <a:pt x="36871" y="89009"/>
                    <a:pt x="36871" y="89009"/>
                  </a:cubicBezTo>
                  <a:cubicBezTo>
                    <a:pt x="37541" y="89941"/>
                    <a:pt x="37541" y="89941"/>
                    <a:pt x="37541" y="89941"/>
                  </a:cubicBezTo>
                  <a:cubicBezTo>
                    <a:pt x="38882" y="89708"/>
                    <a:pt x="38882" y="89708"/>
                    <a:pt x="38882" y="89708"/>
                  </a:cubicBezTo>
                  <a:cubicBezTo>
                    <a:pt x="38882" y="90174"/>
                    <a:pt x="38882" y="90174"/>
                    <a:pt x="38882" y="90174"/>
                  </a:cubicBezTo>
                  <a:cubicBezTo>
                    <a:pt x="38882" y="91572"/>
                    <a:pt x="38882" y="91572"/>
                    <a:pt x="38882" y="91572"/>
                  </a:cubicBezTo>
                  <a:cubicBezTo>
                    <a:pt x="37541" y="91339"/>
                    <a:pt x="37541" y="91339"/>
                    <a:pt x="37541" y="91339"/>
                  </a:cubicBezTo>
                  <a:cubicBezTo>
                    <a:pt x="36871" y="90873"/>
                    <a:pt x="36871" y="90873"/>
                    <a:pt x="36871" y="90873"/>
                  </a:cubicBezTo>
                  <a:cubicBezTo>
                    <a:pt x="37541" y="91572"/>
                    <a:pt x="37541" y="91572"/>
                    <a:pt x="37541" y="91572"/>
                  </a:cubicBezTo>
                  <a:cubicBezTo>
                    <a:pt x="32849" y="91339"/>
                    <a:pt x="32849" y="91339"/>
                    <a:pt x="32849" y="91339"/>
                  </a:cubicBezTo>
                  <a:cubicBezTo>
                    <a:pt x="33519" y="91339"/>
                    <a:pt x="33519" y="91339"/>
                    <a:pt x="33519" y="91339"/>
                  </a:cubicBezTo>
                  <a:cubicBezTo>
                    <a:pt x="35530" y="90873"/>
                    <a:pt x="35530" y="90873"/>
                    <a:pt x="35530" y="90873"/>
                  </a:cubicBezTo>
                  <a:cubicBezTo>
                    <a:pt x="34860" y="90640"/>
                    <a:pt x="34860" y="90640"/>
                    <a:pt x="34860" y="90640"/>
                  </a:cubicBezTo>
                  <a:cubicBezTo>
                    <a:pt x="34860" y="90174"/>
                    <a:pt x="34860" y="90174"/>
                    <a:pt x="34860" y="90174"/>
                  </a:cubicBezTo>
                  <a:cubicBezTo>
                    <a:pt x="33519" y="90174"/>
                    <a:pt x="33519" y="90174"/>
                    <a:pt x="33519" y="90174"/>
                  </a:cubicBezTo>
                  <a:cubicBezTo>
                    <a:pt x="32849" y="89941"/>
                    <a:pt x="32849" y="89941"/>
                    <a:pt x="32849" y="89941"/>
                  </a:cubicBezTo>
                  <a:cubicBezTo>
                    <a:pt x="32178" y="90174"/>
                    <a:pt x="32178" y="90174"/>
                    <a:pt x="32178" y="90174"/>
                  </a:cubicBezTo>
                  <a:cubicBezTo>
                    <a:pt x="32178" y="90640"/>
                    <a:pt x="32178" y="90640"/>
                    <a:pt x="32178" y="90640"/>
                  </a:cubicBezTo>
                  <a:cubicBezTo>
                    <a:pt x="30837" y="90174"/>
                    <a:pt x="30837" y="90174"/>
                    <a:pt x="30837" y="90174"/>
                  </a:cubicBezTo>
                  <a:cubicBezTo>
                    <a:pt x="30167" y="89941"/>
                    <a:pt x="30167" y="89941"/>
                    <a:pt x="30167" y="89941"/>
                  </a:cubicBezTo>
                  <a:cubicBezTo>
                    <a:pt x="28826" y="90174"/>
                    <a:pt x="28826" y="90174"/>
                    <a:pt x="28826" y="90174"/>
                  </a:cubicBezTo>
                  <a:cubicBezTo>
                    <a:pt x="26815" y="90174"/>
                    <a:pt x="26815" y="90174"/>
                    <a:pt x="26815" y="90174"/>
                  </a:cubicBezTo>
                  <a:cubicBezTo>
                    <a:pt x="28156" y="90640"/>
                    <a:pt x="28156" y="90640"/>
                    <a:pt x="28156" y="90640"/>
                  </a:cubicBezTo>
                  <a:cubicBezTo>
                    <a:pt x="28826" y="90873"/>
                    <a:pt x="28826" y="90873"/>
                    <a:pt x="28826" y="90873"/>
                  </a:cubicBezTo>
                  <a:cubicBezTo>
                    <a:pt x="30167" y="90873"/>
                    <a:pt x="30167" y="90873"/>
                    <a:pt x="30167" y="90873"/>
                  </a:cubicBezTo>
                  <a:cubicBezTo>
                    <a:pt x="30167" y="91339"/>
                    <a:pt x="30167" y="91339"/>
                    <a:pt x="30167" y="91339"/>
                  </a:cubicBezTo>
                  <a:cubicBezTo>
                    <a:pt x="28826" y="91339"/>
                    <a:pt x="28826" y="91339"/>
                    <a:pt x="28826" y="91339"/>
                  </a:cubicBezTo>
                  <a:cubicBezTo>
                    <a:pt x="28826" y="91572"/>
                    <a:pt x="28826" y="91572"/>
                    <a:pt x="28826" y="91572"/>
                  </a:cubicBezTo>
                  <a:cubicBezTo>
                    <a:pt x="28156" y="91572"/>
                    <a:pt x="28156" y="91572"/>
                    <a:pt x="28156" y="91572"/>
                  </a:cubicBezTo>
                  <a:cubicBezTo>
                    <a:pt x="26145" y="92271"/>
                    <a:pt x="26145" y="92271"/>
                    <a:pt x="26145" y="92271"/>
                  </a:cubicBezTo>
                  <a:cubicBezTo>
                    <a:pt x="26145" y="92504"/>
                    <a:pt x="26145" y="92504"/>
                    <a:pt x="26145" y="92504"/>
                  </a:cubicBezTo>
                  <a:cubicBezTo>
                    <a:pt x="26145" y="92737"/>
                    <a:pt x="26145" y="92737"/>
                    <a:pt x="26145" y="92737"/>
                  </a:cubicBezTo>
                  <a:cubicBezTo>
                    <a:pt x="26815" y="92504"/>
                    <a:pt x="26815" y="92504"/>
                    <a:pt x="26815" y="92504"/>
                  </a:cubicBezTo>
                  <a:cubicBezTo>
                    <a:pt x="28156" y="92504"/>
                    <a:pt x="28156" y="92504"/>
                    <a:pt x="28156" y="92504"/>
                  </a:cubicBezTo>
                  <a:cubicBezTo>
                    <a:pt x="30167" y="92038"/>
                    <a:pt x="30167" y="92038"/>
                    <a:pt x="30167" y="92038"/>
                  </a:cubicBezTo>
                  <a:cubicBezTo>
                    <a:pt x="30837" y="92504"/>
                    <a:pt x="30837" y="92504"/>
                    <a:pt x="30837" y="92504"/>
                  </a:cubicBezTo>
                  <a:cubicBezTo>
                    <a:pt x="32178" y="92970"/>
                    <a:pt x="32178" y="92970"/>
                    <a:pt x="32178" y="92970"/>
                  </a:cubicBezTo>
                  <a:cubicBezTo>
                    <a:pt x="34189" y="93203"/>
                    <a:pt x="34189" y="93203"/>
                    <a:pt x="34189" y="93203"/>
                  </a:cubicBezTo>
                  <a:cubicBezTo>
                    <a:pt x="35530" y="92970"/>
                    <a:pt x="35530" y="92970"/>
                    <a:pt x="35530" y="92970"/>
                  </a:cubicBezTo>
                  <a:cubicBezTo>
                    <a:pt x="37541" y="93203"/>
                    <a:pt x="37541" y="93203"/>
                    <a:pt x="37541" y="93203"/>
                  </a:cubicBezTo>
                  <a:cubicBezTo>
                    <a:pt x="39553" y="93902"/>
                    <a:pt x="39553" y="93902"/>
                    <a:pt x="39553" y="93902"/>
                  </a:cubicBezTo>
                  <a:cubicBezTo>
                    <a:pt x="39553" y="94368"/>
                    <a:pt x="39553" y="94368"/>
                    <a:pt x="39553" y="94368"/>
                  </a:cubicBezTo>
                  <a:cubicBezTo>
                    <a:pt x="39553" y="94601"/>
                    <a:pt x="39553" y="94601"/>
                    <a:pt x="39553" y="94601"/>
                  </a:cubicBezTo>
                  <a:cubicBezTo>
                    <a:pt x="38882" y="94368"/>
                    <a:pt x="38882" y="94368"/>
                    <a:pt x="38882" y="94368"/>
                  </a:cubicBezTo>
                  <a:cubicBezTo>
                    <a:pt x="37541" y="94601"/>
                    <a:pt x="37541" y="94601"/>
                    <a:pt x="37541" y="94601"/>
                  </a:cubicBezTo>
                  <a:cubicBezTo>
                    <a:pt x="37541" y="94834"/>
                    <a:pt x="37541" y="94834"/>
                    <a:pt x="37541" y="94834"/>
                  </a:cubicBezTo>
                  <a:cubicBezTo>
                    <a:pt x="38882" y="95300"/>
                    <a:pt x="38882" y="95300"/>
                    <a:pt x="38882" y="95300"/>
                  </a:cubicBezTo>
                  <a:cubicBezTo>
                    <a:pt x="39553" y="95533"/>
                    <a:pt x="39553" y="95533"/>
                    <a:pt x="39553" y="95533"/>
                  </a:cubicBezTo>
                  <a:cubicBezTo>
                    <a:pt x="40223" y="95300"/>
                    <a:pt x="40223" y="95300"/>
                    <a:pt x="40223" y="95300"/>
                  </a:cubicBezTo>
                  <a:cubicBezTo>
                    <a:pt x="41564" y="95533"/>
                    <a:pt x="41564" y="95533"/>
                    <a:pt x="41564" y="95533"/>
                  </a:cubicBezTo>
                  <a:cubicBezTo>
                    <a:pt x="40223" y="95533"/>
                    <a:pt x="40223" y="95533"/>
                    <a:pt x="40223" y="95533"/>
                  </a:cubicBezTo>
                  <a:cubicBezTo>
                    <a:pt x="40223" y="96000"/>
                    <a:pt x="40223" y="96000"/>
                    <a:pt x="40223" y="96000"/>
                  </a:cubicBezTo>
                  <a:cubicBezTo>
                    <a:pt x="38882" y="95533"/>
                    <a:pt x="38882" y="95533"/>
                    <a:pt x="38882" y="95533"/>
                  </a:cubicBezTo>
                  <a:cubicBezTo>
                    <a:pt x="37541" y="95300"/>
                    <a:pt x="37541" y="95300"/>
                    <a:pt x="37541" y="95300"/>
                  </a:cubicBezTo>
                  <a:cubicBezTo>
                    <a:pt x="37541" y="95533"/>
                    <a:pt x="37541" y="95533"/>
                    <a:pt x="37541" y="95533"/>
                  </a:cubicBezTo>
                  <a:cubicBezTo>
                    <a:pt x="36871" y="96000"/>
                    <a:pt x="36871" y="96000"/>
                    <a:pt x="36871" y="96000"/>
                  </a:cubicBezTo>
                  <a:cubicBezTo>
                    <a:pt x="39553" y="96233"/>
                    <a:pt x="39553" y="96233"/>
                    <a:pt x="39553" y="96233"/>
                  </a:cubicBezTo>
                  <a:cubicBezTo>
                    <a:pt x="42234" y="96233"/>
                    <a:pt x="42234" y="96233"/>
                    <a:pt x="42234" y="96233"/>
                  </a:cubicBezTo>
                  <a:cubicBezTo>
                    <a:pt x="43575" y="96233"/>
                    <a:pt x="43575" y="96233"/>
                    <a:pt x="43575" y="96233"/>
                  </a:cubicBezTo>
                  <a:cubicBezTo>
                    <a:pt x="43575" y="96000"/>
                    <a:pt x="43575" y="96000"/>
                    <a:pt x="43575" y="96000"/>
                  </a:cubicBezTo>
                  <a:cubicBezTo>
                    <a:pt x="45586" y="96233"/>
                    <a:pt x="45586" y="96233"/>
                    <a:pt x="45586" y="96233"/>
                  </a:cubicBezTo>
                  <a:cubicBezTo>
                    <a:pt x="46256" y="96699"/>
                    <a:pt x="46256" y="96699"/>
                    <a:pt x="46256" y="96699"/>
                  </a:cubicBezTo>
                  <a:cubicBezTo>
                    <a:pt x="45586" y="96699"/>
                    <a:pt x="45586" y="96699"/>
                    <a:pt x="45586" y="96699"/>
                  </a:cubicBezTo>
                  <a:cubicBezTo>
                    <a:pt x="47597" y="96932"/>
                    <a:pt x="47597" y="96932"/>
                    <a:pt x="47597" y="96932"/>
                  </a:cubicBezTo>
                  <a:cubicBezTo>
                    <a:pt x="48268" y="97398"/>
                    <a:pt x="48268" y="97398"/>
                    <a:pt x="48268" y="97398"/>
                  </a:cubicBezTo>
                  <a:cubicBezTo>
                    <a:pt x="48268" y="97631"/>
                    <a:pt x="48268" y="97631"/>
                    <a:pt x="48268" y="97631"/>
                  </a:cubicBezTo>
                  <a:cubicBezTo>
                    <a:pt x="46256" y="97398"/>
                    <a:pt x="46256" y="97398"/>
                    <a:pt x="46256" y="97398"/>
                  </a:cubicBezTo>
                  <a:cubicBezTo>
                    <a:pt x="44245" y="96932"/>
                    <a:pt x="44245" y="96932"/>
                    <a:pt x="44245" y="96932"/>
                  </a:cubicBezTo>
                  <a:cubicBezTo>
                    <a:pt x="42234" y="96932"/>
                    <a:pt x="42234" y="96932"/>
                    <a:pt x="42234" y="96932"/>
                  </a:cubicBezTo>
                  <a:cubicBezTo>
                    <a:pt x="40223" y="96932"/>
                    <a:pt x="40223" y="96932"/>
                    <a:pt x="40223" y="96932"/>
                  </a:cubicBezTo>
                  <a:cubicBezTo>
                    <a:pt x="39553" y="96699"/>
                    <a:pt x="39553" y="96699"/>
                    <a:pt x="39553" y="96699"/>
                  </a:cubicBezTo>
                  <a:cubicBezTo>
                    <a:pt x="38882" y="96932"/>
                    <a:pt x="38882" y="96932"/>
                    <a:pt x="38882" y="96932"/>
                  </a:cubicBezTo>
                  <a:cubicBezTo>
                    <a:pt x="39553" y="96932"/>
                    <a:pt x="39553" y="96932"/>
                    <a:pt x="39553" y="96932"/>
                  </a:cubicBezTo>
                  <a:cubicBezTo>
                    <a:pt x="41564" y="97398"/>
                    <a:pt x="41564" y="97398"/>
                    <a:pt x="41564" y="97398"/>
                  </a:cubicBezTo>
                  <a:cubicBezTo>
                    <a:pt x="42234" y="97631"/>
                    <a:pt x="42234" y="97631"/>
                    <a:pt x="42234" y="97631"/>
                  </a:cubicBezTo>
                  <a:cubicBezTo>
                    <a:pt x="43575" y="97631"/>
                    <a:pt x="43575" y="97631"/>
                    <a:pt x="43575" y="97631"/>
                  </a:cubicBezTo>
                  <a:cubicBezTo>
                    <a:pt x="42234" y="97864"/>
                    <a:pt x="42234" y="97864"/>
                    <a:pt x="42234" y="97864"/>
                  </a:cubicBezTo>
                  <a:cubicBezTo>
                    <a:pt x="43575" y="97864"/>
                    <a:pt x="43575" y="97864"/>
                    <a:pt x="43575" y="97864"/>
                  </a:cubicBezTo>
                  <a:cubicBezTo>
                    <a:pt x="45586" y="97864"/>
                    <a:pt x="45586" y="97864"/>
                    <a:pt x="45586" y="97864"/>
                  </a:cubicBezTo>
                  <a:cubicBezTo>
                    <a:pt x="45586" y="98330"/>
                    <a:pt x="45586" y="98330"/>
                    <a:pt x="45586" y="98330"/>
                  </a:cubicBezTo>
                  <a:cubicBezTo>
                    <a:pt x="45586" y="98563"/>
                    <a:pt x="45586" y="98563"/>
                    <a:pt x="45586" y="98563"/>
                  </a:cubicBezTo>
                  <a:cubicBezTo>
                    <a:pt x="44245" y="98330"/>
                    <a:pt x="44245" y="98330"/>
                    <a:pt x="44245" y="98330"/>
                  </a:cubicBezTo>
                  <a:cubicBezTo>
                    <a:pt x="42234" y="98330"/>
                    <a:pt x="42234" y="98330"/>
                    <a:pt x="42234" y="98330"/>
                  </a:cubicBezTo>
                  <a:cubicBezTo>
                    <a:pt x="42234" y="98563"/>
                    <a:pt x="42234" y="98563"/>
                    <a:pt x="42234" y="98563"/>
                  </a:cubicBezTo>
                  <a:cubicBezTo>
                    <a:pt x="43575" y="99029"/>
                    <a:pt x="43575" y="99029"/>
                    <a:pt x="43575" y="99029"/>
                  </a:cubicBezTo>
                  <a:cubicBezTo>
                    <a:pt x="45586" y="99029"/>
                    <a:pt x="45586" y="99029"/>
                    <a:pt x="45586" y="99029"/>
                  </a:cubicBezTo>
                  <a:cubicBezTo>
                    <a:pt x="43575" y="99262"/>
                    <a:pt x="43575" y="99262"/>
                    <a:pt x="43575" y="99262"/>
                  </a:cubicBezTo>
                  <a:cubicBezTo>
                    <a:pt x="43575" y="99728"/>
                    <a:pt x="43575" y="99728"/>
                    <a:pt x="43575" y="99728"/>
                  </a:cubicBezTo>
                  <a:cubicBezTo>
                    <a:pt x="44245" y="99728"/>
                    <a:pt x="44245" y="99728"/>
                    <a:pt x="44245" y="99728"/>
                  </a:cubicBezTo>
                  <a:cubicBezTo>
                    <a:pt x="45586" y="100660"/>
                    <a:pt x="45586" y="100660"/>
                    <a:pt x="45586" y="100660"/>
                  </a:cubicBezTo>
                  <a:cubicBezTo>
                    <a:pt x="47597" y="101359"/>
                    <a:pt x="47597" y="101359"/>
                    <a:pt x="47597" y="101359"/>
                  </a:cubicBezTo>
                  <a:cubicBezTo>
                    <a:pt x="47597" y="99961"/>
                    <a:pt x="47597" y="99961"/>
                    <a:pt x="47597" y="99961"/>
                  </a:cubicBezTo>
                  <a:cubicBezTo>
                    <a:pt x="48268" y="99961"/>
                    <a:pt x="48268" y="99961"/>
                    <a:pt x="48268" y="99961"/>
                  </a:cubicBezTo>
                  <a:cubicBezTo>
                    <a:pt x="48268" y="100194"/>
                    <a:pt x="48268" y="100194"/>
                    <a:pt x="48268" y="100194"/>
                  </a:cubicBezTo>
                  <a:cubicBezTo>
                    <a:pt x="48938" y="100893"/>
                    <a:pt x="48938" y="100893"/>
                    <a:pt x="48938" y="100893"/>
                  </a:cubicBezTo>
                  <a:cubicBezTo>
                    <a:pt x="48268" y="100893"/>
                    <a:pt x="48268" y="100893"/>
                    <a:pt x="48268" y="100893"/>
                  </a:cubicBezTo>
                  <a:cubicBezTo>
                    <a:pt x="48268" y="101359"/>
                    <a:pt x="48268" y="101359"/>
                    <a:pt x="48268" y="101359"/>
                  </a:cubicBezTo>
                  <a:cubicBezTo>
                    <a:pt x="48938" y="101592"/>
                    <a:pt x="48938" y="101592"/>
                    <a:pt x="48938" y="101592"/>
                  </a:cubicBezTo>
                  <a:cubicBezTo>
                    <a:pt x="48268" y="101592"/>
                    <a:pt x="48268" y="101592"/>
                    <a:pt x="48268" y="101592"/>
                  </a:cubicBezTo>
                  <a:cubicBezTo>
                    <a:pt x="47597" y="102058"/>
                    <a:pt x="47597" y="102058"/>
                    <a:pt x="47597" y="102058"/>
                  </a:cubicBezTo>
                  <a:cubicBezTo>
                    <a:pt x="48268" y="102058"/>
                    <a:pt x="48268" y="102058"/>
                    <a:pt x="48268" y="102058"/>
                  </a:cubicBezTo>
                  <a:cubicBezTo>
                    <a:pt x="48938" y="102058"/>
                    <a:pt x="48938" y="102058"/>
                    <a:pt x="48938" y="102058"/>
                  </a:cubicBezTo>
                  <a:cubicBezTo>
                    <a:pt x="48268" y="102291"/>
                    <a:pt x="48268" y="102291"/>
                    <a:pt x="48268" y="102291"/>
                  </a:cubicBezTo>
                  <a:cubicBezTo>
                    <a:pt x="48938" y="102524"/>
                    <a:pt x="48938" y="102524"/>
                    <a:pt x="48938" y="102524"/>
                  </a:cubicBezTo>
                  <a:cubicBezTo>
                    <a:pt x="50279" y="102990"/>
                    <a:pt x="50279" y="102990"/>
                    <a:pt x="50279" y="102990"/>
                  </a:cubicBezTo>
                  <a:cubicBezTo>
                    <a:pt x="48268" y="102524"/>
                    <a:pt x="48268" y="102524"/>
                    <a:pt x="48268" y="102524"/>
                  </a:cubicBezTo>
                  <a:cubicBezTo>
                    <a:pt x="48938" y="103223"/>
                    <a:pt x="48938" y="103223"/>
                    <a:pt x="48938" y="103223"/>
                  </a:cubicBezTo>
                  <a:cubicBezTo>
                    <a:pt x="48268" y="103223"/>
                    <a:pt x="48268" y="103223"/>
                    <a:pt x="48268" y="103223"/>
                  </a:cubicBezTo>
                  <a:cubicBezTo>
                    <a:pt x="47597" y="103689"/>
                    <a:pt x="47597" y="103689"/>
                    <a:pt x="47597" y="103689"/>
                  </a:cubicBezTo>
                  <a:cubicBezTo>
                    <a:pt x="48938" y="103922"/>
                    <a:pt x="48938" y="103922"/>
                    <a:pt x="48938" y="103922"/>
                  </a:cubicBezTo>
                  <a:cubicBezTo>
                    <a:pt x="50279" y="103922"/>
                    <a:pt x="50279" y="103922"/>
                    <a:pt x="50279" y="103922"/>
                  </a:cubicBezTo>
                  <a:cubicBezTo>
                    <a:pt x="50949" y="104388"/>
                    <a:pt x="50949" y="104388"/>
                    <a:pt x="50949" y="104388"/>
                  </a:cubicBezTo>
                  <a:cubicBezTo>
                    <a:pt x="52290" y="104621"/>
                    <a:pt x="52290" y="104621"/>
                    <a:pt x="52290" y="104621"/>
                  </a:cubicBezTo>
                  <a:cubicBezTo>
                    <a:pt x="52960" y="104854"/>
                    <a:pt x="52960" y="104854"/>
                    <a:pt x="52960" y="104854"/>
                  </a:cubicBezTo>
                  <a:cubicBezTo>
                    <a:pt x="54301" y="105553"/>
                    <a:pt x="54301" y="105553"/>
                    <a:pt x="54301" y="105553"/>
                  </a:cubicBezTo>
                  <a:cubicBezTo>
                    <a:pt x="54301" y="106019"/>
                    <a:pt x="54301" y="106019"/>
                    <a:pt x="54301" y="106019"/>
                  </a:cubicBezTo>
                  <a:cubicBezTo>
                    <a:pt x="54972" y="106252"/>
                    <a:pt x="54972" y="106252"/>
                    <a:pt x="54972" y="106252"/>
                  </a:cubicBezTo>
                  <a:cubicBezTo>
                    <a:pt x="55642" y="106718"/>
                    <a:pt x="55642" y="106718"/>
                    <a:pt x="55642" y="106718"/>
                  </a:cubicBezTo>
                  <a:cubicBezTo>
                    <a:pt x="55642" y="106252"/>
                    <a:pt x="55642" y="106252"/>
                    <a:pt x="55642" y="106252"/>
                  </a:cubicBezTo>
                  <a:cubicBezTo>
                    <a:pt x="56983" y="106718"/>
                    <a:pt x="56983" y="106718"/>
                    <a:pt x="56983" y="106718"/>
                  </a:cubicBezTo>
                  <a:cubicBezTo>
                    <a:pt x="57653" y="106718"/>
                    <a:pt x="57653" y="106718"/>
                    <a:pt x="57653" y="106718"/>
                  </a:cubicBezTo>
                  <a:cubicBezTo>
                    <a:pt x="61005" y="107883"/>
                    <a:pt x="61005" y="107883"/>
                    <a:pt x="61005" y="107883"/>
                  </a:cubicBezTo>
                  <a:cubicBezTo>
                    <a:pt x="58994" y="107650"/>
                    <a:pt x="58994" y="107650"/>
                    <a:pt x="58994" y="107650"/>
                  </a:cubicBezTo>
                  <a:cubicBezTo>
                    <a:pt x="57653" y="107417"/>
                    <a:pt x="57653" y="107417"/>
                    <a:pt x="57653" y="107417"/>
                  </a:cubicBezTo>
                  <a:cubicBezTo>
                    <a:pt x="57653" y="107650"/>
                    <a:pt x="57653" y="107650"/>
                    <a:pt x="57653" y="107650"/>
                  </a:cubicBezTo>
                  <a:cubicBezTo>
                    <a:pt x="58994" y="107883"/>
                    <a:pt x="58994" y="107883"/>
                    <a:pt x="58994" y="107883"/>
                  </a:cubicBezTo>
                  <a:cubicBezTo>
                    <a:pt x="59664" y="108349"/>
                    <a:pt x="59664" y="108349"/>
                    <a:pt x="59664" y="108349"/>
                  </a:cubicBezTo>
                  <a:cubicBezTo>
                    <a:pt x="61675" y="108349"/>
                    <a:pt x="61675" y="108349"/>
                    <a:pt x="61675" y="108349"/>
                  </a:cubicBezTo>
                  <a:cubicBezTo>
                    <a:pt x="61675" y="108582"/>
                    <a:pt x="61675" y="108582"/>
                    <a:pt x="61675" y="108582"/>
                  </a:cubicBezTo>
                  <a:cubicBezTo>
                    <a:pt x="62346" y="109281"/>
                    <a:pt x="62346" y="109281"/>
                    <a:pt x="62346" y="109281"/>
                  </a:cubicBezTo>
                  <a:cubicBezTo>
                    <a:pt x="64357" y="109747"/>
                    <a:pt x="64357" y="109747"/>
                    <a:pt x="64357" y="109747"/>
                  </a:cubicBezTo>
                  <a:cubicBezTo>
                    <a:pt x="63687" y="109747"/>
                    <a:pt x="63687" y="109747"/>
                    <a:pt x="63687" y="109747"/>
                  </a:cubicBezTo>
                  <a:cubicBezTo>
                    <a:pt x="61675" y="109281"/>
                    <a:pt x="61675" y="109281"/>
                    <a:pt x="61675" y="109281"/>
                  </a:cubicBezTo>
                  <a:cubicBezTo>
                    <a:pt x="63687" y="109980"/>
                    <a:pt x="63687" y="109980"/>
                    <a:pt x="63687" y="109980"/>
                  </a:cubicBezTo>
                  <a:cubicBezTo>
                    <a:pt x="64357" y="110679"/>
                    <a:pt x="64357" y="110679"/>
                    <a:pt x="64357" y="110679"/>
                  </a:cubicBezTo>
                  <a:cubicBezTo>
                    <a:pt x="64357" y="110912"/>
                    <a:pt x="64357" y="110912"/>
                    <a:pt x="64357" y="110912"/>
                  </a:cubicBezTo>
                  <a:cubicBezTo>
                    <a:pt x="65698" y="110912"/>
                    <a:pt x="65698" y="110912"/>
                    <a:pt x="65698" y="110912"/>
                  </a:cubicBezTo>
                  <a:cubicBezTo>
                    <a:pt x="65698" y="111378"/>
                    <a:pt x="65698" y="111378"/>
                    <a:pt x="65698" y="111378"/>
                  </a:cubicBezTo>
                  <a:cubicBezTo>
                    <a:pt x="66368" y="110912"/>
                    <a:pt x="66368" y="110912"/>
                    <a:pt x="66368" y="110912"/>
                  </a:cubicBezTo>
                  <a:cubicBezTo>
                    <a:pt x="67709" y="111378"/>
                    <a:pt x="67709" y="111378"/>
                    <a:pt x="67709" y="111378"/>
                  </a:cubicBezTo>
                  <a:cubicBezTo>
                    <a:pt x="68379" y="111611"/>
                    <a:pt x="68379" y="111611"/>
                    <a:pt x="68379" y="111611"/>
                  </a:cubicBezTo>
                  <a:cubicBezTo>
                    <a:pt x="69050" y="112077"/>
                    <a:pt x="69050" y="112077"/>
                    <a:pt x="69050" y="112077"/>
                  </a:cubicBezTo>
                  <a:cubicBezTo>
                    <a:pt x="68379" y="112077"/>
                    <a:pt x="68379" y="112077"/>
                    <a:pt x="68379" y="112077"/>
                  </a:cubicBezTo>
                  <a:cubicBezTo>
                    <a:pt x="68379" y="112310"/>
                    <a:pt x="68379" y="112310"/>
                    <a:pt x="68379" y="112310"/>
                  </a:cubicBezTo>
                  <a:cubicBezTo>
                    <a:pt x="70391" y="112310"/>
                    <a:pt x="70391" y="112310"/>
                    <a:pt x="70391" y="112310"/>
                  </a:cubicBezTo>
                  <a:cubicBezTo>
                    <a:pt x="71061" y="112310"/>
                    <a:pt x="71061" y="112310"/>
                    <a:pt x="71061" y="112310"/>
                  </a:cubicBezTo>
                  <a:cubicBezTo>
                    <a:pt x="71061" y="112077"/>
                    <a:pt x="71061" y="112077"/>
                    <a:pt x="71061" y="112077"/>
                  </a:cubicBezTo>
                  <a:cubicBezTo>
                    <a:pt x="72402" y="112310"/>
                    <a:pt x="72402" y="112310"/>
                    <a:pt x="72402" y="112310"/>
                  </a:cubicBezTo>
                  <a:cubicBezTo>
                    <a:pt x="73072" y="112543"/>
                    <a:pt x="73072" y="112543"/>
                    <a:pt x="73072" y="112543"/>
                  </a:cubicBezTo>
                  <a:cubicBezTo>
                    <a:pt x="71061" y="112543"/>
                    <a:pt x="71061" y="112543"/>
                    <a:pt x="71061" y="112543"/>
                  </a:cubicBezTo>
                  <a:cubicBezTo>
                    <a:pt x="69050" y="112543"/>
                    <a:pt x="69050" y="112543"/>
                    <a:pt x="69050" y="112543"/>
                  </a:cubicBezTo>
                  <a:cubicBezTo>
                    <a:pt x="71061" y="113009"/>
                    <a:pt x="71061" y="113009"/>
                    <a:pt x="71061" y="113009"/>
                  </a:cubicBezTo>
                  <a:cubicBezTo>
                    <a:pt x="68379" y="112543"/>
                    <a:pt x="68379" y="112543"/>
                    <a:pt x="68379" y="112543"/>
                  </a:cubicBezTo>
                  <a:cubicBezTo>
                    <a:pt x="67709" y="112543"/>
                    <a:pt x="67709" y="112543"/>
                    <a:pt x="67709" y="112543"/>
                  </a:cubicBezTo>
                  <a:cubicBezTo>
                    <a:pt x="64357" y="112310"/>
                    <a:pt x="64357" y="112310"/>
                    <a:pt x="64357" y="112310"/>
                  </a:cubicBezTo>
                  <a:cubicBezTo>
                    <a:pt x="62346" y="112077"/>
                    <a:pt x="62346" y="112077"/>
                    <a:pt x="62346" y="112077"/>
                  </a:cubicBezTo>
                  <a:cubicBezTo>
                    <a:pt x="59664" y="111611"/>
                    <a:pt x="59664" y="111611"/>
                    <a:pt x="59664" y="111611"/>
                  </a:cubicBezTo>
                  <a:cubicBezTo>
                    <a:pt x="57653" y="111378"/>
                    <a:pt x="57653" y="111378"/>
                    <a:pt x="57653" y="111378"/>
                  </a:cubicBezTo>
                  <a:cubicBezTo>
                    <a:pt x="61005" y="112077"/>
                    <a:pt x="61005" y="112077"/>
                    <a:pt x="61005" y="112077"/>
                  </a:cubicBezTo>
                  <a:cubicBezTo>
                    <a:pt x="63687" y="112310"/>
                    <a:pt x="63687" y="112310"/>
                    <a:pt x="63687" y="112310"/>
                  </a:cubicBezTo>
                  <a:cubicBezTo>
                    <a:pt x="66368" y="112543"/>
                    <a:pt x="66368" y="112543"/>
                    <a:pt x="66368" y="112543"/>
                  </a:cubicBezTo>
                  <a:cubicBezTo>
                    <a:pt x="67709" y="113009"/>
                    <a:pt x="67709" y="113009"/>
                    <a:pt x="67709" y="113009"/>
                  </a:cubicBezTo>
                  <a:cubicBezTo>
                    <a:pt x="69050" y="113009"/>
                    <a:pt x="69050" y="113009"/>
                    <a:pt x="69050" y="113009"/>
                  </a:cubicBezTo>
                  <a:cubicBezTo>
                    <a:pt x="71061" y="113009"/>
                    <a:pt x="71061" y="113009"/>
                    <a:pt x="71061" y="113009"/>
                  </a:cubicBezTo>
                  <a:cubicBezTo>
                    <a:pt x="73072" y="113242"/>
                    <a:pt x="73072" y="113242"/>
                    <a:pt x="73072" y="113242"/>
                  </a:cubicBezTo>
                  <a:cubicBezTo>
                    <a:pt x="75083" y="113708"/>
                    <a:pt x="75083" y="113708"/>
                    <a:pt x="75083" y="113708"/>
                  </a:cubicBezTo>
                  <a:cubicBezTo>
                    <a:pt x="77094" y="113708"/>
                    <a:pt x="77094" y="113708"/>
                    <a:pt x="77094" y="113708"/>
                  </a:cubicBezTo>
                  <a:cubicBezTo>
                    <a:pt x="76424" y="113242"/>
                    <a:pt x="76424" y="113242"/>
                    <a:pt x="76424" y="113242"/>
                  </a:cubicBezTo>
                  <a:cubicBezTo>
                    <a:pt x="75083" y="113242"/>
                    <a:pt x="75083" y="113242"/>
                    <a:pt x="75083" y="113242"/>
                  </a:cubicBezTo>
                  <a:cubicBezTo>
                    <a:pt x="75083" y="112543"/>
                    <a:pt x="75083" y="112543"/>
                    <a:pt x="75083" y="112543"/>
                  </a:cubicBezTo>
                  <a:cubicBezTo>
                    <a:pt x="76424" y="112543"/>
                    <a:pt x="76424" y="112543"/>
                    <a:pt x="76424" y="112543"/>
                  </a:cubicBezTo>
                  <a:cubicBezTo>
                    <a:pt x="74413" y="112310"/>
                    <a:pt x="74413" y="112310"/>
                    <a:pt x="74413" y="112310"/>
                  </a:cubicBezTo>
                  <a:cubicBezTo>
                    <a:pt x="75083" y="112310"/>
                    <a:pt x="75083" y="112310"/>
                    <a:pt x="75083" y="112310"/>
                  </a:cubicBezTo>
                  <a:cubicBezTo>
                    <a:pt x="76424" y="112310"/>
                    <a:pt x="76424" y="112310"/>
                    <a:pt x="76424" y="112310"/>
                  </a:cubicBezTo>
                  <a:cubicBezTo>
                    <a:pt x="77094" y="112310"/>
                    <a:pt x="77094" y="112310"/>
                    <a:pt x="77094" y="112310"/>
                  </a:cubicBezTo>
                  <a:cubicBezTo>
                    <a:pt x="77765" y="112310"/>
                    <a:pt x="77765" y="112310"/>
                    <a:pt x="77765" y="112310"/>
                  </a:cubicBezTo>
                  <a:cubicBezTo>
                    <a:pt x="79776" y="112077"/>
                    <a:pt x="79776" y="112077"/>
                    <a:pt x="79776" y="112077"/>
                  </a:cubicBezTo>
                  <a:cubicBezTo>
                    <a:pt x="81117" y="111378"/>
                    <a:pt x="81117" y="111378"/>
                    <a:pt x="81117" y="111378"/>
                  </a:cubicBezTo>
                  <a:cubicBezTo>
                    <a:pt x="81787" y="111611"/>
                    <a:pt x="81787" y="111611"/>
                    <a:pt x="81787" y="111611"/>
                  </a:cubicBezTo>
                  <a:cubicBezTo>
                    <a:pt x="83128" y="111611"/>
                    <a:pt x="83128" y="111611"/>
                    <a:pt x="83128" y="111611"/>
                  </a:cubicBezTo>
                  <a:cubicBezTo>
                    <a:pt x="83128" y="112077"/>
                    <a:pt x="83128" y="112077"/>
                    <a:pt x="83128" y="112077"/>
                  </a:cubicBezTo>
                  <a:cubicBezTo>
                    <a:pt x="83128" y="112310"/>
                    <a:pt x="83128" y="112310"/>
                    <a:pt x="83128" y="112310"/>
                  </a:cubicBezTo>
                  <a:cubicBezTo>
                    <a:pt x="83128" y="112543"/>
                    <a:pt x="83128" y="112543"/>
                    <a:pt x="83128" y="112543"/>
                  </a:cubicBezTo>
                  <a:cubicBezTo>
                    <a:pt x="81117" y="112543"/>
                    <a:pt x="81117" y="112543"/>
                    <a:pt x="81117" y="112543"/>
                  </a:cubicBezTo>
                  <a:cubicBezTo>
                    <a:pt x="81117" y="113242"/>
                    <a:pt x="81117" y="113242"/>
                    <a:pt x="81117" y="113242"/>
                  </a:cubicBezTo>
                  <a:cubicBezTo>
                    <a:pt x="79106" y="113009"/>
                    <a:pt x="79106" y="113009"/>
                    <a:pt x="79106" y="113009"/>
                  </a:cubicBezTo>
                  <a:cubicBezTo>
                    <a:pt x="79106" y="113242"/>
                    <a:pt x="79106" y="113242"/>
                    <a:pt x="79106" y="113242"/>
                  </a:cubicBezTo>
                  <a:cubicBezTo>
                    <a:pt x="77765" y="113009"/>
                    <a:pt x="77765" y="113009"/>
                    <a:pt x="77765" y="113009"/>
                  </a:cubicBezTo>
                  <a:cubicBezTo>
                    <a:pt x="77094" y="113009"/>
                    <a:pt x="77094" y="113009"/>
                    <a:pt x="77094" y="113009"/>
                  </a:cubicBezTo>
                  <a:cubicBezTo>
                    <a:pt x="77094" y="113242"/>
                    <a:pt x="77094" y="113242"/>
                    <a:pt x="77094" y="113242"/>
                  </a:cubicBezTo>
                  <a:cubicBezTo>
                    <a:pt x="77765" y="113941"/>
                    <a:pt x="77765" y="113941"/>
                    <a:pt x="77765" y="113941"/>
                  </a:cubicBezTo>
                  <a:cubicBezTo>
                    <a:pt x="79776" y="114407"/>
                    <a:pt x="79776" y="114407"/>
                    <a:pt x="79776" y="114407"/>
                  </a:cubicBezTo>
                  <a:cubicBezTo>
                    <a:pt x="83798" y="114640"/>
                    <a:pt x="83798" y="114640"/>
                    <a:pt x="83798" y="114640"/>
                  </a:cubicBezTo>
                  <a:cubicBezTo>
                    <a:pt x="86480" y="114640"/>
                    <a:pt x="86480" y="114640"/>
                    <a:pt x="86480" y="114640"/>
                  </a:cubicBezTo>
                  <a:cubicBezTo>
                    <a:pt x="87821" y="114640"/>
                    <a:pt x="87821" y="114640"/>
                    <a:pt x="87821" y="114640"/>
                  </a:cubicBezTo>
                  <a:cubicBezTo>
                    <a:pt x="87821" y="113941"/>
                    <a:pt x="87821" y="113941"/>
                    <a:pt x="87821" y="113941"/>
                  </a:cubicBezTo>
                  <a:cubicBezTo>
                    <a:pt x="86480" y="113242"/>
                    <a:pt x="86480" y="113242"/>
                    <a:pt x="86480" y="113242"/>
                  </a:cubicBezTo>
                  <a:cubicBezTo>
                    <a:pt x="85810" y="112543"/>
                    <a:pt x="85810" y="112543"/>
                    <a:pt x="85810" y="112543"/>
                  </a:cubicBezTo>
                  <a:cubicBezTo>
                    <a:pt x="85810" y="112077"/>
                    <a:pt x="85810" y="112077"/>
                    <a:pt x="85810" y="112077"/>
                  </a:cubicBezTo>
                  <a:cubicBezTo>
                    <a:pt x="84469" y="111378"/>
                    <a:pt x="84469" y="111378"/>
                    <a:pt x="84469" y="111378"/>
                  </a:cubicBezTo>
                  <a:cubicBezTo>
                    <a:pt x="86480" y="111378"/>
                    <a:pt x="86480" y="111378"/>
                    <a:pt x="86480" y="111378"/>
                  </a:cubicBezTo>
                  <a:cubicBezTo>
                    <a:pt x="88491" y="110912"/>
                    <a:pt x="88491" y="110912"/>
                    <a:pt x="88491" y="110912"/>
                  </a:cubicBezTo>
                  <a:cubicBezTo>
                    <a:pt x="90502" y="110679"/>
                    <a:pt x="90502" y="110679"/>
                    <a:pt x="90502" y="110679"/>
                  </a:cubicBezTo>
                  <a:cubicBezTo>
                    <a:pt x="92513" y="110679"/>
                    <a:pt x="92513" y="110679"/>
                    <a:pt x="92513" y="110679"/>
                  </a:cubicBezTo>
                  <a:cubicBezTo>
                    <a:pt x="92513" y="109980"/>
                    <a:pt x="92513" y="109980"/>
                    <a:pt x="92513" y="109980"/>
                  </a:cubicBezTo>
                  <a:lnTo>
                    <a:pt x="93184" y="109747"/>
                  </a:lnTo>
                  <a:close/>
                  <a:moveTo>
                    <a:pt x="86480" y="116038"/>
                  </a:moveTo>
                  <a:cubicBezTo>
                    <a:pt x="86480" y="115572"/>
                    <a:pt x="86480" y="115572"/>
                    <a:pt x="86480" y="115572"/>
                  </a:cubicBezTo>
                  <a:cubicBezTo>
                    <a:pt x="87821" y="115572"/>
                    <a:pt x="87821" y="115572"/>
                    <a:pt x="87821" y="115572"/>
                  </a:cubicBezTo>
                  <a:cubicBezTo>
                    <a:pt x="87821" y="116038"/>
                    <a:pt x="87821" y="116038"/>
                    <a:pt x="87821" y="116038"/>
                  </a:cubicBezTo>
                  <a:cubicBezTo>
                    <a:pt x="88491" y="116038"/>
                    <a:pt x="88491" y="116038"/>
                    <a:pt x="88491" y="116038"/>
                  </a:cubicBezTo>
                  <a:cubicBezTo>
                    <a:pt x="88491" y="116271"/>
                    <a:pt x="88491" y="116271"/>
                    <a:pt x="88491" y="116271"/>
                  </a:cubicBezTo>
                  <a:cubicBezTo>
                    <a:pt x="90502" y="116038"/>
                    <a:pt x="90502" y="116038"/>
                    <a:pt x="90502" y="116038"/>
                  </a:cubicBezTo>
                  <a:cubicBezTo>
                    <a:pt x="88491" y="115572"/>
                    <a:pt x="88491" y="115572"/>
                    <a:pt x="88491" y="115572"/>
                  </a:cubicBezTo>
                  <a:cubicBezTo>
                    <a:pt x="87821" y="115339"/>
                    <a:pt x="87821" y="115339"/>
                    <a:pt x="87821" y="115339"/>
                  </a:cubicBezTo>
                  <a:cubicBezTo>
                    <a:pt x="84469" y="114873"/>
                    <a:pt x="84469" y="114873"/>
                    <a:pt x="84469" y="114873"/>
                  </a:cubicBezTo>
                  <a:cubicBezTo>
                    <a:pt x="85810" y="115572"/>
                    <a:pt x="85810" y="115572"/>
                    <a:pt x="85810" y="115572"/>
                  </a:cubicBezTo>
                  <a:lnTo>
                    <a:pt x="86480" y="116038"/>
                  </a:lnTo>
                  <a:close/>
                  <a:moveTo>
                    <a:pt x="30837" y="87844"/>
                  </a:moveTo>
                  <a:cubicBezTo>
                    <a:pt x="32178" y="88310"/>
                    <a:pt x="32178" y="88310"/>
                    <a:pt x="32178" y="88310"/>
                  </a:cubicBezTo>
                  <a:cubicBezTo>
                    <a:pt x="34860" y="88310"/>
                    <a:pt x="34860" y="88310"/>
                    <a:pt x="34860" y="88310"/>
                  </a:cubicBezTo>
                  <a:cubicBezTo>
                    <a:pt x="33519" y="87611"/>
                    <a:pt x="33519" y="87611"/>
                    <a:pt x="33519" y="87611"/>
                  </a:cubicBezTo>
                  <a:cubicBezTo>
                    <a:pt x="32849" y="87611"/>
                    <a:pt x="32849" y="87611"/>
                    <a:pt x="32849" y="87611"/>
                  </a:cubicBezTo>
                  <a:cubicBezTo>
                    <a:pt x="30167" y="87611"/>
                    <a:pt x="30167" y="87611"/>
                    <a:pt x="30167" y="87611"/>
                  </a:cubicBezTo>
                  <a:lnTo>
                    <a:pt x="30837" y="87844"/>
                  </a:lnTo>
                  <a:close/>
                  <a:moveTo>
                    <a:pt x="26815" y="82252"/>
                  </a:moveTo>
                  <a:cubicBezTo>
                    <a:pt x="26815" y="81553"/>
                    <a:pt x="26815" y="81553"/>
                    <a:pt x="26815" y="81553"/>
                  </a:cubicBezTo>
                  <a:cubicBezTo>
                    <a:pt x="28156" y="81553"/>
                    <a:pt x="28156" y="81553"/>
                    <a:pt x="28156" y="81553"/>
                  </a:cubicBezTo>
                  <a:cubicBezTo>
                    <a:pt x="28156" y="81320"/>
                    <a:pt x="28156" y="81320"/>
                    <a:pt x="28156" y="81320"/>
                  </a:cubicBezTo>
                  <a:cubicBezTo>
                    <a:pt x="26145" y="80854"/>
                    <a:pt x="26145" y="80854"/>
                    <a:pt x="26145" y="80854"/>
                  </a:cubicBezTo>
                  <a:cubicBezTo>
                    <a:pt x="28156" y="80854"/>
                    <a:pt x="28156" y="80854"/>
                    <a:pt x="28156" y="80854"/>
                  </a:cubicBezTo>
                  <a:cubicBezTo>
                    <a:pt x="26145" y="80155"/>
                    <a:pt x="26145" y="80155"/>
                    <a:pt x="26145" y="80155"/>
                  </a:cubicBezTo>
                  <a:cubicBezTo>
                    <a:pt x="25474" y="79922"/>
                    <a:pt x="25474" y="79922"/>
                    <a:pt x="25474" y="79922"/>
                  </a:cubicBezTo>
                  <a:cubicBezTo>
                    <a:pt x="26145" y="79689"/>
                    <a:pt x="26145" y="79689"/>
                    <a:pt x="26145" y="79689"/>
                  </a:cubicBezTo>
                  <a:cubicBezTo>
                    <a:pt x="25474" y="79223"/>
                    <a:pt x="25474" y="79223"/>
                    <a:pt x="25474" y="79223"/>
                  </a:cubicBezTo>
                  <a:cubicBezTo>
                    <a:pt x="26815" y="78990"/>
                    <a:pt x="26815" y="78990"/>
                    <a:pt x="26815" y="78990"/>
                  </a:cubicBezTo>
                  <a:cubicBezTo>
                    <a:pt x="25474" y="78291"/>
                    <a:pt x="25474" y="78291"/>
                    <a:pt x="25474" y="78291"/>
                  </a:cubicBezTo>
                  <a:cubicBezTo>
                    <a:pt x="24134" y="77592"/>
                    <a:pt x="24134" y="77592"/>
                    <a:pt x="24134" y="77592"/>
                  </a:cubicBezTo>
                  <a:cubicBezTo>
                    <a:pt x="23463" y="77592"/>
                    <a:pt x="23463" y="77592"/>
                    <a:pt x="23463" y="77592"/>
                  </a:cubicBezTo>
                  <a:cubicBezTo>
                    <a:pt x="22122" y="77592"/>
                    <a:pt x="22122" y="77592"/>
                    <a:pt x="22122" y="77592"/>
                  </a:cubicBezTo>
                  <a:cubicBezTo>
                    <a:pt x="21452" y="77592"/>
                    <a:pt x="21452" y="77592"/>
                    <a:pt x="21452" y="77592"/>
                  </a:cubicBezTo>
                  <a:cubicBezTo>
                    <a:pt x="20111" y="77359"/>
                    <a:pt x="20111" y="77359"/>
                    <a:pt x="20111" y="77359"/>
                  </a:cubicBezTo>
                  <a:cubicBezTo>
                    <a:pt x="20111" y="77825"/>
                    <a:pt x="20111" y="77825"/>
                    <a:pt x="20111" y="77825"/>
                  </a:cubicBezTo>
                  <a:cubicBezTo>
                    <a:pt x="20111" y="78291"/>
                    <a:pt x="20111" y="78291"/>
                    <a:pt x="20111" y="78291"/>
                  </a:cubicBezTo>
                  <a:cubicBezTo>
                    <a:pt x="21452" y="78990"/>
                    <a:pt x="21452" y="78990"/>
                    <a:pt x="21452" y="78990"/>
                  </a:cubicBezTo>
                  <a:cubicBezTo>
                    <a:pt x="22122" y="79922"/>
                    <a:pt x="22122" y="79922"/>
                    <a:pt x="22122" y="79922"/>
                  </a:cubicBezTo>
                  <a:cubicBezTo>
                    <a:pt x="22122" y="80854"/>
                    <a:pt x="22122" y="80854"/>
                    <a:pt x="22122" y="80854"/>
                  </a:cubicBezTo>
                  <a:cubicBezTo>
                    <a:pt x="22122" y="81553"/>
                    <a:pt x="22122" y="81553"/>
                    <a:pt x="22122" y="81553"/>
                  </a:cubicBezTo>
                  <a:cubicBezTo>
                    <a:pt x="22122" y="82019"/>
                    <a:pt x="22122" y="82019"/>
                    <a:pt x="22122" y="82019"/>
                  </a:cubicBezTo>
                  <a:cubicBezTo>
                    <a:pt x="23463" y="82252"/>
                    <a:pt x="23463" y="82252"/>
                    <a:pt x="23463" y="82252"/>
                  </a:cubicBezTo>
                  <a:cubicBezTo>
                    <a:pt x="25474" y="82252"/>
                    <a:pt x="25474" y="82252"/>
                    <a:pt x="25474" y="82252"/>
                  </a:cubicBezTo>
                  <a:cubicBezTo>
                    <a:pt x="26815" y="82485"/>
                    <a:pt x="26815" y="82485"/>
                    <a:pt x="26815" y="82485"/>
                  </a:cubicBezTo>
                  <a:lnTo>
                    <a:pt x="26815" y="82252"/>
                  </a:lnTo>
                  <a:close/>
                  <a:moveTo>
                    <a:pt x="28826" y="86213"/>
                  </a:moveTo>
                  <a:cubicBezTo>
                    <a:pt x="28156" y="86213"/>
                    <a:pt x="28156" y="86213"/>
                    <a:pt x="28156" y="86213"/>
                  </a:cubicBezTo>
                  <a:cubicBezTo>
                    <a:pt x="28156" y="86679"/>
                    <a:pt x="28156" y="86679"/>
                    <a:pt x="28156" y="86679"/>
                  </a:cubicBezTo>
                  <a:cubicBezTo>
                    <a:pt x="28826" y="86912"/>
                    <a:pt x="28826" y="86912"/>
                    <a:pt x="28826" y="86912"/>
                  </a:cubicBezTo>
                  <a:cubicBezTo>
                    <a:pt x="30167" y="86679"/>
                    <a:pt x="30167" y="86679"/>
                    <a:pt x="30167" y="86679"/>
                  </a:cubicBezTo>
                  <a:cubicBezTo>
                    <a:pt x="32178" y="86679"/>
                    <a:pt x="32178" y="86679"/>
                    <a:pt x="32178" y="86679"/>
                  </a:cubicBezTo>
                  <a:cubicBezTo>
                    <a:pt x="30167" y="86213"/>
                    <a:pt x="30167" y="86213"/>
                    <a:pt x="30167" y="86213"/>
                  </a:cubicBezTo>
                  <a:lnTo>
                    <a:pt x="28826" y="86213"/>
                  </a:lnTo>
                  <a:close/>
                  <a:moveTo>
                    <a:pt x="85810" y="116970"/>
                  </a:moveTo>
                  <a:cubicBezTo>
                    <a:pt x="86480" y="116970"/>
                    <a:pt x="86480" y="116970"/>
                    <a:pt x="86480" y="116970"/>
                  </a:cubicBezTo>
                  <a:cubicBezTo>
                    <a:pt x="84469" y="116737"/>
                    <a:pt x="84469" y="116737"/>
                    <a:pt x="84469" y="116737"/>
                  </a:cubicBezTo>
                  <a:lnTo>
                    <a:pt x="85810" y="116970"/>
                  </a:lnTo>
                  <a:close/>
                  <a:moveTo>
                    <a:pt x="84469" y="116038"/>
                  </a:moveTo>
                  <a:cubicBezTo>
                    <a:pt x="83798" y="115339"/>
                    <a:pt x="83798" y="115339"/>
                    <a:pt x="83798" y="115339"/>
                  </a:cubicBezTo>
                  <a:cubicBezTo>
                    <a:pt x="84469" y="115572"/>
                    <a:pt x="84469" y="115572"/>
                    <a:pt x="84469" y="115572"/>
                  </a:cubicBezTo>
                  <a:cubicBezTo>
                    <a:pt x="84469" y="114873"/>
                    <a:pt x="84469" y="114873"/>
                    <a:pt x="84469" y="114873"/>
                  </a:cubicBezTo>
                  <a:cubicBezTo>
                    <a:pt x="83798" y="114873"/>
                    <a:pt x="83798" y="114873"/>
                    <a:pt x="83798" y="114873"/>
                  </a:cubicBezTo>
                  <a:cubicBezTo>
                    <a:pt x="83128" y="114873"/>
                    <a:pt x="83128" y="114873"/>
                    <a:pt x="83128" y="114873"/>
                  </a:cubicBezTo>
                  <a:cubicBezTo>
                    <a:pt x="81787" y="114873"/>
                    <a:pt x="81787" y="114873"/>
                    <a:pt x="81787" y="114873"/>
                  </a:cubicBezTo>
                  <a:cubicBezTo>
                    <a:pt x="81117" y="114873"/>
                    <a:pt x="81117" y="114873"/>
                    <a:pt x="81117" y="114873"/>
                  </a:cubicBezTo>
                  <a:cubicBezTo>
                    <a:pt x="81787" y="115339"/>
                    <a:pt x="81787" y="115339"/>
                    <a:pt x="81787" y="115339"/>
                  </a:cubicBezTo>
                  <a:cubicBezTo>
                    <a:pt x="83128" y="115572"/>
                    <a:pt x="83128" y="115572"/>
                    <a:pt x="83128" y="115572"/>
                  </a:cubicBezTo>
                  <a:cubicBezTo>
                    <a:pt x="83798" y="116038"/>
                    <a:pt x="83798" y="116038"/>
                    <a:pt x="83798" y="116038"/>
                  </a:cubicBezTo>
                  <a:cubicBezTo>
                    <a:pt x="83798" y="116271"/>
                    <a:pt x="83798" y="116271"/>
                    <a:pt x="83798" y="116271"/>
                  </a:cubicBezTo>
                  <a:lnTo>
                    <a:pt x="84469" y="11603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79" name="Shape 779"/>
            <p:cNvSpPr/>
            <p:nvPr/>
          </p:nvSpPr>
          <p:spPr>
            <a:xfrm>
              <a:off x="2441575" y="3451328"/>
              <a:ext cx="28575" cy="103188"/>
            </a:xfrm>
            <a:custGeom>
              <a:avLst/>
              <a:gdLst/>
              <a:ahLst/>
              <a:cxnLst/>
              <a:rect l="0" t="0" r="0" b="0"/>
              <a:pathLst>
                <a:path w="120000" h="120000" extrusionOk="0">
                  <a:moveTo>
                    <a:pt x="17142" y="0"/>
                  </a:moveTo>
                  <a:lnTo>
                    <a:pt x="0" y="0"/>
                  </a:lnTo>
                  <a:lnTo>
                    <a:pt x="0" y="4528"/>
                  </a:lnTo>
                  <a:lnTo>
                    <a:pt x="0" y="6792"/>
                  </a:lnTo>
                  <a:lnTo>
                    <a:pt x="17142" y="4528"/>
                  </a:lnTo>
                  <a:lnTo>
                    <a:pt x="17142" y="0"/>
                  </a:lnTo>
                  <a:close/>
                  <a:moveTo>
                    <a:pt x="119999" y="90566"/>
                  </a:moveTo>
                  <a:lnTo>
                    <a:pt x="102857" y="81509"/>
                  </a:lnTo>
                  <a:lnTo>
                    <a:pt x="94285" y="79245"/>
                  </a:lnTo>
                  <a:lnTo>
                    <a:pt x="85714" y="79245"/>
                  </a:lnTo>
                  <a:lnTo>
                    <a:pt x="102857" y="90566"/>
                  </a:lnTo>
                  <a:lnTo>
                    <a:pt x="119999" y="90566"/>
                  </a:lnTo>
                  <a:close/>
                  <a:moveTo>
                    <a:pt x="85714" y="61132"/>
                  </a:moveTo>
                  <a:lnTo>
                    <a:pt x="85714" y="54339"/>
                  </a:lnTo>
                  <a:lnTo>
                    <a:pt x="68571" y="52075"/>
                  </a:lnTo>
                  <a:lnTo>
                    <a:pt x="68571" y="61132"/>
                  </a:lnTo>
                  <a:lnTo>
                    <a:pt x="68571" y="63396"/>
                  </a:lnTo>
                  <a:lnTo>
                    <a:pt x="85714" y="63396"/>
                  </a:lnTo>
                  <a:lnTo>
                    <a:pt x="85714" y="61132"/>
                  </a:lnTo>
                  <a:close/>
                  <a:moveTo>
                    <a:pt x="68571" y="24905"/>
                  </a:moveTo>
                  <a:lnTo>
                    <a:pt x="59999" y="24905"/>
                  </a:lnTo>
                  <a:lnTo>
                    <a:pt x="51428" y="18113"/>
                  </a:lnTo>
                  <a:lnTo>
                    <a:pt x="25714" y="24905"/>
                  </a:lnTo>
                  <a:lnTo>
                    <a:pt x="17142" y="24905"/>
                  </a:lnTo>
                  <a:lnTo>
                    <a:pt x="0" y="31698"/>
                  </a:lnTo>
                  <a:lnTo>
                    <a:pt x="0" y="36226"/>
                  </a:lnTo>
                  <a:lnTo>
                    <a:pt x="25714" y="36226"/>
                  </a:lnTo>
                  <a:lnTo>
                    <a:pt x="25714" y="31698"/>
                  </a:lnTo>
                  <a:lnTo>
                    <a:pt x="59999" y="31698"/>
                  </a:lnTo>
                  <a:lnTo>
                    <a:pt x="68571" y="27169"/>
                  </a:lnTo>
                  <a:lnTo>
                    <a:pt x="68571" y="24905"/>
                  </a:lnTo>
                  <a:close/>
                  <a:moveTo>
                    <a:pt x="119999" y="120000"/>
                  </a:moveTo>
                  <a:lnTo>
                    <a:pt x="119999" y="117735"/>
                  </a:lnTo>
                  <a:lnTo>
                    <a:pt x="119999" y="110943"/>
                  </a:lnTo>
                  <a:lnTo>
                    <a:pt x="119999" y="108679"/>
                  </a:lnTo>
                  <a:lnTo>
                    <a:pt x="102857" y="117735"/>
                  </a:lnTo>
                  <a:lnTo>
                    <a:pt x="119999" y="120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0" name="Shape 780"/>
            <p:cNvSpPr/>
            <p:nvPr/>
          </p:nvSpPr>
          <p:spPr>
            <a:xfrm>
              <a:off x="2441575" y="3645003"/>
              <a:ext cx="38099" cy="36513"/>
            </a:xfrm>
            <a:custGeom>
              <a:avLst/>
              <a:gdLst/>
              <a:ahLst/>
              <a:cxnLst/>
              <a:rect l="0" t="0" r="0" b="0"/>
              <a:pathLst>
                <a:path w="120000" h="120000" extrusionOk="0">
                  <a:moveTo>
                    <a:pt x="113684" y="0"/>
                  </a:moveTo>
                  <a:lnTo>
                    <a:pt x="94736" y="25263"/>
                  </a:lnTo>
                  <a:lnTo>
                    <a:pt x="94736" y="31578"/>
                  </a:lnTo>
                  <a:lnTo>
                    <a:pt x="120000" y="12631"/>
                  </a:lnTo>
                  <a:lnTo>
                    <a:pt x="120000" y="0"/>
                  </a:lnTo>
                  <a:lnTo>
                    <a:pt x="113684" y="0"/>
                  </a:lnTo>
                  <a:close/>
                  <a:moveTo>
                    <a:pt x="18947" y="63157"/>
                  </a:moveTo>
                  <a:lnTo>
                    <a:pt x="18947" y="63157"/>
                  </a:lnTo>
                  <a:lnTo>
                    <a:pt x="18947" y="75789"/>
                  </a:lnTo>
                  <a:lnTo>
                    <a:pt x="37894" y="75789"/>
                  </a:lnTo>
                  <a:lnTo>
                    <a:pt x="37894" y="101052"/>
                  </a:lnTo>
                  <a:lnTo>
                    <a:pt x="18947" y="107368"/>
                  </a:lnTo>
                  <a:lnTo>
                    <a:pt x="0" y="113684"/>
                  </a:lnTo>
                  <a:lnTo>
                    <a:pt x="0" y="120000"/>
                  </a:lnTo>
                  <a:lnTo>
                    <a:pt x="63157" y="113684"/>
                  </a:lnTo>
                  <a:lnTo>
                    <a:pt x="69473" y="107368"/>
                  </a:lnTo>
                  <a:lnTo>
                    <a:pt x="75789" y="101052"/>
                  </a:lnTo>
                  <a:lnTo>
                    <a:pt x="69473" y="101052"/>
                  </a:lnTo>
                  <a:lnTo>
                    <a:pt x="69473" y="88421"/>
                  </a:lnTo>
                  <a:lnTo>
                    <a:pt x="69473" y="63157"/>
                  </a:lnTo>
                  <a:lnTo>
                    <a:pt x="75789" y="63157"/>
                  </a:lnTo>
                  <a:lnTo>
                    <a:pt x="75789" y="56842"/>
                  </a:lnTo>
                  <a:lnTo>
                    <a:pt x="37894" y="63157"/>
                  </a:lnTo>
                  <a:lnTo>
                    <a:pt x="18947" y="6315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1" name="Shape 781"/>
            <p:cNvSpPr/>
            <p:nvPr/>
          </p:nvSpPr>
          <p:spPr>
            <a:xfrm>
              <a:off x="2347913" y="3411642"/>
              <a:ext cx="6349" cy="4762"/>
            </a:xfrm>
            <a:custGeom>
              <a:avLst/>
              <a:gdLst/>
              <a:ahLst/>
              <a:cxnLst/>
              <a:rect l="0" t="0" r="0" b="0"/>
              <a:pathLst>
                <a:path w="120000" h="120000" extrusionOk="0">
                  <a:moveTo>
                    <a:pt x="120000" y="0"/>
                  </a:moveTo>
                  <a:lnTo>
                    <a:pt x="0" y="0"/>
                  </a:lnTo>
                  <a:lnTo>
                    <a:pt x="0" y="120000"/>
                  </a:lnTo>
                  <a:lnTo>
                    <a:pt x="120000" y="120000"/>
                  </a:lnTo>
                  <a:lnTo>
                    <a:pt x="120000"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2" name="Shape 782"/>
            <p:cNvSpPr/>
            <p:nvPr/>
          </p:nvSpPr>
          <p:spPr>
            <a:xfrm>
              <a:off x="2228850" y="3592617"/>
              <a:ext cx="28575" cy="7937"/>
            </a:xfrm>
            <a:custGeom>
              <a:avLst/>
              <a:gdLst/>
              <a:ahLst/>
              <a:cxnLst/>
              <a:rect l="0" t="0" r="0" b="0"/>
              <a:pathLst>
                <a:path w="120000" h="120000" extrusionOk="0">
                  <a:moveTo>
                    <a:pt x="16000" y="30000"/>
                  </a:moveTo>
                  <a:lnTo>
                    <a:pt x="0" y="0"/>
                  </a:lnTo>
                  <a:lnTo>
                    <a:pt x="0" y="30000"/>
                  </a:lnTo>
                  <a:lnTo>
                    <a:pt x="16000" y="90000"/>
                  </a:lnTo>
                  <a:lnTo>
                    <a:pt x="48000" y="120000"/>
                  </a:lnTo>
                  <a:lnTo>
                    <a:pt x="24000" y="90000"/>
                  </a:lnTo>
                  <a:lnTo>
                    <a:pt x="16000" y="30000"/>
                  </a:lnTo>
                  <a:close/>
                  <a:moveTo>
                    <a:pt x="112000" y="30000"/>
                  </a:moveTo>
                  <a:lnTo>
                    <a:pt x="96000" y="30000"/>
                  </a:lnTo>
                  <a:lnTo>
                    <a:pt x="80000" y="0"/>
                  </a:lnTo>
                  <a:lnTo>
                    <a:pt x="80000" y="90000"/>
                  </a:lnTo>
                  <a:lnTo>
                    <a:pt x="96000" y="90000"/>
                  </a:lnTo>
                  <a:lnTo>
                    <a:pt x="112000" y="120000"/>
                  </a:lnTo>
                  <a:lnTo>
                    <a:pt x="120000" y="90000"/>
                  </a:lnTo>
                  <a:lnTo>
                    <a:pt x="112000" y="30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3" name="Shape 783"/>
            <p:cNvSpPr/>
            <p:nvPr/>
          </p:nvSpPr>
          <p:spPr>
            <a:xfrm>
              <a:off x="1585912" y="4075217"/>
              <a:ext cx="31750" cy="14287"/>
            </a:xfrm>
            <a:custGeom>
              <a:avLst/>
              <a:gdLst/>
              <a:ahLst/>
              <a:cxnLst/>
              <a:rect l="0" t="0" r="0" b="0"/>
              <a:pathLst>
                <a:path w="120000" h="120000" extrusionOk="0">
                  <a:moveTo>
                    <a:pt x="15000" y="0"/>
                  </a:moveTo>
                  <a:lnTo>
                    <a:pt x="15000" y="0"/>
                  </a:lnTo>
                  <a:lnTo>
                    <a:pt x="0" y="17142"/>
                  </a:lnTo>
                  <a:lnTo>
                    <a:pt x="0" y="51428"/>
                  </a:lnTo>
                  <a:lnTo>
                    <a:pt x="15000" y="51428"/>
                  </a:lnTo>
                  <a:lnTo>
                    <a:pt x="22500" y="51428"/>
                  </a:lnTo>
                  <a:lnTo>
                    <a:pt x="30000" y="51428"/>
                  </a:lnTo>
                  <a:lnTo>
                    <a:pt x="30000" y="0"/>
                  </a:lnTo>
                  <a:lnTo>
                    <a:pt x="22500" y="0"/>
                  </a:lnTo>
                  <a:lnTo>
                    <a:pt x="15000" y="0"/>
                  </a:lnTo>
                  <a:close/>
                  <a:moveTo>
                    <a:pt x="112500" y="51428"/>
                  </a:moveTo>
                  <a:lnTo>
                    <a:pt x="105000" y="51428"/>
                  </a:lnTo>
                  <a:lnTo>
                    <a:pt x="90000" y="85714"/>
                  </a:lnTo>
                  <a:lnTo>
                    <a:pt x="90000" y="119999"/>
                  </a:lnTo>
                  <a:lnTo>
                    <a:pt x="105000" y="119999"/>
                  </a:lnTo>
                  <a:lnTo>
                    <a:pt x="112500" y="85714"/>
                  </a:lnTo>
                  <a:lnTo>
                    <a:pt x="120000" y="68571"/>
                  </a:lnTo>
                  <a:lnTo>
                    <a:pt x="120000" y="51428"/>
                  </a:lnTo>
                  <a:lnTo>
                    <a:pt x="112500" y="5142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4" name="Shape 784"/>
            <p:cNvSpPr/>
            <p:nvPr/>
          </p:nvSpPr>
          <p:spPr>
            <a:xfrm>
              <a:off x="5419725" y="2906816"/>
              <a:ext cx="119063" cy="111125"/>
            </a:xfrm>
            <a:custGeom>
              <a:avLst/>
              <a:gdLst/>
              <a:ahLst/>
              <a:cxnLst/>
              <a:rect l="0" t="0" r="0" b="0"/>
              <a:pathLst>
                <a:path w="120000" h="120000" extrusionOk="0">
                  <a:moveTo>
                    <a:pt x="120000" y="5581"/>
                  </a:moveTo>
                  <a:cubicBezTo>
                    <a:pt x="120000" y="5581"/>
                    <a:pt x="120000" y="5581"/>
                    <a:pt x="120000" y="5581"/>
                  </a:cubicBezTo>
                  <a:cubicBezTo>
                    <a:pt x="117391" y="5581"/>
                    <a:pt x="114782" y="5581"/>
                    <a:pt x="114782" y="8372"/>
                  </a:cubicBezTo>
                  <a:cubicBezTo>
                    <a:pt x="112173" y="8372"/>
                    <a:pt x="109565" y="8372"/>
                    <a:pt x="109565" y="8372"/>
                  </a:cubicBezTo>
                  <a:cubicBezTo>
                    <a:pt x="41739" y="16744"/>
                    <a:pt x="41739" y="16744"/>
                    <a:pt x="41739" y="16744"/>
                  </a:cubicBezTo>
                  <a:cubicBezTo>
                    <a:pt x="28695" y="11162"/>
                    <a:pt x="28695" y="11162"/>
                    <a:pt x="28695" y="11162"/>
                  </a:cubicBezTo>
                  <a:cubicBezTo>
                    <a:pt x="20869" y="8372"/>
                    <a:pt x="20869" y="8372"/>
                    <a:pt x="20869" y="8372"/>
                  </a:cubicBezTo>
                  <a:cubicBezTo>
                    <a:pt x="20869" y="8372"/>
                    <a:pt x="20869" y="8372"/>
                    <a:pt x="20869" y="8372"/>
                  </a:cubicBezTo>
                  <a:cubicBezTo>
                    <a:pt x="10434" y="0"/>
                    <a:pt x="10434" y="0"/>
                    <a:pt x="10434" y="0"/>
                  </a:cubicBezTo>
                  <a:cubicBezTo>
                    <a:pt x="10434" y="0"/>
                    <a:pt x="10434" y="0"/>
                    <a:pt x="10434" y="0"/>
                  </a:cubicBezTo>
                  <a:cubicBezTo>
                    <a:pt x="10434" y="16744"/>
                    <a:pt x="10434" y="16744"/>
                    <a:pt x="10434" y="16744"/>
                  </a:cubicBezTo>
                  <a:cubicBezTo>
                    <a:pt x="10434" y="25116"/>
                    <a:pt x="10434" y="25116"/>
                    <a:pt x="10434" y="25116"/>
                  </a:cubicBezTo>
                  <a:cubicBezTo>
                    <a:pt x="7826" y="33488"/>
                    <a:pt x="7826" y="33488"/>
                    <a:pt x="7826" y="33488"/>
                  </a:cubicBezTo>
                  <a:cubicBezTo>
                    <a:pt x="7826" y="41860"/>
                    <a:pt x="7826" y="41860"/>
                    <a:pt x="7826" y="41860"/>
                  </a:cubicBezTo>
                  <a:cubicBezTo>
                    <a:pt x="7826" y="47441"/>
                    <a:pt x="7826" y="47441"/>
                    <a:pt x="7826" y="47441"/>
                  </a:cubicBezTo>
                  <a:cubicBezTo>
                    <a:pt x="7826" y="50232"/>
                    <a:pt x="7826" y="50232"/>
                    <a:pt x="7826" y="50232"/>
                  </a:cubicBezTo>
                  <a:cubicBezTo>
                    <a:pt x="7826" y="53023"/>
                    <a:pt x="7826" y="53023"/>
                    <a:pt x="7826" y="53023"/>
                  </a:cubicBezTo>
                  <a:cubicBezTo>
                    <a:pt x="7826" y="53023"/>
                    <a:pt x="7826" y="53023"/>
                    <a:pt x="7826" y="53023"/>
                  </a:cubicBezTo>
                  <a:cubicBezTo>
                    <a:pt x="2608" y="69767"/>
                    <a:pt x="2608" y="69767"/>
                    <a:pt x="2608" y="69767"/>
                  </a:cubicBezTo>
                  <a:cubicBezTo>
                    <a:pt x="2608" y="86511"/>
                    <a:pt x="2608" y="86511"/>
                    <a:pt x="2608" y="86511"/>
                  </a:cubicBezTo>
                  <a:cubicBezTo>
                    <a:pt x="2608" y="89302"/>
                    <a:pt x="2608" y="89302"/>
                    <a:pt x="2608" y="89302"/>
                  </a:cubicBezTo>
                  <a:cubicBezTo>
                    <a:pt x="0" y="100465"/>
                    <a:pt x="0" y="100465"/>
                    <a:pt x="0" y="100465"/>
                  </a:cubicBezTo>
                  <a:cubicBezTo>
                    <a:pt x="0" y="111627"/>
                    <a:pt x="0" y="111627"/>
                    <a:pt x="0" y="111627"/>
                  </a:cubicBezTo>
                  <a:cubicBezTo>
                    <a:pt x="0" y="117209"/>
                    <a:pt x="0" y="117209"/>
                    <a:pt x="0" y="117209"/>
                  </a:cubicBezTo>
                  <a:cubicBezTo>
                    <a:pt x="5217" y="117209"/>
                    <a:pt x="5217" y="117209"/>
                    <a:pt x="5217" y="117209"/>
                  </a:cubicBezTo>
                  <a:cubicBezTo>
                    <a:pt x="5217" y="117209"/>
                    <a:pt x="5217" y="117209"/>
                    <a:pt x="5217" y="117209"/>
                  </a:cubicBezTo>
                  <a:cubicBezTo>
                    <a:pt x="15652" y="120000"/>
                    <a:pt x="15652" y="120000"/>
                    <a:pt x="15652" y="120000"/>
                  </a:cubicBezTo>
                  <a:cubicBezTo>
                    <a:pt x="33913" y="120000"/>
                    <a:pt x="33913" y="120000"/>
                    <a:pt x="33913" y="120000"/>
                  </a:cubicBezTo>
                  <a:cubicBezTo>
                    <a:pt x="41739" y="117209"/>
                    <a:pt x="41739" y="117209"/>
                    <a:pt x="41739" y="117209"/>
                  </a:cubicBezTo>
                  <a:cubicBezTo>
                    <a:pt x="44347" y="108837"/>
                    <a:pt x="44347" y="108837"/>
                    <a:pt x="44347" y="108837"/>
                  </a:cubicBezTo>
                  <a:cubicBezTo>
                    <a:pt x="52173" y="100465"/>
                    <a:pt x="52173" y="100465"/>
                    <a:pt x="52173" y="100465"/>
                  </a:cubicBezTo>
                  <a:cubicBezTo>
                    <a:pt x="60000" y="92093"/>
                    <a:pt x="60000" y="92093"/>
                    <a:pt x="60000" y="92093"/>
                  </a:cubicBezTo>
                  <a:cubicBezTo>
                    <a:pt x="70434" y="92093"/>
                    <a:pt x="70434" y="92093"/>
                    <a:pt x="70434" y="92093"/>
                  </a:cubicBezTo>
                  <a:cubicBezTo>
                    <a:pt x="75652" y="92093"/>
                    <a:pt x="75652" y="92093"/>
                    <a:pt x="75652" y="92093"/>
                  </a:cubicBezTo>
                  <a:cubicBezTo>
                    <a:pt x="75652" y="89302"/>
                    <a:pt x="75652" y="89302"/>
                    <a:pt x="75652" y="89302"/>
                  </a:cubicBezTo>
                  <a:cubicBezTo>
                    <a:pt x="78260" y="80930"/>
                    <a:pt x="78260" y="80930"/>
                    <a:pt x="78260" y="80930"/>
                  </a:cubicBezTo>
                  <a:cubicBezTo>
                    <a:pt x="78260" y="78139"/>
                    <a:pt x="78260" y="78139"/>
                    <a:pt x="78260" y="78139"/>
                  </a:cubicBezTo>
                  <a:cubicBezTo>
                    <a:pt x="88695" y="72558"/>
                    <a:pt x="88695" y="72558"/>
                    <a:pt x="88695" y="72558"/>
                  </a:cubicBezTo>
                  <a:cubicBezTo>
                    <a:pt x="54782" y="33488"/>
                    <a:pt x="54782" y="33488"/>
                    <a:pt x="54782" y="33488"/>
                  </a:cubicBezTo>
                  <a:cubicBezTo>
                    <a:pt x="86086" y="25116"/>
                    <a:pt x="86086" y="25116"/>
                    <a:pt x="86086" y="25116"/>
                  </a:cubicBezTo>
                  <a:cubicBezTo>
                    <a:pt x="114782" y="8372"/>
                    <a:pt x="114782" y="8372"/>
                    <a:pt x="114782" y="8372"/>
                  </a:cubicBezTo>
                  <a:cubicBezTo>
                    <a:pt x="117391" y="8372"/>
                    <a:pt x="117391" y="8372"/>
                    <a:pt x="117391" y="8372"/>
                  </a:cubicBezTo>
                  <a:cubicBezTo>
                    <a:pt x="120000" y="8372"/>
                    <a:pt x="120000" y="8372"/>
                    <a:pt x="120000" y="8372"/>
                  </a:cubicBezTo>
                  <a:cubicBezTo>
                    <a:pt x="120000" y="5581"/>
                    <a:pt x="120000" y="5581"/>
                    <a:pt x="120000" y="5581"/>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5" name="Shape 785"/>
            <p:cNvSpPr/>
            <p:nvPr/>
          </p:nvSpPr>
          <p:spPr>
            <a:xfrm>
              <a:off x="5411787" y="2824266"/>
              <a:ext cx="41275" cy="58737"/>
            </a:xfrm>
            <a:custGeom>
              <a:avLst/>
              <a:gdLst/>
              <a:ahLst/>
              <a:cxnLst/>
              <a:rect l="0" t="0" r="0" b="0"/>
              <a:pathLst>
                <a:path w="120000" h="120000" extrusionOk="0">
                  <a:moveTo>
                    <a:pt x="91428" y="76000"/>
                  </a:moveTo>
                  <a:lnTo>
                    <a:pt x="74285" y="72000"/>
                  </a:lnTo>
                  <a:lnTo>
                    <a:pt x="74285" y="60000"/>
                  </a:lnTo>
                  <a:lnTo>
                    <a:pt x="108571" y="60000"/>
                  </a:lnTo>
                  <a:lnTo>
                    <a:pt x="108571" y="56000"/>
                  </a:lnTo>
                  <a:lnTo>
                    <a:pt x="108571" y="48000"/>
                  </a:lnTo>
                  <a:lnTo>
                    <a:pt x="120000" y="40000"/>
                  </a:lnTo>
                  <a:lnTo>
                    <a:pt x="120000" y="32000"/>
                  </a:lnTo>
                  <a:lnTo>
                    <a:pt x="108571" y="16000"/>
                  </a:lnTo>
                  <a:lnTo>
                    <a:pt x="97142" y="16000"/>
                  </a:lnTo>
                  <a:lnTo>
                    <a:pt x="97142" y="0"/>
                  </a:lnTo>
                  <a:lnTo>
                    <a:pt x="91428" y="0"/>
                  </a:lnTo>
                  <a:lnTo>
                    <a:pt x="74285" y="0"/>
                  </a:lnTo>
                  <a:lnTo>
                    <a:pt x="68571" y="0"/>
                  </a:lnTo>
                  <a:lnTo>
                    <a:pt x="68571" y="8000"/>
                  </a:lnTo>
                  <a:lnTo>
                    <a:pt x="68571" y="16000"/>
                  </a:lnTo>
                  <a:lnTo>
                    <a:pt x="45714" y="24000"/>
                  </a:lnTo>
                  <a:lnTo>
                    <a:pt x="45714" y="40000"/>
                  </a:lnTo>
                  <a:lnTo>
                    <a:pt x="28571" y="56000"/>
                  </a:lnTo>
                  <a:lnTo>
                    <a:pt x="22857" y="88000"/>
                  </a:lnTo>
                  <a:lnTo>
                    <a:pt x="17142" y="104000"/>
                  </a:lnTo>
                  <a:lnTo>
                    <a:pt x="0" y="112000"/>
                  </a:lnTo>
                  <a:lnTo>
                    <a:pt x="17142" y="112000"/>
                  </a:lnTo>
                  <a:lnTo>
                    <a:pt x="51428" y="120000"/>
                  </a:lnTo>
                  <a:lnTo>
                    <a:pt x="68571" y="92000"/>
                  </a:lnTo>
                  <a:lnTo>
                    <a:pt x="91428" y="76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6" name="Shape 786"/>
            <p:cNvSpPr/>
            <p:nvPr/>
          </p:nvSpPr>
          <p:spPr>
            <a:xfrm>
              <a:off x="5411787" y="2900466"/>
              <a:ext cx="17461" cy="46036"/>
            </a:xfrm>
            <a:custGeom>
              <a:avLst/>
              <a:gdLst/>
              <a:ahLst/>
              <a:cxnLst/>
              <a:rect l="0" t="0" r="0" b="0"/>
              <a:pathLst>
                <a:path w="120000" h="120000" extrusionOk="0">
                  <a:moveTo>
                    <a:pt x="53333" y="0"/>
                  </a:moveTo>
                  <a:lnTo>
                    <a:pt x="40000" y="5217"/>
                  </a:lnTo>
                  <a:lnTo>
                    <a:pt x="0" y="26086"/>
                  </a:lnTo>
                  <a:lnTo>
                    <a:pt x="0" y="46956"/>
                  </a:lnTo>
                  <a:lnTo>
                    <a:pt x="0" y="67826"/>
                  </a:lnTo>
                  <a:lnTo>
                    <a:pt x="40000" y="67826"/>
                  </a:lnTo>
                  <a:lnTo>
                    <a:pt x="53333" y="67826"/>
                  </a:lnTo>
                  <a:lnTo>
                    <a:pt x="40000" y="78260"/>
                  </a:lnTo>
                  <a:lnTo>
                    <a:pt x="0" y="99130"/>
                  </a:lnTo>
                  <a:lnTo>
                    <a:pt x="0" y="104347"/>
                  </a:lnTo>
                  <a:lnTo>
                    <a:pt x="40000" y="120000"/>
                  </a:lnTo>
                  <a:lnTo>
                    <a:pt x="53333" y="104347"/>
                  </a:lnTo>
                  <a:lnTo>
                    <a:pt x="106666" y="99130"/>
                  </a:lnTo>
                  <a:lnTo>
                    <a:pt x="120000" y="78260"/>
                  </a:lnTo>
                  <a:lnTo>
                    <a:pt x="120000" y="57391"/>
                  </a:lnTo>
                  <a:lnTo>
                    <a:pt x="120000" y="15652"/>
                  </a:lnTo>
                  <a:lnTo>
                    <a:pt x="93333" y="5217"/>
                  </a:lnTo>
                  <a:lnTo>
                    <a:pt x="53333"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7" name="Shape 787"/>
            <p:cNvSpPr/>
            <p:nvPr/>
          </p:nvSpPr>
          <p:spPr>
            <a:xfrm>
              <a:off x="5391150" y="2879828"/>
              <a:ext cx="38099" cy="133349"/>
            </a:xfrm>
            <a:custGeom>
              <a:avLst/>
              <a:gdLst/>
              <a:ahLst/>
              <a:cxnLst/>
              <a:rect l="0" t="0" r="0" b="0"/>
              <a:pathLst>
                <a:path w="120000" h="120000" extrusionOk="0">
                  <a:moveTo>
                    <a:pt x="80000" y="0"/>
                  </a:moveTo>
                  <a:cubicBezTo>
                    <a:pt x="80000" y="0"/>
                    <a:pt x="80000" y="0"/>
                    <a:pt x="80000" y="0"/>
                  </a:cubicBezTo>
                  <a:cubicBezTo>
                    <a:pt x="64000" y="0"/>
                    <a:pt x="64000" y="0"/>
                    <a:pt x="64000" y="0"/>
                  </a:cubicBezTo>
                  <a:cubicBezTo>
                    <a:pt x="64000" y="4705"/>
                    <a:pt x="64000" y="4705"/>
                    <a:pt x="64000" y="4705"/>
                  </a:cubicBezTo>
                  <a:cubicBezTo>
                    <a:pt x="64000" y="7058"/>
                    <a:pt x="64000" y="7058"/>
                    <a:pt x="64000" y="7058"/>
                  </a:cubicBezTo>
                  <a:cubicBezTo>
                    <a:pt x="56000" y="14117"/>
                    <a:pt x="56000" y="14117"/>
                    <a:pt x="56000" y="14117"/>
                  </a:cubicBezTo>
                  <a:cubicBezTo>
                    <a:pt x="56000" y="18823"/>
                    <a:pt x="56000" y="18823"/>
                    <a:pt x="56000" y="18823"/>
                  </a:cubicBezTo>
                  <a:cubicBezTo>
                    <a:pt x="40000" y="35294"/>
                    <a:pt x="40000" y="35294"/>
                    <a:pt x="40000" y="35294"/>
                  </a:cubicBezTo>
                  <a:cubicBezTo>
                    <a:pt x="16000" y="47058"/>
                    <a:pt x="16000" y="47058"/>
                    <a:pt x="16000" y="47058"/>
                  </a:cubicBezTo>
                  <a:cubicBezTo>
                    <a:pt x="32000" y="51764"/>
                    <a:pt x="32000" y="51764"/>
                    <a:pt x="32000" y="51764"/>
                  </a:cubicBezTo>
                  <a:cubicBezTo>
                    <a:pt x="16000" y="54117"/>
                    <a:pt x="16000" y="54117"/>
                    <a:pt x="16000" y="54117"/>
                  </a:cubicBezTo>
                  <a:cubicBezTo>
                    <a:pt x="8000" y="58823"/>
                    <a:pt x="8000" y="58823"/>
                    <a:pt x="8000" y="58823"/>
                  </a:cubicBezTo>
                  <a:cubicBezTo>
                    <a:pt x="0" y="63529"/>
                    <a:pt x="0" y="63529"/>
                    <a:pt x="0" y="63529"/>
                  </a:cubicBezTo>
                  <a:cubicBezTo>
                    <a:pt x="80000" y="120000"/>
                    <a:pt x="80000" y="120000"/>
                    <a:pt x="80000" y="120000"/>
                  </a:cubicBezTo>
                  <a:cubicBezTo>
                    <a:pt x="80000" y="115294"/>
                    <a:pt x="80000" y="115294"/>
                    <a:pt x="80000" y="115294"/>
                  </a:cubicBezTo>
                  <a:cubicBezTo>
                    <a:pt x="88000" y="117647"/>
                    <a:pt x="88000" y="117647"/>
                    <a:pt x="88000" y="117647"/>
                  </a:cubicBezTo>
                  <a:cubicBezTo>
                    <a:pt x="88000" y="108235"/>
                    <a:pt x="88000" y="108235"/>
                    <a:pt x="88000" y="108235"/>
                  </a:cubicBezTo>
                  <a:cubicBezTo>
                    <a:pt x="96000" y="98823"/>
                    <a:pt x="96000" y="98823"/>
                    <a:pt x="96000" y="98823"/>
                  </a:cubicBezTo>
                  <a:cubicBezTo>
                    <a:pt x="96000" y="96470"/>
                    <a:pt x="96000" y="96470"/>
                    <a:pt x="96000" y="96470"/>
                  </a:cubicBezTo>
                  <a:cubicBezTo>
                    <a:pt x="96000" y="82352"/>
                    <a:pt x="96000" y="82352"/>
                    <a:pt x="96000" y="82352"/>
                  </a:cubicBezTo>
                  <a:cubicBezTo>
                    <a:pt x="112000" y="68235"/>
                    <a:pt x="112000" y="68235"/>
                    <a:pt x="112000" y="68235"/>
                  </a:cubicBezTo>
                  <a:cubicBezTo>
                    <a:pt x="112000" y="68235"/>
                    <a:pt x="112000" y="68235"/>
                    <a:pt x="112000" y="68235"/>
                  </a:cubicBezTo>
                  <a:cubicBezTo>
                    <a:pt x="112000" y="65882"/>
                    <a:pt x="112000" y="65882"/>
                    <a:pt x="112000" y="65882"/>
                  </a:cubicBezTo>
                  <a:cubicBezTo>
                    <a:pt x="112000" y="65882"/>
                    <a:pt x="112000" y="65882"/>
                    <a:pt x="112000" y="65882"/>
                  </a:cubicBezTo>
                  <a:cubicBezTo>
                    <a:pt x="112000" y="63529"/>
                    <a:pt x="112000" y="63529"/>
                    <a:pt x="112000" y="63529"/>
                  </a:cubicBezTo>
                  <a:cubicBezTo>
                    <a:pt x="112000" y="58823"/>
                    <a:pt x="112000" y="58823"/>
                    <a:pt x="112000" y="58823"/>
                  </a:cubicBezTo>
                  <a:cubicBezTo>
                    <a:pt x="112000" y="51764"/>
                    <a:pt x="112000" y="51764"/>
                    <a:pt x="112000" y="51764"/>
                  </a:cubicBezTo>
                  <a:cubicBezTo>
                    <a:pt x="112000" y="51764"/>
                    <a:pt x="112000" y="51764"/>
                    <a:pt x="112000" y="51764"/>
                  </a:cubicBezTo>
                  <a:cubicBezTo>
                    <a:pt x="112000" y="51764"/>
                    <a:pt x="112000" y="51764"/>
                    <a:pt x="112000" y="51764"/>
                  </a:cubicBezTo>
                  <a:cubicBezTo>
                    <a:pt x="88000" y="54117"/>
                    <a:pt x="88000" y="54117"/>
                    <a:pt x="88000" y="54117"/>
                  </a:cubicBezTo>
                  <a:cubicBezTo>
                    <a:pt x="80000" y="58823"/>
                    <a:pt x="80000" y="58823"/>
                    <a:pt x="80000" y="58823"/>
                  </a:cubicBezTo>
                  <a:cubicBezTo>
                    <a:pt x="64000" y="54117"/>
                    <a:pt x="64000" y="54117"/>
                    <a:pt x="64000" y="54117"/>
                  </a:cubicBezTo>
                  <a:cubicBezTo>
                    <a:pt x="64000" y="51764"/>
                    <a:pt x="64000" y="51764"/>
                    <a:pt x="64000" y="51764"/>
                  </a:cubicBezTo>
                  <a:cubicBezTo>
                    <a:pt x="80000" y="44705"/>
                    <a:pt x="80000" y="44705"/>
                    <a:pt x="80000" y="44705"/>
                  </a:cubicBezTo>
                  <a:cubicBezTo>
                    <a:pt x="88000" y="42352"/>
                    <a:pt x="88000" y="42352"/>
                    <a:pt x="88000" y="42352"/>
                  </a:cubicBezTo>
                  <a:cubicBezTo>
                    <a:pt x="80000" y="42352"/>
                    <a:pt x="80000" y="42352"/>
                    <a:pt x="80000" y="42352"/>
                  </a:cubicBezTo>
                  <a:cubicBezTo>
                    <a:pt x="64000" y="42352"/>
                    <a:pt x="64000" y="42352"/>
                    <a:pt x="64000" y="42352"/>
                  </a:cubicBezTo>
                  <a:cubicBezTo>
                    <a:pt x="64000" y="35294"/>
                    <a:pt x="64000" y="35294"/>
                    <a:pt x="64000" y="35294"/>
                  </a:cubicBezTo>
                  <a:cubicBezTo>
                    <a:pt x="64000" y="28235"/>
                    <a:pt x="64000" y="28235"/>
                    <a:pt x="64000" y="28235"/>
                  </a:cubicBezTo>
                  <a:cubicBezTo>
                    <a:pt x="80000" y="21176"/>
                    <a:pt x="80000" y="21176"/>
                    <a:pt x="80000" y="21176"/>
                  </a:cubicBezTo>
                  <a:cubicBezTo>
                    <a:pt x="88000" y="18823"/>
                    <a:pt x="88000" y="18823"/>
                    <a:pt x="88000" y="18823"/>
                  </a:cubicBezTo>
                  <a:cubicBezTo>
                    <a:pt x="104000" y="21176"/>
                    <a:pt x="104000" y="21176"/>
                    <a:pt x="104000" y="21176"/>
                  </a:cubicBezTo>
                  <a:cubicBezTo>
                    <a:pt x="120000" y="23529"/>
                    <a:pt x="120000" y="23529"/>
                    <a:pt x="120000" y="23529"/>
                  </a:cubicBezTo>
                  <a:cubicBezTo>
                    <a:pt x="120000" y="16470"/>
                    <a:pt x="120000" y="16470"/>
                    <a:pt x="120000" y="16470"/>
                  </a:cubicBezTo>
                  <a:cubicBezTo>
                    <a:pt x="120000" y="7058"/>
                    <a:pt x="120000" y="7058"/>
                    <a:pt x="120000" y="7058"/>
                  </a:cubicBezTo>
                  <a:cubicBezTo>
                    <a:pt x="120000" y="2352"/>
                    <a:pt x="120000" y="2352"/>
                    <a:pt x="120000" y="2352"/>
                  </a:cubicBezTo>
                  <a:lnTo>
                    <a:pt x="80000"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8" name="Shape 788"/>
            <p:cNvSpPr/>
            <p:nvPr/>
          </p:nvSpPr>
          <p:spPr>
            <a:xfrm>
              <a:off x="5133975" y="2621066"/>
              <a:ext cx="11113" cy="15875"/>
            </a:xfrm>
            <a:custGeom>
              <a:avLst/>
              <a:gdLst/>
              <a:ahLst/>
              <a:cxnLst/>
              <a:rect l="0" t="0" r="0" b="0"/>
              <a:pathLst>
                <a:path w="120000" h="120000" extrusionOk="0">
                  <a:moveTo>
                    <a:pt x="20000" y="60000"/>
                  </a:moveTo>
                  <a:lnTo>
                    <a:pt x="0" y="120000"/>
                  </a:lnTo>
                  <a:lnTo>
                    <a:pt x="40000" y="60000"/>
                  </a:lnTo>
                  <a:lnTo>
                    <a:pt x="120000" y="0"/>
                  </a:lnTo>
                  <a:lnTo>
                    <a:pt x="40000" y="0"/>
                  </a:lnTo>
                  <a:lnTo>
                    <a:pt x="20000" y="60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89" name="Shape 789"/>
            <p:cNvSpPr/>
            <p:nvPr/>
          </p:nvSpPr>
          <p:spPr>
            <a:xfrm>
              <a:off x="5022850" y="2079728"/>
              <a:ext cx="247649" cy="163513"/>
            </a:xfrm>
            <a:custGeom>
              <a:avLst/>
              <a:gdLst/>
              <a:ahLst/>
              <a:cxnLst/>
              <a:rect l="0" t="0" r="0" b="0"/>
              <a:pathLst>
                <a:path w="120000" h="120000" extrusionOk="0">
                  <a:moveTo>
                    <a:pt x="1889" y="62168"/>
                  </a:moveTo>
                  <a:lnTo>
                    <a:pt x="4724" y="70843"/>
                  </a:lnTo>
                  <a:lnTo>
                    <a:pt x="5669" y="76626"/>
                  </a:lnTo>
                  <a:lnTo>
                    <a:pt x="5669" y="85301"/>
                  </a:lnTo>
                  <a:lnTo>
                    <a:pt x="5669" y="88192"/>
                  </a:lnTo>
                  <a:lnTo>
                    <a:pt x="4724" y="88192"/>
                  </a:lnTo>
                  <a:lnTo>
                    <a:pt x="944" y="91084"/>
                  </a:lnTo>
                  <a:lnTo>
                    <a:pt x="0" y="95421"/>
                  </a:lnTo>
                  <a:lnTo>
                    <a:pt x="0" y="99759"/>
                  </a:lnTo>
                  <a:lnTo>
                    <a:pt x="944" y="99759"/>
                  </a:lnTo>
                  <a:lnTo>
                    <a:pt x="4724" y="101204"/>
                  </a:lnTo>
                  <a:lnTo>
                    <a:pt x="4724" y="106987"/>
                  </a:lnTo>
                  <a:lnTo>
                    <a:pt x="4724" y="108433"/>
                  </a:lnTo>
                  <a:lnTo>
                    <a:pt x="4724" y="111325"/>
                  </a:lnTo>
                  <a:lnTo>
                    <a:pt x="4724" y="112771"/>
                  </a:lnTo>
                  <a:lnTo>
                    <a:pt x="5669" y="112771"/>
                  </a:lnTo>
                  <a:lnTo>
                    <a:pt x="9448" y="112771"/>
                  </a:lnTo>
                  <a:lnTo>
                    <a:pt x="13228" y="106987"/>
                  </a:lnTo>
                  <a:lnTo>
                    <a:pt x="17007" y="105542"/>
                  </a:lnTo>
                  <a:lnTo>
                    <a:pt x="20787" y="105542"/>
                  </a:lnTo>
                  <a:lnTo>
                    <a:pt x="31181" y="105542"/>
                  </a:lnTo>
                  <a:lnTo>
                    <a:pt x="37795" y="105542"/>
                  </a:lnTo>
                  <a:lnTo>
                    <a:pt x="42519" y="106987"/>
                  </a:lnTo>
                  <a:lnTo>
                    <a:pt x="46299" y="106987"/>
                  </a:lnTo>
                  <a:lnTo>
                    <a:pt x="50078" y="111325"/>
                  </a:lnTo>
                  <a:lnTo>
                    <a:pt x="51023" y="112771"/>
                  </a:lnTo>
                  <a:lnTo>
                    <a:pt x="54803" y="112771"/>
                  </a:lnTo>
                  <a:lnTo>
                    <a:pt x="55748" y="112771"/>
                  </a:lnTo>
                  <a:lnTo>
                    <a:pt x="58582" y="114216"/>
                  </a:lnTo>
                  <a:lnTo>
                    <a:pt x="59527" y="112771"/>
                  </a:lnTo>
                  <a:lnTo>
                    <a:pt x="62362" y="112771"/>
                  </a:lnTo>
                  <a:lnTo>
                    <a:pt x="66141" y="114216"/>
                  </a:lnTo>
                  <a:lnTo>
                    <a:pt x="69921" y="112771"/>
                  </a:lnTo>
                  <a:lnTo>
                    <a:pt x="70866" y="118554"/>
                  </a:lnTo>
                  <a:lnTo>
                    <a:pt x="70866" y="114216"/>
                  </a:lnTo>
                  <a:lnTo>
                    <a:pt x="72755" y="112771"/>
                  </a:lnTo>
                  <a:lnTo>
                    <a:pt x="76535" y="112771"/>
                  </a:lnTo>
                  <a:lnTo>
                    <a:pt x="78425" y="118554"/>
                  </a:lnTo>
                  <a:lnTo>
                    <a:pt x="80314" y="118554"/>
                  </a:lnTo>
                  <a:lnTo>
                    <a:pt x="82204" y="118554"/>
                  </a:lnTo>
                  <a:lnTo>
                    <a:pt x="85039" y="114216"/>
                  </a:lnTo>
                  <a:lnTo>
                    <a:pt x="87874" y="114216"/>
                  </a:lnTo>
                  <a:lnTo>
                    <a:pt x="88818" y="114216"/>
                  </a:lnTo>
                  <a:lnTo>
                    <a:pt x="92598" y="119999"/>
                  </a:lnTo>
                  <a:lnTo>
                    <a:pt x="95433" y="119999"/>
                  </a:lnTo>
                  <a:lnTo>
                    <a:pt x="96377" y="119999"/>
                  </a:lnTo>
                  <a:lnTo>
                    <a:pt x="95433" y="114216"/>
                  </a:lnTo>
                  <a:lnTo>
                    <a:pt x="95433" y="112771"/>
                  </a:lnTo>
                  <a:lnTo>
                    <a:pt x="96377" y="106987"/>
                  </a:lnTo>
                  <a:lnTo>
                    <a:pt x="97322" y="101204"/>
                  </a:lnTo>
                  <a:lnTo>
                    <a:pt x="100157" y="101204"/>
                  </a:lnTo>
                  <a:lnTo>
                    <a:pt x="101102" y="101204"/>
                  </a:lnTo>
                  <a:lnTo>
                    <a:pt x="104881" y="101204"/>
                  </a:lnTo>
                  <a:lnTo>
                    <a:pt x="110551" y="101204"/>
                  </a:lnTo>
                  <a:lnTo>
                    <a:pt x="108661" y="99759"/>
                  </a:lnTo>
                  <a:lnTo>
                    <a:pt x="107716" y="95421"/>
                  </a:lnTo>
                  <a:lnTo>
                    <a:pt x="104881" y="88192"/>
                  </a:lnTo>
                  <a:lnTo>
                    <a:pt x="104881" y="85301"/>
                  </a:lnTo>
                  <a:lnTo>
                    <a:pt x="103937" y="82409"/>
                  </a:lnTo>
                  <a:lnTo>
                    <a:pt x="101102" y="76626"/>
                  </a:lnTo>
                  <a:lnTo>
                    <a:pt x="101102" y="73734"/>
                  </a:lnTo>
                  <a:lnTo>
                    <a:pt x="103937" y="73734"/>
                  </a:lnTo>
                  <a:lnTo>
                    <a:pt x="107716" y="73734"/>
                  </a:lnTo>
                  <a:lnTo>
                    <a:pt x="112440" y="73734"/>
                  </a:lnTo>
                  <a:lnTo>
                    <a:pt x="116220" y="70843"/>
                  </a:lnTo>
                  <a:lnTo>
                    <a:pt x="120000" y="67951"/>
                  </a:lnTo>
                  <a:lnTo>
                    <a:pt x="118110" y="66506"/>
                  </a:lnTo>
                  <a:lnTo>
                    <a:pt x="114330" y="62168"/>
                  </a:lnTo>
                  <a:lnTo>
                    <a:pt x="114330" y="60722"/>
                  </a:lnTo>
                  <a:lnTo>
                    <a:pt x="112440" y="56385"/>
                  </a:lnTo>
                  <a:lnTo>
                    <a:pt x="107716" y="56385"/>
                  </a:lnTo>
                  <a:lnTo>
                    <a:pt x="104881" y="56385"/>
                  </a:lnTo>
                  <a:lnTo>
                    <a:pt x="104881" y="50602"/>
                  </a:lnTo>
                  <a:lnTo>
                    <a:pt x="103937" y="49156"/>
                  </a:lnTo>
                  <a:lnTo>
                    <a:pt x="101102" y="49156"/>
                  </a:lnTo>
                  <a:lnTo>
                    <a:pt x="97322" y="47710"/>
                  </a:lnTo>
                  <a:lnTo>
                    <a:pt x="96377" y="41927"/>
                  </a:lnTo>
                  <a:lnTo>
                    <a:pt x="92598" y="36144"/>
                  </a:lnTo>
                  <a:lnTo>
                    <a:pt x="91653" y="31807"/>
                  </a:lnTo>
                  <a:lnTo>
                    <a:pt x="91653" y="30361"/>
                  </a:lnTo>
                  <a:lnTo>
                    <a:pt x="92598" y="24578"/>
                  </a:lnTo>
                  <a:lnTo>
                    <a:pt x="91653" y="21686"/>
                  </a:lnTo>
                  <a:lnTo>
                    <a:pt x="91653" y="18795"/>
                  </a:lnTo>
                  <a:lnTo>
                    <a:pt x="91653" y="13012"/>
                  </a:lnTo>
                  <a:lnTo>
                    <a:pt x="87874" y="10120"/>
                  </a:lnTo>
                  <a:lnTo>
                    <a:pt x="82204" y="8674"/>
                  </a:lnTo>
                  <a:lnTo>
                    <a:pt x="76535" y="8674"/>
                  </a:lnTo>
                  <a:lnTo>
                    <a:pt x="72755" y="10120"/>
                  </a:lnTo>
                  <a:lnTo>
                    <a:pt x="70866" y="8674"/>
                  </a:lnTo>
                  <a:lnTo>
                    <a:pt x="70866" y="5783"/>
                  </a:lnTo>
                  <a:lnTo>
                    <a:pt x="69921" y="2891"/>
                  </a:lnTo>
                  <a:lnTo>
                    <a:pt x="66141" y="2891"/>
                  </a:lnTo>
                  <a:lnTo>
                    <a:pt x="63307" y="2891"/>
                  </a:lnTo>
                  <a:lnTo>
                    <a:pt x="59527" y="2891"/>
                  </a:lnTo>
                  <a:lnTo>
                    <a:pt x="58582" y="2891"/>
                  </a:lnTo>
                  <a:lnTo>
                    <a:pt x="55748" y="2891"/>
                  </a:lnTo>
                  <a:lnTo>
                    <a:pt x="55748" y="1445"/>
                  </a:lnTo>
                  <a:lnTo>
                    <a:pt x="54803" y="0"/>
                  </a:lnTo>
                  <a:lnTo>
                    <a:pt x="53858" y="0"/>
                  </a:lnTo>
                  <a:lnTo>
                    <a:pt x="50078" y="5783"/>
                  </a:lnTo>
                  <a:lnTo>
                    <a:pt x="47244" y="8674"/>
                  </a:lnTo>
                  <a:lnTo>
                    <a:pt x="46299" y="8674"/>
                  </a:lnTo>
                  <a:lnTo>
                    <a:pt x="41574" y="8674"/>
                  </a:lnTo>
                  <a:lnTo>
                    <a:pt x="37795" y="10120"/>
                  </a:lnTo>
                  <a:lnTo>
                    <a:pt x="35905" y="15903"/>
                  </a:lnTo>
                  <a:lnTo>
                    <a:pt x="34960" y="18795"/>
                  </a:lnTo>
                  <a:lnTo>
                    <a:pt x="38740" y="21686"/>
                  </a:lnTo>
                  <a:lnTo>
                    <a:pt x="37795" y="24578"/>
                  </a:lnTo>
                  <a:lnTo>
                    <a:pt x="34960" y="24578"/>
                  </a:lnTo>
                  <a:lnTo>
                    <a:pt x="34015" y="27469"/>
                  </a:lnTo>
                  <a:lnTo>
                    <a:pt x="31181" y="30361"/>
                  </a:lnTo>
                  <a:lnTo>
                    <a:pt x="28346" y="31807"/>
                  </a:lnTo>
                  <a:lnTo>
                    <a:pt x="28346" y="33253"/>
                  </a:lnTo>
                  <a:lnTo>
                    <a:pt x="28346" y="36144"/>
                  </a:lnTo>
                  <a:lnTo>
                    <a:pt x="26456" y="41927"/>
                  </a:lnTo>
                  <a:lnTo>
                    <a:pt x="24566" y="43373"/>
                  </a:lnTo>
                  <a:lnTo>
                    <a:pt x="26456" y="43373"/>
                  </a:lnTo>
                  <a:lnTo>
                    <a:pt x="28346" y="47710"/>
                  </a:lnTo>
                  <a:lnTo>
                    <a:pt x="28346" y="49156"/>
                  </a:lnTo>
                  <a:lnTo>
                    <a:pt x="26456" y="49156"/>
                  </a:lnTo>
                  <a:lnTo>
                    <a:pt x="26456" y="47710"/>
                  </a:lnTo>
                  <a:lnTo>
                    <a:pt x="24566" y="47710"/>
                  </a:lnTo>
                  <a:lnTo>
                    <a:pt x="22677" y="47710"/>
                  </a:lnTo>
                  <a:lnTo>
                    <a:pt x="20787" y="49156"/>
                  </a:lnTo>
                  <a:lnTo>
                    <a:pt x="18897" y="49156"/>
                  </a:lnTo>
                  <a:lnTo>
                    <a:pt x="17007" y="49156"/>
                  </a:lnTo>
                  <a:lnTo>
                    <a:pt x="15118" y="50602"/>
                  </a:lnTo>
                  <a:lnTo>
                    <a:pt x="13228" y="54939"/>
                  </a:lnTo>
                  <a:lnTo>
                    <a:pt x="12283" y="54939"/>
                  </a:lnTo>
                  <a:lnTo>
                    <a:pt x="9448" y="54939"/>
                  </a:lnTo>
                  <a:lnTo>
                    <a:pt x="8503" y="54939"/>
                  </a:lnTo>
                  <a:lnTo>
                    <a:pt x="4724" y="54939"/>
                  </a:lnTo>
                  <a:lnTo>
                    <a:pt x="3779" y="54939"/>
                  </a:lnTo>
                  <a:lnTo>
                    <a:pt x="1889" y="54939"/>
                  </a:lnTo>
                  <a:lnTo>
                    <a:pt x="0" y="54939"/>
                  </a:lnTo>
                  <a:lnTo>
                    <a:pt x="944" y="56385"/>
                  </a:lnTo>
                  <a:lnTo>
                    <a:pt x="1889" y="6216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0" name="Shape 790"/>
            <p:cNvSpPr/>
            <p:nvPr/>
          </p:nvSpPr>
          <p:spPr>
            <a:xfrm>
              <a:off x="5127625" y="2565503"/>
              <a:ext cx="87313" cy="55562"/>
            </a:xfrm>
            <a:custGeom>
              <a:avLst/>
              <a:gdLst/>
              <a:ahLst/>
              <a:cxnLst/>
              <a:rect l="0" t="0" r="0" b="0"/>
              <a:pathLst>
                <a:path w="120000" h="120000" extrusionOk="0">
                  <a:moveTo>
                    <a:pt x="117272" y="59999"/>
                  </a:moveTo>
                  <a:lnTo>
                    <a:pt x="90000" y="42857"/>
                  </a:lnTo>
                  <a:lnTo>
                    <a:pt x="73636" y="21428"/>
                  </a:lnTo>
                  <a:lnTo>
                    <a:pt x="73636" y="8571"/>
                  </a:lnTo>
                  <a:lnTo>
                    <a:pt x="73636" y="4285"/>
                  </a:lnTo>
                  <a:lnTo>
                    <a:pt x="68181" y="4285"/>
                  </a:lnTo>
                  <a:lnTo>
                    <a:pt x="62727" y="4285"/>
                  </a:lnTo>
                  <a:lnTo>
                    <a:pt x="57272" y="4285"/>
                  </a:lnTo>
                  <a:lnTo>
                    <a:pt x="54545" y="4285"/>
                  </a:lnTo>
                  <a:lnTo>
                    <a:pt x="46363" y="0"/>
                  </a:lnTo>
                  <a:lnTo>
                    <a:pt x="43636" y="0"/>
                  </a:lnTo>
                  <a:lnTo>
                    <a:pt x="35454" y="0"/>
                  </a:lnTo>
                  <a:lnTo>
                    <a:pt x="21818" y="4285"/>
                  </a:lnTo>
                  <a:lnTo>
                    <a:pt x="13636" y="8571"/>
                  </a:lnTo>
                  <a:lnTo>
                    <a:pt x="10909" y="21428"/>
                  </a:lnTo>
                  <a:lnTo>
                    <a:pt x="8181" y="21428"/>
                  </a:lnTo>
                  <a:lnTo>
                    <a:pt x="10909" y="25714"/>
                  </a:lnTo>
                  <a:lnTo>
                    <a:pt x="13636" y="25714"/>
                  </a:lnTo>
                  <a:lnTo>
                    <a:pt x="13636" y="38571"/>
                  </a:lnTo>
                  <a:lnTo>
                    <a:pt x="21818" y="42857"/>
                  </a:lnTo>
                  <a:lnTo>
                    <a:pt x="13636" y="55714"/>
                  </a:lnTo>
                  <a:lnTo>
                    <a:pt x="10909" y="55714"/>
                  </a:lnTo>
                  <a:lnTo>
                    <a:pt x="10909" y="59999"/>
                  </a:lnTo>
                  <a:lnTo>
                    <a:pt x="10909" y="77142"/>
                  </a:lnTo>
                  <a:lnTo>
                    <a:pt x="8181" y="85714"/>
                  </a:lnTo>
                  <a:lnTo>
                    <a:pt x="0" y="102857"/>
                  </a:lnTo>
                  <a:lnTo>
                    <a:pt x="8181" y="111428"/>
                  </a:lnTo>
                  <a:lnTo>
                    <a:pt x="10909" y="111428"/>
                  </a:lnTo>
                  <a:lnTo>
                    <a:pt x="21818" y="102857"/>
                  </a:lnTo>
                  <a:lnTo>
                    <a:pt x="24545" y="102857"/>
                  </a:lnTo>
                  <a:lnTo>
                    <a:pt x="24545" y="111428"/>
                  </a:lnTo>
                  <a:lnTo>
                    <a:pt x="24545" y="119999"/>
                  </a:lnTo>
                  <a:lnTo>
                    <a:pt x="35454" y="111428"/>
                  </a:lnTo>
                  <a:lnTo>
                    <a:pt x="46363" y="94285"/>
                  </a:lnTo>
                  <a:lnTo>
                    <a:pt x="54545" y="85714"/>
                  </a:lnTo>
                  <a:lnTo>
                    <a:pt x="62727" y="77142"/>
                  </a:lnTo>
                  <a:lnTo>
                    <a:pt x="68181" y="77142"/>
                  </a:lnTo>
                  <a:lnTo>
                    <a:pt x="73636" y="77142"/>
                  </a:lnTo>
                  <a:lnTo>
                    <a:pt x="84545" y="68571"/>
                  </a:lnTo>
                  <a:lnTo>
                    <a:pt x="98181" y="77142"/>
                  </a:lnTo>
                  <a:lnTo>
                    <a:pt x="109090" y="77142"/>
                  </a:lnTo>
                  <a:lnTo>
                    <a:pt x="117272" y="68571"/>
                  </a:lnTo>
                  <a:lnTo>
                    <a:pt x="120000" y="59999"/>
                  </a:lnTo>
                  <a:lnTo>
                    <a:pt x="117272" y="5999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1" name="Shape 791"/>
            <p:cNvSpPr/>
            <p:nvPr/>
          </p:nvSpPr>
          <p:spPr>
            <a:xfrm>
              <a:off x="4964112" y="2552803"/>
              <a:ext cx="69849" cy="52388"/>
            </a:xfrm>
            <a:custGeom>
              <a:avLst/>
              <a:gdLst/>
              <a:ahLst/>
              <a:cxnLst/>
              <a:rect l="0" t="0" r="0" b="0"/>
              <a:pathLst>
                <a:path w="120000" h="120000" extrusionOk="0">
                  <a:moveTo>
                    <a:pt x="10000" y="57777"/>
                  </a:moveTo>
                  <a:lnTo>
                    <a:pt x="10000" y="57777"/>
                  </a:lnTo>
                  <a:lnTo>
                    <a:pt x="0" y="71111"/>
                  </a:lnTo>
                  <a:lnTo>
                    <a:pt x="10000" y="75555"/>
                  </a:lnTo>
                  <a:lnTo>
                    <a:pt x="10000" y="88888"/>
                  </a:lnTo>
                  <a:lnTo>
                    <a:pt x="10000" y="93333"/>
                  </a:lnTo>
                  <a:lnTo>
                    <a:pt x="13333" y="102222"/>
                  </a:lnTo>
                  <a:lnTo>
                    <a:pt x="13333" y="111111"/>
                  </a:lnTo>
                  <a:lnTo>
                    <a:pt x="20000" y="120000"/>
                  </a:lnTo>
                  <a:lnTo>
                    <a:pt x="26666" y="120000"/>
                  </a:lnTo>
                  <a:lnTo>
                    <a:pt x="40000" y="120000"/>
                  </a:lnTo>
                  <a:lnTo>
                    <a:pt x="46666" y="120000"/>
                  </a:lnTo>
                  <a:lnTo>
                    <a:pt x="63333" y="111111"/>
                  </a:lnTo>
                  <a:lnTo>
                    <a:pt x="86666" y="102222"/>
                  </a:lnTo>
                  <a:lnTo>
                    <a:pt x="100000" y="93333"/>
                  </a:lnTo>
                  <a:lnTo>
                    <a:pt x="106666" y="93333"/>
                  </a:lnTo>
                  <a:lnTo>
                    <a:pt x="116666" y="88888"/>
                  </a:lnTo>
                  <a:lnTo>
                    <a:pt x="120000" y="88888"/>
                  </a:lnTo>
                  <a:lnTo>
                    <a:pt x="120000" y="71111"/>
                  </a:lnTo>
                  <a:lnTo>
                    <a:pt x="120000" y="57777"/>
                  </a:lnTo>
                  <a:lnTo>
                    <a:pt x="120000" y="53333"/>
                  </a:lnTo>
                  <a:lnTo>
                    <a:pt x="116666" y="35555"/>
                  </a:lnTo>
                  <a:lnTo>
                    <a:pt x="106666" y="31111"/>
                  </a:lnTo>
                  <a:lnTo>
                    <a:pt x="103333" y="17777"/>
                  </a:lnTo>
                  <a:lnTo>
                    <a:pt x="100000" y="13333"/>
                  </a:lnTo>
                  <a:lnTo>
                    <a:pt x="93333" y="4444"/>
                  </a:lnTo>
                  <a:lnTo>
                    <a:pt x="90000" y="0"/>
                  </a:lnTo>
                  <a:lnTo>
                    <a:pt x="86666" y="0"/>
                  </a:lnTo>
                  <a:lnTo>
                    <a:pt x="76666" y="13333"/>
                  </a:lnTo>
                  <a:lnTo>
                    <a:pt x="63333" y="13333"/>
                  </a:lnTo>
                  <a:lnTo>
                    <a:pt x="60000" y="13333"/>
                  </a:lnTo>
                  <a:lnTo>
                    <a:pt x="53333" y="13333"/>
                  </a:lnTo>
                  <a:lnTo>
                    <a:pt x="46666" y="17777"/>
                  </a:lnTo>
                  <a:lnTo>
                    <a:pt x="46666" y="31111"/>
                  </a:lnTo>
                  <a:lnTo>
                    <a:pt x="33333" y="17777"/>
                  </a:lnTo>
                  <a:lnTo>
                    <a:pt x="26666" y="17777"/>
                  </a:lnTo>
                  <a:lnTo>
                    <a:pt x="20000" y="31111"/>
                  </a:lnTo>
                  <a:lnTo>
                    <a:pt x="13333" y="35555"/>
                  </a:lnTo>
                  <a:lnTo>
                    <a:pt x="10000" y="40000"/>
                  </a:lnTo>
                  <a:lnTo>
                    <a:pt x="10000" y="53333"/>
                  </a:lnTo>
                  <a:lnTo>
                    <a:pt x="10000" y="5777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2" name="Shape 792"/>
            <p:cNvSpPr/>
            <p:nvPr/>
          </p:nvSpPr>
          <p:spPr>
            <a:xfrm>
              <a:off x="4930775" y="2544866"/>
              <a:ext cx="52388" cy="107949"/>
            </a:xfrm>
            <a:custGeom>
              <a:avLst/>
              <a:gdLst/>
              <a:ahLst/>
              <a:cxnLst/>
              <a:rect l="0" t="0" r="0" b="0"/>
              <a:pathLst>
                <a:path w="120000" h="120000" extrusionOk="0">
                  <a:moveTo>
                    <a:pt x="78000" y="114146"/>
                  </a:moveTo>
                  <a:cubicBezTo>
                    <a:pt x="78000" y="111219"/>
                    <a:pt x="78000" y="111219"/>
                    <a:pt x="78000" y="111219"/>
                  </a:cubicBezTo>
                  <a:cubicBezTo>
                    <a:pt x="78000" y="108292"/>
                    <a:pt x="78000" y="108292"/>
                    <a:pt x="78000" y="108292"/>
                  </a:cubicBezTo>
                  <a:cubicBezTo>
                    <a:pt x="78000" y="105365"/>
                    <a:pt x="78000" y="105365"/>
                    <a:pt x="78000" y="105365"/>
                  </a:cubicBezTo>
                  <a:cubicBezTo>
                    <a:pt x="90000" y="102439"/>
                    <a:pt x="90000" y="102439"/>
                    <a:pt x="90000" y="102439"/>
                  </a:cubicBezTo>
                  <a:cubicBezTo>
                    <a:pt x="102000" y="87804"/>
                    <a:pt x="102000" y="87804"/>
                    <a:pt x="102000" y="87804"/>
                  </a:cubicBezTo>
                  <a:cubicBezTo>
                    <a:pt x="114000" y="84878"/>
                    <a:pt x="114000" y="84878"/>
                    <a:pt x="114000" y="84878"/>
                  </a:cubicBezTo>
                  <a:cubicBezTo>
                    <a:pt x="120000" y="81951"/>
                    <a:pt x="120000" y="81951"/>
                    <a:pt x="120000" y="81951"/>
                  </a:cubicBezTo>
                  <a:cubicBezTo>
                    <a:pt x="120000" y="76097"/>
                    <a:pt x="120000" y="76097"/>
                    <a:pt x="120000" y="76097"/>
                  </a:cubicBezTo>
                  <a:cubicBezTo>
                    <a:pt x="120000" y="73170"/>
                    <a:pt x="120000" y="73170"/>
                    <a:pt x="120000" y="73170"/>
                  </a:cubicBezTo>
                  <a:cubicBezTo>
                    <a:pt x="114000" y="67317"/>
                    <a:pt x="114000" y="67317"/>
                    <a:pt x="114000" y="67317"/>
                  </a:cubicBezTo>
                  <a:cubicBezTo>
                    <a:pt x="102000" y="67317"/>
                    <a:pt x="102000" y="67317"/>
                    <a:pt x="102000" y="67317"/>
                  </a:cubicBezTo>
                  <a:cubicBezTo>
                    <a:pt x="96000" y="64390"/>
                    <a:pt x="96000" y="64390"/>
                    <a:pt x="96000" y="64390"/>
                  </a:cubicBezTo>
                  <a:cubicBezTo>
                    <a:pt x="96000" y="58536"/>
                    <a:pt x="96000" y="58536"/>
                    <a:pt x="96000" y="58536"/>
                  </a:cubicBezTo>
                  <a:cubicBezTo>
                    <a:pt x="90000" y="55609"/>
                    <a:pt x="90000" y="55609"/>
                    <a:pt x="90000" y="55609"/>
                  </a:cubicBezTo>
                  <a:cubicBezTo>
                    <a:pt x="90000" y="52682"/>
                    <a:pt x="90000" y="52682"/>
                    <a:pt x="90000" y="52682"/>
                  </a:cubicBezTo>
                  <a:cubicBezTo>
                    <a:pt x="90000" y="46829"/>
                    <a:pt x="90000" y="46829"/>
                    <a:pt x="90000" y="46829"/>
                  </a:cubicBezTo>
                  <a:cubicBezTo>
                    <a:pt x="78000" y="43902"/>
                    <a:pt x="78000" y="43902"/>
                    <a:pt x="78000" y="43902"/>
                  </a:cubicBezTo>
                  <a:cubicBezTo>
                    <a:pt x="90000" y="38048"/>
                    <a:pt x="90000" y="38048"/>
                    <a:pt x="90000" y="38048"/>
                  </a:cubicBezTo>
                  <a:cubicBezTo>
                    <a:pt x="90000" y="38048"/>
                    <a:pt x="90000" y="38048"/>
                    <a:pt x="90000" y="38048"/>
                  </a:cubicBezTo>
                  <a:cubicBezTo>
                    <a:pt x="90000" y="35121"/>
                    <a:pt x="90000" y="35121"/>
                    <a:pt x="90000" y="35121"/>
                  </a:cubicBezTo>
                  <a:cubicBezTo>
                    <a:pt x="90000" y="29268"/>
                    <a:pt x="90000" y="29268"/>
                    <a:pt x="90000" y="29268"/>
                  </a:cubicBezTo>
                  <a:cubicBezTo>
                    <a:pt x="90000" y="26341"/>
                    <a:pt x="90000" y="26341"/>
                    <a:pt x="90000" y="26341"/>
                  </a:cubicBezTo>
                  <a:cubicBezTo>
                    <a:pt x="90000" y="23414"/>
                    <a:pt x="90000" y="23414"/>
                    <a:pt x="90000" y="23414"/>
                  </a:cubicBezTo>
                  <a:cubicBezTo>
                    <a:pt x="90000" y="17560"/>
                    <a:pt x="90000" y="17560"/>
                    <a:pt x="90000" y="17560"/>
                  </a:cubicBezTo>
                  <a:cubicBezTo>
                    <a:pt x="78000" y="14634"/>
                    <a:pt x="78000" y="14634"/>
                    <a:pt x="78000" y="14634"/>
                  </a:cubicBezTo>
                  <a:cubicBezTo>
                    <a:pt x="78000" y="14634"/>
                    <a:pt x="78000" y="14634"/>
                    <a:pt x="78000" y="14634"/>
                  </a:cubicBezTo>
                  <a:cubicBezTo>
                    <a:pt x="60000" y="8780"/>
                    <a:pt x="60000" y="8780"/>
                    <a:pt x="60000" y="8780"/>
                  </a:cubicBezTo>
                  <a:cubicBezTo>
                    <a:pt x="60000" y="5853"/>
                    <a:pt x="60000" y="5853"/>
                    <a:pt x="60000" y="5853"/>
                  </a:cubicBezTo>
                  <a:cubicBezTo>
                    <a:pt x="60000" y="2926"/>
                    <a:pt x="60000" y="2926"/>
                    <a:pt x="60000" y="2926"/>
                  </a:cubicBezTo>
                  <a:cubicBezTo>
                    <a:pt x="54000" y="0"/>
                    <a:pt x="54000" y="0"/>
                    <a:pt x="54000" y="0"/>
                  </a:cubicBezTo>
                  <a:cubicBezTo>
                    <a:pt x="42000" y="5853"/>
                    <a:pt x="42000" y="5853"/>
                    <a:pt x="42000" y="5853"/>
                  </a:cubicBezTo>
                  <a:cubicBezTo>
                    <a:pt x="36000" y="5853"/>
                    <a:pt x="36000" y="5853"/>
                    <a:pt x="36000" y="5853"/>
                  </a:cubicBezTo>
                  <a:cubicBezTo>
                    <a:pt x="24000" y="5853"/>
                    <a:pt x="24000" y="5853"/>
                    <a:pt x="24000" y="5853"/>
                  </a:cubicBezTo>
                  <a:cubicBezTo>
                    <a:pt x="24000" y="0"/>
                    <a:pt x="24000" y="0"/>
                    <a:pt x="24000" y="0"/>
                  </a:cubicBezTo>
                  <a:cubicBezTo>
                    <a:pt x="18000" y="0"/>
                    <a:pt x="18000" y="0"/>
                    <a:pt x="18000" y="0"/>
                  </a:cubicBezTo>
                  <a:cubicBezTo>
                    <a:pt x="6000" y="8780"/>
                    <a:pt x="6000" y="8780"/>
                    <a:pt x="6000" y="8780"/>
                  </a:cubicBezTo>
                  <a:cubicBezTo>
                    <a:pt x="0" y="17560"/>
                    <a:pt x="0" y="17560"/>
                    <a:pt x="0" y="17560"/>
                  </a:cubicBezTo>
                  <a:cubicBezTo>
                    <a:pt x="12000" y="29268"/>
                    <a:pt x="12000" y="29268"/>
                    <a:pt x="12000" y="29268"/>
                  </a:cubicBezTo>
                  <a:cubicBezTo>
                    <a:pt x="18000" y="29268"/>
                    <a:pt x="18000" y="29268"/>
                    <a:pt x="18000" y="29268"/>
                  </a:cubicBezTo>
                  <a:cubicBezTo>
                    <a:pt x="18000" y="38048"/>
                    <a:pt x="18000" y="38048"/>
                    <a:pt x="18000" y="38048"/>
                  </a:cubicBezTo>
                  <a:cubicBezTo>
                    <a:pt x="12000" y="46829"/>
                    <a:pt x="12000" y="46829"/>
                    <a:pt x="12000" y="46829"/>
                  </a:cubicBezTo>
                  <a:cubicBezTo>
                    <a:pt x="18000" y="52682"/>
                    <a:pt x="18000" y="52682"/>
                    <a:pt x="18000" y="52682"/>
                  </a:cubicBezTo>
                  <a:cubicBezTo>
                    <a:pt x="18000" y="55609"/>
                    <a:pt x="18000" y="55609"/>
                    <a:pt x="18000" y="55609"/>
                  </a:cubicBezTo>
                  <a:cubicBezTo>
                    <a:pt x="18000" y="64390"/>
                    <a:pt x="18000" y="64390"/>
                    <a:pt x="18000" y="64390"/>
                  </a:cubicBezTo>
                  <a:cubicBezTo>
                    <a:pt x="18000" y="67317"/>
                    <a:pt x="18000" y="67317"/>
                    <a:pt x="18000" y="67317"/>
                  </a:cubicBezTo>
                  <a:cubicBezTo>
                    <a:pt x="12000" y="67317"/>
                    <a:pt x="12000" y="67317"/>
                    <a:pt x="12000" y="67317"/>
                  </a:cubicBezTo>
                  <a:cubicBezTo>
                    <a:pt x="12000" y="73170"/>
                    <a:pt x="12000" y="73170"/>
                    <a:pt x="12000" y="73170"/>
                  </a:cubicBezTo>
                  <a:cubicBezTo>
                    <a:pt x="12000" y="76097"/>
                    <a:pt x="12000" y="76097"/>
                    <a:pt x="12000" y="76097"/>
                  </a:cubicBezTo>
                  <a:cubicBezTo>
                    <a:pt x="18000" y="84878"/>
                    <a:pt x="18000" y="84878"/>
                    <a:pt x="18000" y="84878"/>
                  </a:cubicBezTo>
                  <a:cubicBezTo>
                    <a:pt x="18000" y="87804"/>
                    <a:pt x="18000" y="87804"/>
                    <a:pt x="18000" y="87804"/>
                  </a:cubicBezTo>
                  <a:cubicBezTo>
                    <a:pt x="12000" y="87804"/>
                    <a:pt x="12000" y="87804"/>
                    <a:pt x="12000" y="87804"/>
                  </a:cubicBezTo>
                  <a:cubicBezTo>
                    <a:pt x="36000" y="96585"/>
                    <a:pt x="36000" y="96585"/>
                    <a:pt x="36000" y="96585"/>
                  </a:cubicBezTo>
                  <a:cubicBezTo>
                    <a:pt x="42000" y="102439"/>
                    <a:pt x="42000" y="102439"/>
                    <a:pt x="42000" y="102439"/>
                  </a:cubicBezTo>
                  <a:cubicBezTo>
                    <a:pt x="54000" y="111219"/>
                    <a:pt x="54000" y="111219"/>
                    <a:pt x="54000" y="111219"/>
                  </a:cubicBezTo>
                  <a:cubicBezTo>
                    <a:pt x="54000" y="114146"/>
                    <a:pt x="54000" y="114146"/>
                    <a:pt x="54000" y="114146"/>
                  </a:cubicBezTo>
                  <a:cubicBezTo>
                    <a:pt x="60000" y="117073"/>
                    <a:pt x="60000" y="117073"/>
                    <a:pt x="60000" y="117073"/>
                  </a:cubicBezTo>
                  <a:cubicBezTo>
                    <a:pt x="72000" y="120000"/>
                    <a:pt x="72000" y="120000"/>
                    <a:pt x="72000" y="120000"/>
                  </a:cubicBezTo>
                  <a:lnTo>
                    <a:pt x="78000" y="11414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3" name="Shape 793"/>
            <p:cNvSpPr/>
            <p:nvPr/>
          </p:nvSpPr>
          <p:spPr>
            <a:xfrm>
              <a:off x="5016500" y="2489303"/>
              <a:ext cx="176212" cy="101599"/>
            </a:xfrm>
            <a:custGeom>
              <a:avLst/>
              <a:gdLst/>
              <a:ahLst/>
              <a:cxnLst/>
              <a:rect l="0" t="0" r="0" b="0"/>
              <a:pathLst>
                <a:path w="120000" h="120000" extrusionOk="0">
                  <a:moveTo>
                    <a:pt x="4000" y="80769"/>
                  </a:moveTo>
                  <a:lnTo>
                    <a:pt x="5333" y="83076"/>
                  </a:lnTo>
                  <a:lnTo>
                    <a:pt x="6666" y="90000"/>
                  </a:lnTo>
                  <a:lnTo>
                    <a:pt x="10666" y="92307"/>
                  </a:lnTo>
                  <a:lnTo>
                    <a:pt x="12000" y="101538"/>
                  </a:lnTo>
                  <a:lnTo>
                    <a:pt x="12000" y="103846"/>
                  </a:lnTo>
                  <a:lnTo>
                    <a:pt x="12000" y="110769"/>
                  </a:lnTo>
                  <a:lnTo>
                    <a:pt x="12000" y="120000"/>
                  </a:lnTo>
                  <a:lnTo>
                    <a:pt x="16000" y="120000"/>
                  </a:lnTo>
                  <a:lnTo>
                    <a:pt x="17333" y="120000"/>
                  </a:lnTo>
                  <a:lnTo>
                    <a:pt x="22666" y="120000"/>
                  </a:lnTo>
                  <a:lnTo>
                    <a:pt x="28000" y="120000"/>
                  </a:lnTo>
                  <a:lnTo>
                    <a:pt x="33333" y="113076"/>
                  </a:lnTo>
                  <a:lnTo>
                    <a:pt x="38666" y="110769"/>
                  </a:lnTo>
                  <a:lnTo>
                    <a:pt x="41333" y="110769"/>
                  </a:lnTo>
                  <a:lnTo>
                    <a:pt x="44000" y="110769"/>
                  </a:lnTo>
                  <a:lnTo>
                    <a:pt x="46666" y="110769"/>
                  </a:lnTo>
                  <a:lnTo>
                    <a:pt x="48000" y="120000"/>
                  </a:lnTo>
                  <a:lnTo>
                    <a:pt x="49333" y="117692"/>
                  </a:lnTo>
                  <a:lnTo>
                    <a:pt x="53333" y="113076"/>
                  </a:lnTo>
                  <a:lnTo>
                    <a:pt x="57333" y="120000"/>
                  </a:lnTo>
                  <a:lnTo>
                    <a:pt x="58666" y="120000"/>
                  </a:lnTo>
                  <a:lnTo>
                    <a:pt x="62666" y="120000"/>
                  </a:lnTo>
                  <a:lnTo>
                    <a:pt x="69333" y="120000"/>
                  </a:lnTo>
                  <a:lnTo>
                    <a:pt x="70666" y="120000"/>
                  </a:lnTo>
                  <a:lnTo>
                    <a:pt x="74666" y="120000"/>
                  </a:lnTo>
                  <a:lnTo>
                    <a:pt x="76000" y="113076"/>
                  </a:lnTo>
                  <a:lnTo>
                    <a:pt x="76000" y="110769"/>
                  </a:lnTo>
                  <a:lnTo>
                    <a:pt x="76000" y="103846"/>
                  </a:lnTo>
                  <a:lnTo>
                    <a:pt x="74666" y="103846"/>
                  </a:lnTo>
                  <a:lnTo>
                    <a:pt x="74666" y="101538"/>
                  </a:lnTo>
                  <a:lnTo>
                    <a:pt x="76000" y="101538"/>
                  </a:lnTo>
                  <a:lnTo>
                    <a:pt x="80000" y="101538"/>
                  </a:lnTo>
                  <a:lnTo>
                    <a:pt x="81333" y="101538"/>
                  </a:lnTo>
                  <a:lnTo>
                    <a:pt x="82666" y="94615"/>
                  </a:lnTo>
                  <a:lnTo>
                    <a:pt x="86666" y="92307"/>
                  </a:lnTo>
                  <a:lnTo>
                    <a:pt x="93333" y="90000"/>
                  </a:lnTo>
                  <a:lnTo>
                    <a:pt x="97333" y="90000"/>
                  </a:lnTo>
                  <a:lnTo>
                    <a:pt x="98666" y="90000"/>
                  </a:lnTo>
                  <a:lnTo>
                    <a:pt x="102666" y="92307"/>
                  </a:lnTo>
                  <a:lnTo>
                    <a:pt x="104000" y="92307"/>
                  </a:lnTo>
                  <a:lnTo>
                    <a:pt x="106666" y="92307"/>
                  </a:lnTo>
                  <a:lnTo>
                    <a:pt x="109333" y="92307"/>
                  </a:lnTo>
                  <a:lnTo>
                    <a:pt x="109333" y="90000"/>
                  </a:lnTo>
                  <a:lnTo>
                    <a:pt x="104000" y="73846"/>
                  </a:lnTo>
                  <a:lnTo>
                    <a:pt x="98666" y="71538"/>
                  </a:lnTo>
                  <a:lnTo>
                    <a:pt x="102666" y="71538"/>
                  </a:lnTo>
                  <a:lnTo>
                    <a:pt x="104000" y="64615"/>
                  </a:lnTo>
                  <a:lnTo>
                    <a:pt x="106666" y="62307"/>
                  </a:lnTo>
                  <a:lnTo>
                    <a:pt x="106666" y="53076"/>
                  </a:lnTo>
                  <a:lnTo>
                    <a:pt x="106666" y="43846"/>
                  </a:lnTo>
                  <a:lnTo>
                    <a:pt x="109333" y="34615"/>
                  </a:lnTo>
                  <a:lnTo>
                    <a:pt x="114666" y="32307"/>
                  </a:lnTo>
                  <a:lnTo>
                    <a:pt x="117333" y="32307"/>
                  </a:lnTo>
                  <a:lnTo>
                    <a:pt x="120000" y="32307"/>
                  </a:lnTo>
                  <a:lnTo>
                    <a:pt x="120000" y="23076"/>
                  </a:lnTo>
                  <a:lnTo>
                    <a:pt x="120000" y="18461"/>
                  </a:lnTo>
                  <a:lnTo>
                    <a:pt x="117333" y="18461"/>
                  </a:lnTo>
                  <a:lnTo>
                    <a:pt x="112000" y="18461"/>
                  </a:lnTo>
                  <a:lnTo>
                    <a:pt x="104000" y="9230"/>
                  </a:lnTo>
                  <a:lnTo>
                    <a:pt x="98666" y="9230"/>
                  </a:lnTo>
                  <a:lnTo>
                    <a:pt x="93333" y="4615"/>
                  </a:lnTo>
                  <a:lnTo>
                    <a:pt x="88000" y="0"/>
                  </a:lnTo>
                  <a:lnTo>
                    <a:pt x="86666" y="4615"/>
                  </a:lnTo>
                  <a:lnTo>
                    <a:pt x="80000" y="4615"/>
                  </a:lnTo>
                  <a:lnTo>
                    <a:pt x="70666" y="9230"/>
                  </a:lnTo>
                  <a:lnTo>
                    <a:pt x="65333" y="18461"/>
                  </a:lnTo>
                  <a:lnTo>
                    <a:pt x="62666" y="23076"/>
                  </a:lnTo>
                  <a:lnTo>
                    <a:pt x="58666" y="23076"/>
                  </a:lnTo>
                  <a:lnTo>
                    <a:pt x="52000" y="18461"/>
                  </a:lnTo>
                  <a:lnTo>
                    <a:pt x="44000" y="18461"/>
                  </a:lnTo>
                  <a:lnTo>
                    <a:pt x="38666" y="18461"/>
                  </a:lnTo>
                  <a:lnTo>
                    <a:pt x="30666" y="18461"/>
                  </a:lnTo>
                  <a:lnTo>
                    <a:pt x="22666" y="13846"/>
                  </a:lnTo>
                  <a:lnTo>
                    <a:pt x="16000" y="18461"/>
                  </a:lnTo>
                  <a:lnTo>
                    <a:pt x="10666" y="18461"/>
                  </a:lnTo>
                  <a:lnTo>
                    <a:pt x="6666" y="13846"/>
                  </a:lnTo>
                  <a:lnTo>
                    <a:pt x="10666" y="9230"/>
                  </a:lnTo>
                  <a:lnTo>
                    <a:pt x="10666" y="4615"/>
                  </a:lnTo>
                  <a:lnTo>
                    <a:pt x="5333" y="0"/>
                  </a:lnTo>
                  <a:lnTo>
                    <a:pt x="0" y="9230"/>
                  </a:lnTo>
                  <a:lnTo>
                    <a:pt x="0" y="13846"/>
                  </a:lnTo>
                  <a:lnTo>
                    <a:pt x="0" y="18461"/>
                  </a:lnTo>
                  <a:lnTo>
                    <a:pt x="1333" y="23076"/>
                  </a:lnTo>
                  <a:lnTo>
                    <a:pt x="5333" y="32307"/>
                  </a:lnTo>
                  <a:lnTo>
                    <a:pt x="12000" y="41538"/>
                  </a:lnTo>
                  <a:lnTo>
                    <a:pt x="6666" y="53076"/>
                  </a:lnTo>
                  <a:lnTo>
                    <a:pt x="5333" y="53076"/>
                  </a:lnTo>
                  <a:lnTo>
                    <a:pt x="4000" y="57692"/>
                  </a:lnTo>
                  <a:lnTo>
                    <a:pt x="4000" y="62307"/>
                  </a:lnTo>
                  <a:lnTo>
                    <a:pt x="4000" y="71538"/>
                  </a:lnTo>
                  <a:lnTo>
                    <a:pt x="5333" y="71538"/>
                  </a:lnTo>
                  <a:lnTo>
                    <a:pt x="0" y="73846"/>
                  </a:lnTo>
                  <a:lnTo>
                    <a:pt x="1333" y="76153"/>
                  </a:lnTo>
                  <a:lnTo>
                    <a:pt x="4000" y="8076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4" name="Shape 794"/>
            <p:cNvSpPr/>
            <p:nvPr/>
          </p:nvSpPr>
          <p:spPr>
            <a:xfrm>
              <a:off x="4951412" y="2346428"/>
              <a:ext cx="268286" cy="163513"/>
            </a:xfrm>
            <a:custGeom>
              <a:avLst/>
              <a:gdLst/>
              <a:ahLst/>
              <a:cxnLst/>
              <a:rect l="0" t="0" r="0" b="0"/>
              <a:pathLst>
                <a:path w="120000" h="120000" extrusionOk="0">
                  <a:moveTo>
                    <a:pt x="116496" y="73734"/>
                  </a:moveTo>
                  <a:lnTo>
                    <a:pt x="112992" y="73734"/>
                  </a:lnTo>
                  <a:lnTo>
                    <a:pt x="110364" y="75180"/>
                  </a:lnTo>
                  <a:lnTo>
                    <a:pt x="107737" y="79518"/>
                  </a:lnTo>
                  <a:lnTo>
                    <a:pt x="105985" y="79518"/>
                  </a:lnTo>
                  <a:lnTo>
                    <a:pt x="102481" y="75180"/>
                  </a:lnTo>
                  <a:lnTo>
                    <a:pt x="100729" y="73734"/>
                  </a:lnTo>
                  <a:lnTo>
                    <a:pt x="99854" y="70843"/>
                  </a:lnTo>
                  <a:lnTo>
                    <a:pt x="98978" y="69397"/>
                  </a:lnTo>
                  <a:lnTo>
                    <a:pt x="98978" y="67951"/>
                  </a:lnTo>
                  <a:lnTo>
                    <a:pt x="97226" y="59277"/>
                  </a:lnTo>
                  <a:lnTo>
                    <a:pt x="97226" y="53493"/>
                  </a:lnTo>
                  <a:lnTo>
                    <a:pt x="98978" y="44819"/>
                  </a:lnTo>
                  <a:lnTo>
                    <a:pt x="96350" y="36144"/>
                  </a:lnTo>
                  <a:lnTo>
                    <a:pt x="93722" y="30361"/>
                  </a:lnTo>
                  <a:lnTo>
                    <a:pt x="89343" y="23132"/>
                  </a:lnTo>
                  <a:lnTo>
                    <a:pt x="85839" y="15903"/>
                  </a:lnTo>
                  <a:lnTo>
                    <a:pt x="82335" y="5783"/>
                  </a:lnTo>
                  <a:lnTo>
                    <a:pt x="78832" y="4337"/>
                  </a:lnTo>
                  <a:lnTo>
                    <a:pt x="77956" y="0"/>
                  </a:lnTo>
                  <a:lnTo>
                    <a:pt x="75328" y="0"/>
                  </a:lnTo>
                  <a:lnTo>
                    <a:pt x="71824" y="4337"/>
                  </a:lnTo>
                  <a:lnTo>
                    <a:pt x="71824" y="5783"/>
                  </a:lnTo>
                  <a:lnTo>
                    <a:pt x="70948" y="10120"/>
                  </a:lnTo>
                  <a:lnTo>
                    <a:pt x="63941" y="10120"/>
                  </a:lnTo>
                  <a:lnTo>
                    <a:pt x="63065" y="10120"/>
                  </a:lnTo>
                  <a:lnTo>
                    <a:pt x="60437" y="11566"/>
                  </a:lnTo>
                  <a:lnTo>
                    <a:pt x="57810" y="15903"/>
                  </a:lnTo>
                  <a:lnTo>
                    <a:pt x="56058" y="15903"/>
                  </a:lnTo>
                  <a:lnTo>
                    <a:pt x="52554" y="10120"/>
                  </a:lnTo>
                  <a:lnTo>
                    <a:pt x="49051" y="10120"/>
                  </a:lnTo>
                  <a:lnTo>
                    <a:pt x="43795" y="10120"/>
                  </a:lnTo>
                  <a:lnTo>
                    <a:pt x="39416" y="5783"/>
                  </a:lnTo>
                  <a:lnTo>
                    <a:pt x="35912" y="5783"/>
                  </a:lnTo>
                  <a:lnTo>
                    <a:pt x="32408" y="5783"/>
                  </a:lnTo>
                  <a:lnTo>
                    <a:pt x="31532" y="10120"/>
                  </a:lnTo>
                  <a:lnTo>
                    <a:pt x="29781" y="10120"/>
                  </a:lnTo>
                  <a:lnTo>
                    <a:pt x="28905" y="11566"/>
                  </a:lnTo>
                  <a:lnTo>
                    <a:pt x="25401" y="15903"/>
                  </a:lnTo>
                  <a:lnTo>
                    <a:pt x="24525" y="15903"/>
                  </a:lnTo>
                  <a:lnTo>
                    <a:pt x="21021" y="17349"/>
                  </a:lnTo>
                  <a:lnTo>
                    <a:pt x="21021" y="20240"/>
                  </a:lnTo>
                  <a:lnTo>
                    <a:pt x="21021" y="23132"/>
                  </a:lnTo>
                  <a:lnTo>
                    <a:pt x="17518" y="30361"/>
                  </a:lnTo>
                  <a:lnTo>
                    <a:pt x="15766" y="39036"/>
                  </a:lnTo>
                  <a:lnTo>
                    <a:pt x="12262" y="44819"/>
                  </a:lnTo>
                  <a:lnTo>
                    <a:pt x="12262" y="47710"/>
                  </a:lnTo>
                  <a:lnTo>
                    <a:pt x="10510" y="50602"/>
                  </a:lnTo>
                  <a:lnTo>
                    <a:pt x="8759" y="50602"/>
                  </a:lnTo>
                  <a:lnTo>
                    <a:pt x="5255" y="50602"/>
                  </a:lnTo>
                  <a:lnTo>
                    <a:pt x="5255" y="53493"/>
                  </a:lnTo>
                  <a:lnTo>
                    <a:pt x="4379" y="56385"/>
                  </a:lnTo>
                  <a:lnTo>
                    <a:pt x="2627" y="53493"/>
                  </a:lnTo>
                  <a:lnTo>
                    <a:pt x="0" y="56385"/>
                  </a:lnTo>
                  <a:lnTo>
                    <a:pt x="875" y="56385"/>
                  </a:lnTo>
                  <a:lnTo>
                    <a:pt x="2627" y="59277"/>
                  </a:lnTo>
                  <a:lnTo>
                    <a:pt x="4379" y="62168"/>
                  </a:lnTo>
                  <a:lnTo>
                    <a:pt x="5255" y="63614"/>
                  </a:lnTo>
                  <a:lnTo>
                    <a:pt x="7883" y="67951"/>
                  </a:lnTo>
                  <a:lnTo>
                    <a:pt x="5255" y="73734"/>
                  </a:lnTo>
                  <a:lnTo>
                    <a:pt x="12262" y="79518"/>
                  </a:lnTo>
                  <a:lnTo>
                    <a:pt x="15766" y="80963"/>
                  </a:lnTo>
                  <a:lnTo>
                    <a:pt x="15766" y="82409"/>
                  </a:lnTo>
                  <a:lnTo>
                    <a:pt x="14014" y="82409"/>
                  </a:lnTo>
                  <a:lnTo>
                    <a:pt x="15766" y="86746"/>
                  </a:lnTo>
                  <a:lnTo>
                    <a:pt x="14014" y="88192"/>
                  </a:lnTo>
                  <a:lnTo>
                    <a:pt x="17518" y="92530"/>
                  </a:lnTo>
                  <a:lnTo>
                    <a:pt x="21897" y="93975"/>
                  </a:lnTo>
                  <a:lnTo>
                    <a:pt x="25401" y="98313"/>
                  </a:lnTo>
                  <a:lnTo>
                    <a:pt x="28029" y="93975"/>
                  </a:lnTo>
                  <a:lnTo>
                    <a:pt x="31532" y="92530"/>
                  </a:lnTo>
                  <a:lnTo>
                    <a:pt x="32408" y="98313"/>
                  </a:lnTo>
                  <a:lnTo>
                    <a:pt x="28905" y="98313"/>
                  </a:lnTo>
                  <a:lnTo>
                    <a:pt x="28905" y="99759"/>
                  </a:lnTo>
                  <a:lnTo>
                    <a:pt x="32408" y="105542"/>
                  </a:lnTo>
                  <a:lnTo>
                    <a:pt x="35912" y="108433"/>
                  </a:lnTo>
                  <a:lnTo>
                    <a:pt x="35912" y="111325"/>
                  </a:lnTo>
                  <a:lnTo>
                    <a:pt x="33284" y="114216"/>
                  </a:lnTo>
                  <a:lnTo>
                    <a:pt x="35912" y="117108"/>
                  </a:lnTo>
                  <a:lnTo>
                    <a:pt x="39416" y="117108"/>
                  </a:lnTo>
                  <a:lnTo>
                    <a:pt x="43795" y="114216"/>
                  </a:lnTo>
                  <a:lnTo>
                    <a:pt x="49051" y="117108"/>
                  </a:lnTo>
                  <a:lnTo>
                    <a:pt x="54306" y="117108"/>
                  </a:lnTo>
                  <a:lnTo>
                    <a:pt x="57810" y="117108"/>
                  </a:lnTo>
                  <a:lnTo>
                    <a:pt x="63065" y="117108"/>
                  </a:lnTo>
                  <a:lnTo>
                    <a:pt x="67445" y="119999"/>
                  </a:lnTo>
                  <a:lnTo>
                    <a:pt x="70072" y="119999"/>
                  </a:lnTo>
                  <a:lnTo>
                    <a:pt x="71824" y="117108"/>
                  </a:lnTo>
                  <a:lnTo>
                    <a:pt x="75328" y="111325"/>
                  </a:lnTo>
                  <a:lnTo>
                    <a:pt x="81459" y="108433"/>
                  </a:lnTo>
                  <a:lnTo>
                    <a:pt x="85839" y="108433"/>
                  </a:lnTo>
                  <a:lnTo>
                    <a:pt x="86715" y="105542"/>
                  </a:lnTo>
                  <a:lnTo>
                    <a:pt x="90218" y="108433"/>
                  </a:lnTo>
                  <a:lnTo>
                    <a:pt x="93722" y="111325"/>
                  </a:lnTo>
                  <a:lnTo>
                    <a:pt x="97226" y="111325"/>
                  </a:lnTo>
                  <a:lnTo>
                    <a:pt x="102481" y="117108"/>
                  </a:lnTo>
                  <a:lnTo>
                    <a:pt x="105985" y="117108"/>
                  </a:lnTo>
                  <a:lnTo>
                    <a:pt x="107737" y="117108"/>
                  </a:lnTo>
                  <a:lnTo>
                    <a:pt x="107737" y="111325"/>
                  </a:lnTo>
                  <a:lnTo>
                    <a:pt x="107737" y="102650"/>
                  </a:lnTo>
                  <a:lnTo>
                    <a:pt x="109489" y="99759"/>
                  </a:lnTo>
                  <a:lnTo>
                    <a:pt x="110364" y="93975"/>
                  </a:lnTo>
                  <a:lnTo>
                    <a:pt x="109489" y="98313"/>
                  </a:lnTo>
                  <a:lnTo>
                    <a:pt x="109489" y="93975"/>
                  </a:lnTo>
                  <a:lnTo>
                    <a:pt x="109489" y="88192"/>
                  </a:lnTo>
                  <a:lnTo>
                    <a:pt x="109489" y="86746"/>
                  </a:lnTo>
                  <a:lnTo>
                    <a:pt x="110364" y="82409"/>
                  </a:lnTo>
                  <a:lnTo>
                    <a:pt x="110364" y="86746"/>
                  </a:lnTo>
                  <a:lnTo>
                    <a:pt x="110364" y="92530"/>
                  </a:lnTo>
                  <a:lnTo>
                    <a:pt x="113868" y="92530"/>
                  </a:lnTo>
                  <a:lnTo>
                    <a:pt x="117372" y="88192"/>
                  </a:lnTo>
                  <a:lnTo>
                    <a:pt x="120000" y="82409"/>
                  </a:lnTo>
                  <a:lnTo>
                    <a:pt x="120000" y="79518"/>
                  </a:lnTo>
                  <a:lnTo>
                    <a:pt x="117372" y="75180"/>
                  </a:lnTo>
                  <a:lnTo>
                    <a:pt x="116496" y="73734"/>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5" name="Shape 795"/>
            <p:cNvSpPr/>
            <p:nvPr/>
          </p:nvSpPr>
          <p:spPr>
            <a:xfrm>
              <a:off x="5126037" y="2343253"/>
              <a:ext cx="98425" cy="103188"/>
            </a:xfrm>
            <a:custGeom>
              <a:avLst/>
              <a:gdLst/>
              <a:ahLst/>
              <a:cxnLst/>
              <a:rect l="0" t="0" r="0" b="0"/>
              <a:pathLst>
                <a:path w="120000" h="120000" extrusionOk="0">
                  <a:moveTo>
                    <a:pt x="12000" y="13584"/>
                  </a:moveTo>
                  <a:lnTo>
                    <a:pt x="21600" y="29433"/>
                  </a:lnTo>
                  <a:lnTo>
                    <a:pt x="31200" y="40754"/>
                  </a:lnTo>
                  <a:lnTo>
                    <a:pt x="43200" y="52075"/>
                  </a:lnTo>
                  <a:lnTo>
                    <a:pt x="50400" y="61132"/>
                  </a:lnTo>
                  <a:lnTo>
                    <a:pt x="57600" y="74716"/>
                  </a:lnTo>
                  <a:lnTo>
                    <a:pt x="52800" y="88301"/>
                  </a:lnTo>
                  <a:lnTo>
                    <a:pt x="52800" y="97358"/>
                  </a:lnTo>
                  <a:lnTo>
                    <a:pt x="57600" y="110943"/>
                  </a:lnTo>
                  <a:lnTo>
                    <a:pt x="57600" y="113207"/>
                  </a:lnTo>
                  <a:lnTo>
                    <a:pt x="60000" y="115471"/>
                  </a:lnTo>
                  <a:lnTo>
                    <a:pt x="62400" y="120000"/>
                  </a:lnTo>
                  <a:lnTo>
                    <a:pt x="67200" y="120000"/>
                  </a:lnTo>
                  <a:lnTo>
                    <a:pt x="72000" y="113207"/>
                  </a:lnTo>
                  <a:lnTo>
                    <a:pt x="76800" y="104150"/>
                  </a:lnTo>
                  <a:lnTo>
                    <a:pt x="81600" y="97358"/>
                  </a:lnTo>
                  <a:lnTo>
                    <a:pt x="86400" y="92830"/>
                  </a:lnTo>
                  <a:lnTo>
                    <a:pt x="86400" y="83773"/>
                  </a:lnTo>
                  <a:lnTo>
                    <a:pt x="86400" y="79245"/>
                  </a:lnTo>
                  <a:lnTo>
                    <a:pt x="88800" y="74716"/>
                  </a:lnTo>
                  <a:lnTo>
                    <a:pt x="96000" y="79245"/>
                  </a:lnTo>
                  <a:lnTo>
                    <a:pt x="98400" y="79245"/>
                  </a:lnTo>
                  <a:lnTo>
                    <a:pt x="108000" y="79245"/>
                  </a:lnTo>
                  <a:lnTo>
                    <a:pt x="115200" y="83773"/>
                  </a:lnTo>
                  <a:lnTo>
                    <a:pt x="120000" y="79245"/>
                  </a:lnTo>
                  <a:lnTo>
                    <a:pt x="115200" y="74716"/>
                  </a:lnTo>
                  <a:lnTo>
                    <a:pt x="117600" y="70188"/>
                  </a:lnTo>
                  <a:lnTo>
                    <a:pt x="108000" y="61132"/>
                  </a:lnTo>
                  <a:lnTo>
                    <a:pt x="105600" y="52075"/>
                  </a:lnTo>
                  <a:lnTo>
                    <a:pt x="98400" y="52075"/>
                  </a:lnTo>
                  <a:lnTo>
                    <a:pt x="98400" y="49811"/>
                  </a:lnTo>
                  <a:lnTo>
                    <a:pt x="98400" y="45283"/>
                  </a:lnTo>
                  <a:lnTo>
                    <a:pt x="96000" y="45283"/>
                  </a:lnTo>
                  <a:lnTo>
                    <a:pt x="88800" y="36226"/>
                  </a:lnTo>
                  <a:lnTo>
                    <a:pt x="81600" y="22641"/>
                  </a:lnTo>
                  <a:lnTo>
                    <a:pt x="81600" y="20377"/>
                  </a:lnTo>
                  <a:lnTo>
                    <a:pt x="76800" y="20377"/>
                  </a:lnTo>
                  <a:lnTo>
                    <a:pt x="72000" y="20377"/>
                  </a:lnTo>
                  <a:lnTo>
                    <a:pt x="72000" y="13584"/>
                  </a:lnTo>
                  <a:lnTo>
                    <a:pt x="62400" y="11320"/>
                  </a:lnTo>
                  <a:lnTo>
                    <a:pt x="57600" y="13584"/>
                  </a:lnTo>
                  <a:lnTo>
                    <a:pt x="57600" y="11320"/>
                  </a:lnTo>
                  <a:lnTo>
                    <a:pt x="52800" y="11320"/>
                  </a:lnTo>
                  <a:lnTo>
                    <a:pt x="43200" y="11320"/>
                  </a:lnTo>
                  <a:lnTo>
                    <a:pt x="40800" y="2264"/>
                  </a:lnTo>
                  <a:lnTo>
                    <a:pt x="31200" y="0"/>
                  </a:lnTo>
                  <a:lnTo>
                    <a:pt x="24000" y="0"/>
                  </a:lnTo>
                  <a:lnTo>
                    <a:pt x="14400" y="2264"/>
                  </a:lnTo>
                  <a:lnTo>
                    <a:pt x="9600" y="2264"/>
                  </a:lnTo>
                  <a:lnTo>
                    <a:pt x="2400" y="2264"/>
                  </a:lnTo>
                  <a:lnTo>
                    <a:pt x="0" y="4528"/>
                  </a:lnTo>
                  <a:lnTo>
                    <a:pt x="2400" y="11320"/>
                  </a:lnTo>
                  <a:lnTo>
                    <a:pt x="12000" y="13584"/>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6" name="Shape 796"/>
            <p:cNvSpPr/>
            <p:nvPr/>
          </p:nvSpPr>
          <p:spPr>
            <a:xfrm>
              <a:off x="3830637" y="3567217"/>
              <a:ext cx="93662" cy="25399"/>
            </a:xfrm>
            <a:custGeom>
              <a:avLst/>
              <a:gdLst/>
              <a:ahLst/>
              <a:cxnLst/>
              <a:rect l="0" t="0" r="0" b="0"/>
              <a:pathLst>
                <a:path w="120000" h="120000" extrusionOk="0">
                  <a:moveTo>
                    <a:pt x="17500" y="110769"/>
                  </a:moveTo>
                  <a:lnTo>
                    <a:pt x="20000" y="110769"/>
                  </a:lnTo>
                  <a:lnTo>
                    <a:pt x="40000" y="110769"/>
                  </a:lnTo>
                  <a:lnTo>
                    <a:pt x="40000" y="83076"/>
                  </a:lnTo>
                  <a:lnTo>
                    <a:pt x="45000" y="73846"/>
                  </a:lnTo>
                  <a:lnTo>
                    <a:pt x="50000" y="73846"/>
                  </a:lnTo>
                  <a:lnTo>
                    <a:pt x="55000" y="73846"/>
                  </a:lnTo>
                  <a:lnTo>
                    <a:pt x="60000" y="73846"/>
                  </a:lnTo>
                  <a:lnTo>
                    <a:pt x="65000" y="73846"/>
                  </a:lnTo>
                  <a:lnTo>
                    <a:pt x="67500" y="36923"/>
                  </a:lnTo>
                  <a:lnTo>
                    <a:pt x="75000" y="46153"/>
                  </a:lnTo>
                  <a:lnTo>
                    <a:pt x="85000" y="73846"/>
                  </a:lnTo>
                  <a:lnTo>
                    <a:pt x="95000" y="83076"/>
                  </a:lnTo>
                  <a:lnTo>
                    <a:pt x="100000" y="83076"/>
                  </a:lnTo>
                  <a:lnTo>
                    <a:pt x="107500" y="83076"/>
                  </a:lnTo>
                  <a:lnTo>
                    <a:pt x="110000" y="83076"/>
                  </a:lnTo>
                  <a:lnTo>
                    <a:pt x="117500" y="83076"/>
                  </a:lnTo>
                  <a:lnTo>
                    <a:pt x="120000" y="73846"/>
                  </a:lnTo>
                  <a:lnTo>
                    <a:pt x="120000" y="46153"/>
                  </a:lnTo>
                  <a:lnTo>
                    <a:pt x="117500" y="36923"/>
                  </a:lnTo>
                  <a:lnTo>
                    <a:pt x="107500" y="36923"/>
                  </a:lnTo>
                  <a:lnTo>
                    <a:pt x="100000" y="46153"/>
                  </a:lnTo>
                  <a:lnTo>
                    <a:pt x="97500" y="46153"/>
                  </a:lnTo>
                  <a:lnTo>
                    <a:pt x="95000" y="18461"/>
                  </a:lnTo>
                  <a:lnTo>
                    <a:pt x="87500" y="18461"/>
                  </a:lnTo>
                  <a:lnTo>
                    <a:pt x="85000" y="18461"/>
                  </a:lnTo>
                  <a:lnTo>
                    <a:pt x="77500" y="0"/>
                  </a:lnTo>
                  <a:lnTo>
                    <a:pt x="75000" y="0"/>
                  </a:lnTo>
                  <a:lnTo>
                    <a:pt x="67500" y="0"/>
                  </a:lnTo>
                  <a:lnTo>
                    <a:pt x="60000" y="0"/>
                  </a:lnTo>
                  <a:lnTo>
                    <a:pt x="55000" y="18461"/>
                  </a:lnTo>
                  <a:lnTo>
                    <a:pt x="55000" y="36923"/>
                  </a:lnTo>
                  <a:lnTo>
                    <a:pt x="20000" y="36923"/>
                  </a:lnTo>
                  <a:lnTo>
                    <a:pt x="10000" y="36923"/>
                  </a:lnTo>
                  <a:lnTo>
                    <a:pt x="10000" y="46153"/>
                  </a:lnTo>
                  <a:lnTo>
                    <a:pt x="17500" y="73846"/>
                  </a:lnTo>
                  <a:lnTo>
                    <a:pt x="25000" y="73846"/>
                  </a:lnTo>
                  <a:lnTo>
                    <a:pt x="35000" y="46153"/>
                  </a:lnTo>
                  <a:lnTo>
                    <a:pt x="50000" y="46153"/>
                  </a:lnTo>
                  <a:lnTo>
                    <a:pt x="35000" y="73846"/>
                  </a:lnTo>
                  <a:lnTo>
                    <a:pt x="25000" y="73846"/>
                  </a:lnTo>
                  <a:lnTo>
                    <a:pt x="25000" y="83076"/>
                  </a:lnTo>
                  <a:lnTo>
                    <a:pt x="17500" y="83076"/>
                  </a:lnTo>
                  <a:lnTo>
                    <a:pt x="10000" y="83076"/>
                  </a:lnTo>
                  <a:lnTo>
                    <a:pt x="7500" y="46153"/>
                  </a:lnTo>
                  <a:lnTo>
                    <a:pt x="0" y="73846"/>
                  </a:lnTo>
                  <a:lnTo>
                    <a:pt x="0" y="120000"/>
                  </a:lnTo>
                  <a:lnTo>
                    <a:pt x="10000" y="110769"/>
                  </a:lnTo>
                  <a:lnTo>
                    <a:pt x="17500" y="11076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7" name="Shape 797"/>
            <p:cNvSpPr/>
            <p:nvPr/>
          </p:nvSpPr>
          <p:spPr>
            <a:xfrm>
              <a:off x="5110162" y="2932216"/>
              <a:ext cx="342899" cy="350837"/>
            </a:xfrm>
            <a:custGeom>
              <a:avLst/>
              <a:gdLst/>
              <a:ahLst/>
              <a:cxnLst/>
              <a:rect l="0" t="0" r="0" b="0"/>
              <a:pathLst>
                <a:path w="120000" h="120000" extrusionOk="0">
                  <a:moveTo>
                    <a:pt x="0" y="4692"/>
                  </a:moveTo>
                  <a:lnTo>
                    <a:pt x="685" y="7374"/>
                  </a:lnTo>
                  <a:lnTo>
                    <a:pt x="685" y="10726"/>
                  </a:lnTo>
                  <a:lnTo>
                    <a:pt x="685" y="13407"/>
                  </a:lnTo>
                  <a:lnTo>
                    <a:pt x="0" y="16759"/>
                  </a:lnTo>
                  <a:lnTo>
                    <a:pt x="0" y="18770"/>
                  </a:lnTo>
                  <a:lnTo>
                    <a:pt x="0" y="20111"/>
                  </a:lnTo>
                  <a:lnTo>
                    <a:pt x="685" y="24804"/>
                  </a:lnTo>
                  <a:lnTo>
                    <a:pt x="3428" y="36201"/>
                  </a:lnTo>
                  <a:lnTo>
                    <a:pt x="6171" y="117318"/>
                  </a:lnTo>
                  <a:lnTo>
                    <a:pt x="32914" y="117318"/>
                  </a:lnTo>
                  <a:lnTo>
                    <a:pt x="62399" y="117318"/>
                  </a:lnTo>
                  <a:lnTo>
                    <a:pt x="67885" y="117318"/>
                  </a:lnTo>
                  <a:lnTo>
                    <a:pt x="72000" y="117318"/>
                  </a:lnTo>
                  <a:lnTo>
                    <a:pt x="72685" y="116648"/>
                  </a:lnTo>
                  <a:lnTo>
                    <a:pt x="74742" y="114636"/>
                  </a:lnTo>
                  <a:lnTo>
                    <a:pt x="75428" y="114636"/>
                  </a:lnTo>
                  <a:lnTo>
                    <a:pt x="74742" y="117318"/>
                  </a:lnTo>
                  <a:lnTo>
                    <a:pt x="81600" y="117318"/>
                  </a:lnTo>
                  <a:lnTo>
                    <a:pt x="91200" y="117318"/>
                  </a:lnTo>
                  <a:lnTo>
                    <a:pt x="95314" y="119329"/>
                  </a:lnTo>
                  <a:lnTo>
                    <a:pt x="98057" y="120000"/>
                  </a:lnTo>
                  <a:lnTo>
                    <a:pt x="100114" y="120000"/>
                  </a:lnTo>
                  <a:lnTo>
                    <a:pt x="102171" y="120000"/>
                  </a:lnTo>
                  <a:lnTo>
                    <a:pt x="102857" y="119329"/>
                  </a:lnTo>
                  <a:lnTo>
                    <a:pt x="104914" y="116648"/>
                  </a:lnTo>
                  <a:lnTo>
                    <a:pt x="105599" y="114636"/>
                  </a:lnTo>
                  <a:lnTo>
                    <a:pt x="108342" y="113966"/>
                  </a:lnTo>
                  <a:lnTo>
                    <a:pt x="109028" y="113966"/>
                  </a:lnTo>
                  <a:lnTo>
                    <a:pt x="111085" y="111284"/>
                  </a:lnTo>
                  <a:lnTo>
                    <a:pt x="111771" y="108603"/>
                  </a:lnTo>
                  <a:lnTo>
                    <a:pt x="113828" y="107932"/>
                  </a:lnTo>
                  <a:lnTo>
                    <a:pt x="114514" y="107932"/>
                  </a:lnTo>
                  <a:lnTo>
                    <a:pt x="117257" y="105921"/>
                  </a:lnTo>
                  <a:lnTo>
                    <a:pt x="118628" y="103910"/>
                  </a:lnTo>
                  <a:lnTo>
                    <a:pt x="118628" y="102569"/>
                  </a:lnTo>
                  <a:lnTo>
                    <a:pt x="117257" y="98547"/>
                  </a:lnTo>
                  <a:lnTo>
                    <a:pt x="117257" y="93184"/>
                  </a:lnTo>
                  <a:lnTo>
                    <a:pt x="119999" y="95195"/>
                  </a:lnTo>
                  <a:lnTo>
                    <a:pt x="118628" y="92513"/>
                  </a:lnTo>
                  <a:lnTo>
                    <a:pt x="116571" y="89832"/>
                  </a:lnTo>
                  <a:lnTo>
                    <a:pt x="111771" y="84469"/>
                  </a:lnTo>
                  <a:lnTo>
                    <a:pt x="102857" y="67709"/>
                  </a:lnTo>
                  <a:lnTo>
                    <a:pt x="100114" y="63016"/>
                  </a:lnTo>
                  <a:lnTo>
                    <a:pt x="99428" y="60335"/>
                  </a:lnTo>
                  <a:lnTo>
                    <a:pt x="99428" y="58324"/>
                  </a:lnTo>
                  <a:lnTo>
                    <a:pt x="99428" y="57653"/>
                  </a:lnTo>
                  <a:lnTo>
                    <a:pt x="98057" y="54972"/>
                  </a:lnTo>
                  <a:lnTo>
                    <a:pt x="95314" y="51620"/>
                  </a:lnTo>
                  <a:lnTo>
                    <a:pt x="93942" y="48938"/>
                  </a:lnTo>
                  <a:lnTo>
                    <a:pt x="93942" y="48268"/>
                  </a:lnTo>
                  <a:lnTo>
                    <a:pt x="93942" y="46256"/>
                  </a:lnTo>
                  <a:lnTo>
                    <a:pt x="92571" y="45586"/>
                  </a:lnTo>
                  <a:lnTo>
                    <a:pt x="89828" y="42905"/>
                  </a:lnTo>
                  <a:lnTo>
                    <a:pt x="84342" y="34860"/>
                  </a:lnTo>
                  <a:lnTo>
                    <a:pt x="83657" y="30837"/>
                  </a:lnTo>
                  <a:lnTo>
                    <a:pt x="80914" y="25474"/>
                  </a:lnTo>
                  <a:lnTo>
                    <a:pt x="80914" y="24804"/>
                  </a:lnTo>
                  <a:lnTo>
                    <a:pt x="80914" y="22793"/>
                  </a:lnTo>
                  <a:lnTo>
                    <a:pt x="81600" y="20111"/>
                  </a:lnTo>
                  <a:lnTo>
                    <a:pt x="83657" y="24804"/>
                  </a:lnTo>
                  <a:lnTo>
                    <a:pt x="86400" y="29497"/>
                  </a:lnTo>
                  <a:lnTo>
                    <a:pt x="88457" y="32178"/>
                  </a:lnTo>
                  <a:lnTo>
                    <a:pt x="89828" y="33519"/>
                  </a:lnTo>
                  <a:lnTo>
                    <a:pt x="89828" y="36201"/>
                  </a:lnTo>
                  <a:lnTo>
                    <a:pt x="89828" y="37541"/>
                  </a:lnTo>
                  <a:lnTo>
                    <a:pt x="91200" y="38212"/>
                  </a:lnTo>
                  <a:lnTo>
                    <a:pt x="93942" y="40893"/>
                  </a:lnTo>
                  <a:lnTo>
                    <a:pt x="98057" y="45586"/>
                  </a:lnTo>
                  <a:lnTo>
                    <a:pt x="102171" y="48268"/>
                  </a:lnTo>
                  <a:lnTo>
                    <a:pt x="102171" y="45586"/>
                  </a:lnTo>
                  <a:lnTo>
                    <a:pt x="102857" y="42905"/>
                  </a:lnTo>
                  <a:lnTo>
                    <a:pt x="102857" y="40223"/>
                  </a:lnTo>
                  <a:lnTo>
                    <a:pt x="104914" y="37541"/>
                  </a:lnTo>
                  <a:lnTo>
                    <a:pt x="105599" y="32178"/>
                  </a:lnTo>
                  <a:lnTo>
                    <a:pt x="105599" y="28156"/>
                  </a:lnTo>
                  <a:lnTo>
                    <a:pt x="107657" y="27486"/>
                  </a:lnTo>
                  <a:lnTo>
                    <a:pt x="98057" y="4692"/>
                  </a:lnTo>
                  <a:lnTo>
                    <a:pt x="93942" y="7374"/>
                  </a:lnTo>
                  <a:lnTo>
                    <a:pt x="89828" y="7374"/>
                  </a:lnTo>
                  <a:lnTo>
                    <a:pt x="87085" y="8044"/>
                  </a:lnTo>
                  <a:lnTo>
                    <a:pt x="87085" y="7374"/>
                  </a:lnTo>
                  <a:lnTo>
                    <a:pt x="86400" y="7374"/>
                  </a:lnTo>
                  <a:lnTo>
                    <a:pt x="83657" y="7374"/>
                  </a:lnTo>
                  <a:lnTo>
                    <a:pt x="81600" y="7374"/>
                  </a:lnTo>
                  <a:lnTo>
                    <a:pt x="80914" y="7374"/>
                  </a:lnTo>
                  <a:lnTo>
                    <a:pt x="77485" y="4692"/>
                  </a:lnTo>
                  <a:lnTo>
                    <a:pt x="78171" y="5363"/>
                  </a:lnTo>
                  <a:lnTo>
                    <a:pt x="78171" y="7374"/>
                  </a:lnTo>
                  <a:lnTo>
                    <a:pt x="77485" y="8044"/>
                  </a:lnTo>
                  <a:lnTo>
                    <a:pt x="75428" y="7374"/>
                  </a:lnTo>
                  <a:lnTo>
                    <a:pt x="74742" y="5363"/>
                  </a:lnTo>
                  <a:lnTo>
                    <a:pt x="72685" y="5363"/>
                  </a:lnTo>
                  <a:lnTo>
                    <a:pt x="72685" y="4692"/>
                  </a:lnTo>
                  <a:lnTo>
                    <a:pt x="72685" y="2011"/>
                  </a:lnTo>
                  <a:lnTo>
                    <a:pt x="69942" y="2681"/>
                  </a:lnTo>
                  <a:lnTo>
                    <a:pt x="69257" y="2681"/>
                  </a:lnTo>
                  <a:lnTo>
                    <a:pt x="67885" y="2011"/>
                  </a:lnTo>
                  <a:lnTo>
                    <a:pt x="66514" y="0"/>
                  </a:lnTo>
                  <a:lnTo>
                    <a:pt x="63771" y="0"/>
                  </a:lnTo>
                  <a:lnTo>
                    <a:pt x="65142" y="2011"/>
                  </a:lnTo>
                  <a:lnTo>
                    <a:pt x="63771" y="2681"/>
                  </a:lnTo>
                  <a:lnTo>
                    <a:pt x="60342" y="2681"/>
                  </a:lnTo>
                  <a:lnTo>
                    <a:pt x="58971" y="2011"/>
                  </a:lnTo>
                  <a:lnTo>
                    <a:pt x="57599" y="4692"/>
                  </a:lnTo>
                  <a:lnTo>
                    <a:pt x="56228" y="5363"/>
                  </a:lnTo>
                  <a:lnTo>
                    <a:pt x="54857" y="4692"/>
                  </a:lnTo>
                  <a:lnTo>
                    <a:pt x="52114" y="7374"/>
                  </a:lnTo>
                  <a:lnTo>
                    <a:pt x="48000" y="9385"/>
                  </a:lnTo>
                  <a:lnTo>
                    <a:pt x="44571" y="10726"/>
                  </a:lnTo>
                  <a:lnTo>
                    <a:pt x="39771" y="8044"/>
                  </a:lnTo>
                  <a:lnTo>
                    <a:pt x="36342" y="7374"/>
                  </a:lnTo>
                  <a:lnTo>
                    <a:pt x="32914" y="7374"/>
                  </a:lnTo>
                  <a:lnTo>
                    <a:pt x="30857" y="5363"/>
                  </a:lnTo>
                  <a:lnTo>
                    <a:pt x="27428" y="5363"/>
                  </a:lnTo>
                  <a:lnTo>
                    <a:pt x="24685" y="2681"/>
                  </a:lnTo>
                  <a:lnTo>
                    <a:pt x="15085" y="2011"/>
                  </a:lnTo>
                  <a:lnTo>
                    <a:pt x="11657" y="2011"/>
                  </a:lnTo>
                  <a:lnTo>
                    <a:pt x="8228" y="2011"/>
                  </a:lnTo>
                  <a:lnTo>
                    <a:pt x="5485" y="2011"/>
                  </a:lnTo>
                  <a:lnTo>
                    <a:pt x="3428" y="2011"/>
                  </a:lnTo>
                  <a:lnTo>
                    <a:pt x="2742" y="0"/>
                  </a:lnTo>
                  <a:lnTo>
                    <a:pt x="685" y="2011"/>
                  </a:lnTo>
                  <a:lnTo>
                    <a:pt x="0" y="469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8" name="Shape 798"/>
            <p:cNvSpPr/>
            <p:nvPr/>
          </p:nvSpPr>
          <p:spPr>
            <a:xfrm>
              <a:off x="5486400" y="3417992"/>
              <a:ext cx="209549" cy="214312"/>
            </a:xfrm>
            <a:custGeom>
              <a:avLst/>
              <a:gdLst/>
              <a:ahLst/>
              <a:cxnLst/>
              <a:rect l="0" t="0" r="0" b="0"/>
              <a:pathLst>
                <a:path w="120000" h="120000" extrusionOk="0">
                  <a:moveTo>
                    <a:pt x="117757" y="101454"/>
                  </a:moveTo>
                  <a:lnTo>
                    <a:pt x="115514" y="100363"/>
                  </a:lnTo>
                  <a:lnTo>
                    <a:pt x="111028" y="96000"/>
                  </a:lnTo>
                  <a:lnTo>
                    <a:pt x="108785" y="92727"/>
                  </a:lnTo>
                  <a:lnTo>
                    <a:pt x="104299" y="89454"/>
                  </a:lnTo>
                  <a:lnTo>
                    <a:pt x="104299" y="88363"/>
                  </a:lnTo>
                  <a:lnTo>
                    <a:pt x="103177" y="87272"/>
                  </a:lnTo>
                  <a:lnTo>
                    <a:pt x="99813" y="85090"/>
                  </a:lnTo>
                  <a:lnTo>
                    <a:pt x="95327" y="80727"/>
                  </a:lnTo>
                  <a:lnTo>
                    <a:pt x="90841" y="76363"/>
                  </a:lnTo>
                  <a:lnTo>
                    <a:pt x="89719" y="72000"/>
                  </a:lnTo>
                  <a:lnTo>
                    <a:pt x="85233" y="67636"/>
                  </a:lnTo>
                  <a:lnTo>
                    <a:pt x="80747" y="66545"/>
                  </a:lnTo>
                  <a:lnTo>
                    <a:pt x="75140" y="61090"/>
                  </a:lnTo>
                  <a:lnTo>
                    <a:pt x="75140" y="60000"/>
                  </a:lnTo>
                  <a:lnTo>
                    <a:pt x="48224" y="34909"/>
                  </a:lnTo>
                  <a:lnTo>
                    <a:pt x="47102" y="30545"/>
                  </a:lnTo>
                  <a:lnTo>
                    <a:pt x="42616" y="14181"/>
                  </a:lnTo>
                  <a:lnTo>
                    <a:pt x="40373" y="8727"/>
                  </a:lnTo>
                  <a:lnTo>
                    <a:pt x="35887" y="0"/>
                  </a:lnTo>
                  <a:lnTo>
                    <a:pt x="31401" y="5454"/>
                  </a:lnTo>
                  <a:lnTo>
                    <a:pt x="26915" y="9818"/>
                  </a:lnTo>
                  <a:lnTo>
                    <a:pt x="21308" y="12000"/>
                  </a:lnTo>
                  <a:lnTo>
                    <a:pt x="16822" y="14181"/>
                  </a:lnTo>
                  <a:lnTo>
                    <a:pt x="16822" y="18545"/>
                  </a:lnTo>
                  <a:lnTo>
                    <a:pt x="15700" y="18545"/>
                  </a:lnTo>
                  <a:lnTo>
                    <a:pt x="12336" y="18545"/>
                  </a:lnTo>
                  <a:lnTo>
                    <a:pt x="11214" y="18545"/>
                  </a:lnTo>
                  <a:lnTo>
                    <a:pt x="8971" y="22909"/>
                  </a:lnTo>
                  <a:lnTo>
                    <a:pt x="8971" y="26181"/>
                  </a:lnTo>
                  <a:lnTo>
                    <a:pt x="8971" y="33818"/>
                  </a:lnTo>
                  <a:lnTo>
                    <a:pt x="6728" y="39272"/>
                  </a:lnTo>
                  <a:lnTo>
                    <a:pt x="4485" y="48000"/>
                  </a:lnTo>
                  <a:lnTo>
                    <a:pt x="0" y="56727"/>
                  </a:lnTo>
                  <a:lnTo>
                    <a:pt x="0" y="62181"/>
                  </a:lnTo>
                  <a:lnTo>
                    <a:pt x="0" y="67636"/>
                  </a:lnTo>
                  <a:lnTo>
                    <a:pt x="2242" y="76363"/>
                  </a:lnTo>
                  <a:lnTo>
                    <a:pt x="2242" y="74181"/>
                  </a:lnTo>
                  <a:lnTo>
                    <a:pt x="4485" y="72000"/>
                  </a:lnTo>
                  <a:lnTo>
                    <a:pt x="11214" y="72000"/>
                  </a:lnTo>
                  <a:lnTo>
                    <a:pt x="12336" y="72000"/>
                  </a:lnTo>
                  <a:lnTo>
                    <a:pt x="15700" y="70909"/>
                  </a:lnTo>
                  <a:lnTo>
                    <a:pt x="20186" y="74181"/>
                  </a:lnTo>
                  <a:lnTo>
                    <a:pt x="21308" y="76363"/>
                  </a:lnTo>
                  <a:lnTo>
                    <a:pt x="25794" y="62181"/>
                  </a:lnTo>
                  <a:lnTo>
                    <a:pt x="30280" y="64363"/>
                  </a:lnTo>
                  <a:lnTo>
                    <a:pt x="31401" y="66545"/>
                  </a:lnTo>
                  <a:lnTo>
                    <a:pt x="34766" y="66545"/>
                  </a:lnTo>
                  <a:lnTo>
                    <a:pt x="35887" y="70909"/>
                  </a:lnTo>
                  <a:lnTo>
                    <a:pt x="40373" y="70909"/>
                  </a:lnTo>
                  <a:lnTo>
                    <a:pt x="44859" y="67636"/>
                  </a:lnTo>
                  <a:lnTo>
                    <a:pt x="47102" y="66545"/>
                  </a:lnTo>
                  <a:lnTo>
                    <a:pt x="49345" y="67636"/>
                  </a:lnTo>
                  <a:lnTo>
                    <a:pt x="49345" y="70909"/>
                  </a:lnTo>
                  <a:lnTo>
                    <a:pt x="53831" y="67636"/>
                  </a:lnTo>
                  <a:lnTo>
                    <a:pt x="56074" y="67636"/>
                  </a:lnTo>
                  <a:lnTo>
                    <a:pt x="61682" y="70909"/>
                  </a:lnTo>
                  <a:lnTo>
                    <a:pt x="66168" y="70909"/>
                  </a:lnTo>
                  <a:lnTo>
                    <a:pt x="70654" y="72000"/>
                  </a:lnTo>
                  <a:lnTo>
                    <a:pt x="76261" y="74181"/>
                  </a:lnTo>
                  <a:lnTo>
                    <a:pt x="80747" y="78545"/>
                  </a:lnTo>
                  <a:lnTo>
                    <a:pt x="84112" y="80727"/>
                  </a:lnTo>
                  <a:lnTo>
                    <a:pt x="88598" y="88363"/>
                  </a:lnTo>
                  <a:lnTo>
                    <a:pt x="90841" y="91636"/>
                  </a:lnTo>
                  <a:lnTo>
                    <a:pt x="95327" y="96000"/>
                  </a:lnTo>
                  <a:lnTo>
                    <a:pt x="98691" y="100363"/>
                  </a:lnTo>
                  <a:lnTo>
                    <a:pt x="103177" y="104727"/>
                  </a:lnTo>
                  <a:lnTo>
                    <a:pt x="106542" y="106909"/>
                  </a:lnTo>
                  <a:lnTo>
                    <a:pt x="106542" y="110181"/>
                  </a:lnTo>
                  <a:lnTo>
                    <a:pt x="104299" y="114545"/>
                  </a:lnTo>
                  <a:lnTo>
                    <a:pt x="103177" y="115636"/>
                  </a:lnTo>
                  <a:lnTo>
                    <a:pt x="112149" y="120000"/>
                  </a:lnTo>
                  <a:lnTo>
                    <a:pt x="120000" y="111272"/>
                  </a:lnTo>
                  <a:lnTo>
                    <a:pt x="120000" y="105818"/>
                  </a:lnTo>
                  <a:lnTo>
                    <a:pt x="120000" y="104727"/>
                  </a:lnTo>
                  <a:lnTo>
                    <a:pt x="117757" y="101454"/>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799" name="Shape 799"/>
            <p:cNvSpPr/>
            <p:nvPr/>
          </p:nvSpPr>
          <p:spPr>
            <a:xfrm>
              <a:off x="5659437" y="3605317"/>
              <a:ext cx="46036" cy="63500"/>
            </a:xfrm>
            <a:custGeom>
              <a:avLst/>
              <a:gdLst/>
              <a:ahLst/>
              <a:cxnLst/>
              <a:rect l="0" t="0" r="0" b="0"/>
              <a:pathLst>
                <a:path w="120000" h="120000" extrusionOk="0">
                  <a:moveTo>
                    <a:pt x="25000" y="37500"/>
                  </a:moveTo>
                  <a:lnTo>
                    <a:pt x="0" y="60000"/>
                  </a:lnTo>
                  <a:lnTo>
                    <a:pt x="0" y="75000"/>
                  </a:lnTo>
                  <a:lnTo>
                    <a:pt x="0" y="90000"/>
                  </a:lnTo>
                  <a:lnTo>
                    <a:pt x="0" y="108750"/>
                  </a:lnTo>
                  <a:lnTo>
                    <a:pt x="5000" y="120000"/>
                  </a:lnTo>
                  <a:lnTo>
                    <a:pt x="25000" y="120000"/>
                  </a:lnTo>
                  <a:lnTo>
                    <a:pt x="55000" y="108750"/>
                  </a:lnTo>
                  <a:lnTo>
                    <a:pt x="75000" y="108750"/>
                  </a:lnTo>
                  <a:lnTo>
                    <a:pt x="85000" y="108750"/>
                  </a:lnTo>
                  <a:lnTo>
                    <a:pt x="95000" y="108750"/>
                  </a:lnTo>
                  <a:lnTo>
                    <a:pt x="95000" y="105000"/>
                  </a:lnTo>
                  <a:lnTo>
                    <a:pt x="100000" y="93750"/>
                  </a:lnTo>
                  <a:lnTo>
                    <a:pt x="100000" y="90000"/>
                  </a:lnTo>
                  <a:lnTo>
                    <a:pt x="100000" y="82500"/>
                  </a:lnTo>
                  <a:lnTo>
                    <a:pt x="100000" y="75000"/>
                  </a:lnTo>
                  <a:lnTo>
                    <a:pt x="75000" y="82500"/>
                  </a:lnTo>
                  <a:lnTo>
                    <a:pt x="65000" y="82500"/>
                  </a:lnTo>
                  <a:lnTo>
                    <a:pt x="55000" y="75000"/>
                  </a:lnTo>
                  <a:lnTo>
                    <a:pt x="65000" y="75000"/>
                  </a:lnTo>
                  <a:lnTo>
                    <a:pt x="75000" y="60000"/>
                  </a:lnTo>
                  <a:lnTo>
                    <a:pt x="100000" y="52500"/>
                  </a:lnTo>
                  <a:lnTo>
                    <a:pt x="120000" y="48750"/>
                  </a:lnTo>
                  <a:lnTo>
                    <a:pt x="120000" y="33750"/>
                  </a:lnTo>
                  <a:lnTo>
                    <a:pt x="115000" y="18750"/>
                  </a:lnTo>
                  <a:lnTo>
                    <a:pt x="95000" y="0"/>
                  </a:lnTo>
                  <a:lnTo>
                    <a:pt x="75000" y="7500"/>
                  </a:lnTo>
                  <a:lnTo>
                    <a:pt x="75000" y="18750"/>
                  </a:lnTo>
                  <a:lnTo>
                    <a:pt x="65000" y="18750"/>
                  </a:lnTo>
                  <a:lnTo>
                    <a:pt x="45000" y="18750"/>
                  </a:lnTo>
                  <a:lnTo>
                    <a:pt x="35000" y="18750"/>
                  </a:lnTo>
                  <a:lnTo>
                    <a:pt x="35000" y="22500"/>
                  </a:lnTo>
                  <a:lnTo>
                    <a:pt x="25000" y="375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0" name="Shape 800"/>
            <p:cNvSpPr/>
            <p:nvPr/>
          </p:nvSpPr>
          <p:spPr>
            <a:xfrm>
              <a:off x="5635625" y="3632303"/>
              <a:ext cx="319087" cy="482599"/>
            </a:xfrm>
            <a:custGeom>
              <a:avLst/>
              <a:gdLst/>
              <a:ahLst/>
              <a:cxnLst/>
              <a:rect l="0" t="0" r="0" b="0"/>
              <a:pathLst>
                <a:path w="120000" h="120000" extrusionOk="0">
                  <a:moveTo>
                    <a:pt x="119263" y="12195"/>
                  </a:moveTo>
                  <a:lnTo>
                    <a:pt x="118527" y="13170"/>
                  </a:lnTo>
                  <a:lnTo>
                    <a:pt x="116319" y="13170"/>
                  </a:lnTo>
                  <a:lnTo>
                    <a:pt x="118527" y="12195"/>
                  </a:lnTo>
                  <a:lnTo>
                    <a:pt x="118527" y="10731"/>
                  </a:lnTo>
                  <a:lnTo>
                    <a:pt x="118527" y="7317"/>
                  </a:lnTo>
                  <a:lnTo>
                    <a:pt x="118527" y="4878"/>
                  </a:lnTo>
                  <a:lnTo>
                    <a:pt x="118527" y="1951"/>
                  </a:lnTo>
                  <a:lnTo>
                    <a:pt x="118527" y="975"/>
                  </a:lnTo>
                  <a:lnTo>
                    <a:pt x="116319" y="0"/>
                  </a:lnTo>
                  <a:lnTo>
                    <a:pt x="112638" y="0"/>
                  </a:lnTo>
                  <a:lnTo>
                    <a:pt x="109693" y="975"/>
                  </a:lnTo>
                  <a:lnTo>
                    <a:pt x="106748" y="2926"/>
                  </a:lnTo>
                  <a:lnTo>
                    <a:pt x="103803" y="3902"/>
                  </a:lnTo>
                  <a:lnTo>
                    <a:pt x="100122" y="3902"/>
                  </a:lnTo>
                  <a:lnTo>
                    <a:pt x="95705" y="5853"/>
                  </a:lnTo>
                  <a:lnTo>
                    <a:pt x="91288" y="5853"/>
                  </a:lnTo>
                  <a:lnTo>
                    <a:pt x="88343" y="5853"/>
                  </a:lnTo>
                  <a:lnTo>
                    <a:pt x="86871" y="5853"/>
                  </a:lnTo>
                  <a:lnTo>
                    <a:pt x="80981" y="6829"/>
                  </a:lnTo>
                  <a:lnTo>
                    <a:pt x="78036" y="6829"/>
                  </a:lnTo>
                  <a:lnTo>
                    <a:pt x="76564" y="6829"/>
                  </a:lnTo>
                  <a:lnTo>
                    <a:pt x="73619" y="6829"/>
                  </a:lnTo>
                  <a:lnTo>
                    <a:pt x="71411" y="7317"/>
                  </a:lnTo>
                  <a:lnTo>
                    <a:pt x="67730" y="9268"/>
                  </a:lnTo>
                  <a:lnTo>
                    <a:pt x="63312" y="10731"/>
                  </a:lnTo>
                  <a:lnTo>
                    <a:pt x="58895" y="10731"/>
                  </a:lnTo>
                  <a:lnTo>
                    <a:pt x="54478" y="9268"/>
                  </a:lnTo>
                  <a:lnTo>
                    <a:pt x="52269" y="10731"/>
                  </a:lnTo>
                  <a:lnTo>
                    <a:pt x="46380" y="13170"/>
                  </a:lnTo>
                  <a:lnTo>
                    <a:pt x="41963" y="13170"/>
                  </a:lnTo>
                  <a:lnTo>
                    <a:pt x="39018" y="13170"/>
                  </a:lnTo>
                  <a:lnTo>
                    <a:pt x="35337" y="12195"/>
                  </a:lnTo>
                  <a:lnTo>
                    <a:pt x="32392" y="10731"/>
                  </a:lnTo>
                  <a:lnTo>
                    <a:pt x="29447" y="6829"/>
                  </a:lnTo>
                  <a:lnTo>
                    <a:pt x="26503" y="4878"/>
                  </a:lnTo>
                  <a:lnTo>
                    <a:pt x="25766" y="3902"/>
                  </a:lnTo>
                  <a:lnTo>
                    <a:pt x="23558" y="5365"/>
                  </a:lnTo>
                  <a:lnTo>
                    <a:pt x="22822" y="6829"/>
                  </a:lnTo>
                  <a:lnTo>
                    <a:pt x="22822" y="7317"/>
                  </a:lnTo>
                  <a:lnTo>
                    <a:pt x="21349" y="7317"/>
                  </a:lnTo>
                  <a:lnTo>
                    <a:pt x="19877" y="10731"/>
                  </a:lnTo>
                  <a:lnTo>
                    <a:pt x="19877" y="12195"/>
                  </a:lnTo>
                  <a:lnTo>
                    <a:pt x="19877" y="13658"/>
                  </a:lnTo>
                  <a:lnTo>
                    <a:pt x="22822" y="15609"/>
                  </a:lnTo>
                  <a:lnTo>
                    <a:pt x="26503" y="19512"/>
                  </a:lnTo>
                  <a:lnTo>
                    <a:pt x="26503" y="21463"/>
                  </a:lnTo>
                  <a:lnTo>
                    <a:pt x="29447" y="21951"/>
                  </a:lnTo>
                  <a:lnTo>
                    <a:pt x="32392" y="23902"/>
                  </a:lnTo>
                  <a:lnTo>
                    <a:pt x="36073" y="25853"/>
                  </a:lnTo>
                  <a:lnTo>
                    <a:pt x="44171" y="27804"/>
                  </a:lnTo>
                  <a:lnTo>
                    <a:pt x="55950" y="30731"/>
                  </a:lnTo>
                  <a:lnTo>
                    <a:pt x="70674" y="34634"/>
                  </a:lnTo>
                  <a:lnTo>
                    <a:pt x="76564" y="34634"/>
                  </a:lnTo>
                  <a:lnTo>
                    <a:pt x="80981" y="34634"/>
                  </a:lnTo>
                  <a:lnTo>
                    <a:pt x="47852" y="60487"/>
                  </a:lnTo>
                  <a:lnTo>
                    <a:pt x="46380" y="62439"/>
                  </a:lnTo>
                  <a:lnTo>
                    <a:pt x="41963" y="62439"/>
                  </a:lnTo>
                  <a:lnTo>
                    <a:pt x="35337" y="61463"/>
                  </a:lnTo>
                  <a:lnTo>
                    <a:pt x="28711" y="62926"/>
                  </a:lnTo>
                  <a:lnTo>
                    <a:pt x="23558" y="66341"/>
                  </a:lnTo>
                  <a:lnTo>
                    <a:pt x="21349" y="66829"/>
                  </a:lnTo>
                  <a:lnTo>
                    <a:pt x="18404" y="68292"/>
                  </a:lnTo>
                  <a:lnTo>
                    <a:pt x="12515" y="68780"/>
                  </a:lnTo>
                  <a:lnTo>
                    <a:pt x="11779" y="70731"/>
                  </a:lnTo>
                  <a:lnTo>
                    <a:pt x="8834" y="72682"/>
                  </a:lnTo>
                  <a:lnTo>
                    <a:pt x="3680" y="77073"/>
                  </a:lnTo>
                  <a:lnTo>
                    <a:pt x="2208" y="80000"/>
                  </a:lnTo>
                  <a:lnTo>
                    <a:pt x="0" y="82926"/>
                  </a:lnTo>
                  <a:lnTo>
                    <a:pt x="0" y="84390"/>
                  </a:lnTo>
                  <a:lnTo>
                    <a:pt x="0" y="86341"/>
                  </a:lnTo>
                  <a:lnTo>
                    <a:pt x="0" y="108780"/>
                  </a:lnTo>
                  <a:lnTo>
                    <a:pt x="0" y="111707"/>
                  </a:lnTo>
                  <a:lnTo>
                    <a:pt x="2944" y="114146"/>
                  </a:lnTo>
                  <a:lnTo>
                    <a:pt x="5889" y="117560"/>
                  </a:lnTo>
                  <a:lnTo>
                    <a:pt x="6625" y="118536"/>
                  </a:lnTo>
                  <a:lnTo>
                    <a:pt x="6625" y="120000"/>
                  </a:lnTo>
                  <a:lnTo>
                    <a:pt x="9570" y="117560"/>
                  </a:lnTo>
                  <a:lnTo>
                    <a:pt x="12515" y="113658"/>
                  </a:lnTo>
                  <a:lnTo>
                    <a:pt x="13987" y="113658"/>
                  </a:lnTo>
                  <a:lnTo>
                    <a:pt x="15460" y="111707"/>
                  </a:lnTo>
                  <a:lnTo>
                    <a:pt x="19877" y="107804"/>
                  </a:lnTo>
                  <a:lnTo>
                    <a:pt x="29447" y="100487"/>
                  </a:lnTo>
                  <a:lnTo>
                    <a:pt x="39018" y="94146"/>
                  </a:lnTo>
                  <a:lnTo>
                    <a:pt x="44171" y="90731"/>
                  </a:lnTo>
                  <a:lnTo>
                    <a:pt x="49325" y="88292"/>
                  </a:lnTo>
                  <a:lnTo>
                    <a:pt x="60368" y="82926"/>
                  </a:lnTo>
                  <a:lnTo>
                    <a:pt x="70674" y="76585"/>
                  </a:lnTo>
                  <a:lnTo>
                    <a:pt x="80245" y="68292"/>
                  </a:lnTo>
                  <a:lnTo>
                    <a:pt x="83190" y="64390"/>
                  </a:lnTo>
                  <a:lnTo>
                    <a:pt x="86871" y="60487"/>
                  </a:lnTo>
                  <a:lnTo>
                    <a:pt x="89815" y="56585"/>
                  </a:lnTo>
                  <a:lnTo>
                    <a:pt x="94233" y="51707"/>
                  </a:lnTo>
                  <a:lnTo>
                    <a:pt x="95705" y="48780"/>
                  </a:lnTo>
                  <a:lnTo>
                    <a:pt x="97914" y="43414"/>
                  </a:lnTo>
                  <a:lnTo>
                    <a:pt x="100858" y="40975"/>
                  </a:lnTo>
                  <a:lnTo>
                    <a:pt x="103067" y="38536"/>
                  </a:lnTo>
                  <a:lnTo>
                    <a:pt x="103803" y="35121"/>
                  </a:lnTo>
                  <a:lnTo>
                    <a:pt x="106748" y="33658"/>
                  </a:lnTo>
                  <a:lnTo>
                    <a:pt x="108957" y="29756"/>
                  </a:lnTo>
                  <a:lnTo>
                    <a:pt x="110429" y="27317"/>
                  </a:lnTo>
                  <a:lnTo>
                    <a:pt x="112638" y="23902"/>
                  </a:lnTo>
                  <a:lnTo>
                    <a:pt x="115582" y="21951"/>
                  </a:lnTo>
                  <a:lnTo>
                    <a:pt x="115582" y="19024"/>
                  </a:lnTo>
                  <a:lnTo>
                    <a:pt x="115582" y="15121"/>
                  </a:lnTo>
                  <a:lnTo>
                    <a:pt x="116319" y="13658"/>
                  </a:lnTo>
                  <a:lnTo>
                    <a:pt x="118527" y="13658"/>
                  </a:lnTo>
                  <a:lnTo>
                    <a:pt x="120000" y="13170"/>
                  </a:lnTo>
                  <a:lnTo>
                    <a:pt x="119263" y="1219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1" name="Shape 801"/>
            <p:cNvSpPr/>
            <p:nvPr/>
          </p:nvSpPr>
          <p:spPr>
            <a:xfrm>
              <a:off x="5386387" y="3529117"/>
              <a:ext cx="463550" cy="404811"/>
            </a:xfrm>
            <a:custGeom>
              <a:avLst/>
              <a:gdLst/>
              <a:ahLst/>
              <a:cxnLst/>
              <a:rect l="0" t="0" r="0" b="0"/>
              <a:pathLst>
                <a:path w="120000" h="120000" extrusionOk="0">
                  <a:moveTo>
                    <a:pt x="25822" y="12173"/>
                  </a:moveTo>
                  <a:lnTo>
                    <a:pt x="24810" y="15652"/>
                  </a:lnTo>
                  <a:lnTo>
                    <a:pt x="24810" y="18550"/>
                  </a:lnTo>
                  <a:lnTo>
                    <a:pt x="24810" y="20869"/>
                  </a:lnTo>
                  <a:lnTo>
                    <a:pt x="23797" y="22608"/>
                  </a:lnTo>
                  <a:lnTo>
                    <a:pt x="23797" y="23188"/>
                  </a:lnTo>
                  <a:lnTo>
                    <a:pt x="21772" y="23188"/>
                  </a:lnTo>
                  <a:lnTo>
                    <a:pt x="21265" y="23188"/>
                  </a:lnTo>
                  <a:lnTo>
                    <a:pt x="19746" y="23768"/>
                  </a:lnTo>
                  <a:lnTo>
                    <a:pt x="17721" y="27826"/>
                  </a:lnTo>
                  <a:lnTo>
                    <a:pt x="17215" y="30724"/>
                  </a:lnTo>
                  <a:lnTo>
                    <a:pt x="16202" y="31884"/>
                  </a:lnTo>
                  <a:lnTo>
                    <a:pt x="16202" y="34202"/>
                  </a:lnTo>
                  <a:lnTo>
                    <a:pt x="15189" y="35362"/>
                  </a:lnTo>
                  <a:lnTo>
                    <a:pt x="15189" y="37681"/>
                  </a:lnTo>
                  <a:lnTo>
                    <a:pt x="15189" y="38840"/>
                  </a:lnTo>
                  <a:lnTo>
                    <a:pt x="15189" y="39420"/>
                  </a:lnTo>
                  <a:lnTo>
                    <a:pt x="15189" y="41159"/>
                  </a:lnTo>
                  <a:lnTo>
                    <a:pt x="13164" y="44057"/>
                  </a:lnTo>
                  <a:lnTo>
                    <a:pt x="12658" y="41739"/>
                  </a:lnTo>
                  <a:lnTo>
                    <a:pt x="11139" y="41739"/>
                  </a:lnTo>
                  <a:lnTo>
                    <a:pt x="11139" y="43478"/>
                  </a:lnTo>
                  <a:lnTo>
                    <a:pt x="10632" y="45217"/>
                  </a:lnTo>
                  <a:lnTo>
                    <a:pt x="10632" y="46956"/>
                  </a:lnTo>
                  <a:lnTo>
                    <a:pt x="9113" y="51014"/>
                  </a:lnTo>
                  <a:lnTo>
                    <a:pt x="8607" y="53333"/>
                  </a:lnTo>
                  <a:lnTo>
                    <a:pt x="8607" y="56231"/>
                  </a:lnTo>
                  <a:lnTo>
                    <a:pt x="8607" y="59130"/>
                  </a:lnTo>
                  <a:lnTo>
                    <a:pt x="8607" y="63768"/>
                  </a:lnTo>
                  <a:lnTo>
                    <a:pt x="8607" y="66086"/>
                  </a:lnTo>
                  <a:lnTo>
                    <a:pt x="6582" y="67246"/>
                  </a:lnTo>
                  <a:lnTo>
                    <a:pt x="2531" y="67246"/>
                  </a:lnTo>
                  <a:lnTo>
                    <a:pt x="2025" y="67246"/>
                  </a:lnTo>
                  <a:lnTo>
                    <a:pt x="1012" y="68405"/>
                  </a:lnTo>
                  <a:lnTo>
                    <a:pt x="1012" y="70724"/>
                  </a:lnTo>
                  <a:lnTo>
                    <a:pt x="0" y="71884"/>
                  </a:lnTo>
                  <a:lnTo>
                    <a:pt x="0" y="72463"/>
                  </a:lnTo>
                  <a:lnTo>
                    <a:pt x="0" y="74202"/>
                  </a:lnTo>
                  <a:lnTo>
                    <a:pt x="4556" y="74782"/>
                  </a:lnTo>
                  <a:lnTo>
                    <a:pt x="6582" y="77101"/>
                  </a:lnTo>
                  <a:lnTo>
                    <a:pt x="8101" y="78840"/>
                  </a:lnTo>
                  <a:lnTo>
                    <a:pt x="9113" y="80000"/>
                  </a:lnTo>
                  <a:lnTo>
                    <a:pt x="10632" y="82318"/>
                  </a:lnTo>
                  <a:lnTo>
                    <a:pt x="13164" y="86376"/>
                  </a:lnTo>
                  <a:lnTo>
                    <a:pt x="14683" y="88695"/>
                  </a:lnTo>
                  <a:lnTo>
                    <a:pt x="15189" y="89855"/>
                  </a:lnTo>
                  <a:lnTo>
                    <a:pt x="16202" y="96231"/>
                  </a:lnTo>
                  <a:lnTo>
                    <a:pt x="17215" y="97971"/>
                  </a:lnTo>
                  <a:lnTo>
                    <a:pt x="17721" y="97971"/>
                  </a:lnTo>
                  <a:lnTo>
                    <a:pt x="19240" y="99130"/>
                  </a:lnTo>
                  <a:lnTo>
                    <a:pt x="19746" y="99130"/>
                  </a:lnTo>
                  <a:lnTo>
                    <a:pt x="21772" y="99130"/>
                  </a:lnTo>
                  <a:lnTo>
                    <a:pt x="21772" y="101449"/>
                  </a:lnTo>
                  <a:lnTo>
                    <a:pt x="22784" y="102608"/>
                  </a:lnTo>
                  <a:lnTo>
                    <a:pt x="21772" y="104927"/>
                  </a:lnTo>
                  <a:lnTo>
                    <a:pt x="22784" y="105507"/>
                  </a:lnTo>
                  <a:lnTo>
                    <a:pt x="23797" y="107246"/>
                  </a:lnTo>
                  <a:lnTo>
                    <a:pt x="22784" y="107246"/>
                  </a:lnTo>
                  <a:lnTo>
                    <a:pt x="23797" y="107826"/>
                  </a:lnTo>
                  <a:lnTo>
                    <a:pt x="24810" y="109565"/>
                  </a:lnTo>
                  <a:lnTo>
                    <a:pt x="28860" y="109565"/>
                  </a:lnTo>
                  <a:lnTo>
                    <a:pt x="30886" y="109565"/>
                  </a:lnTo>
                  <a:lnTo>
                    <a:pt x="31392" y="110144"/>
                  </a:lnTo>
                  <a:lnTo>
                    <a:pt x="32911" y="110144"/>
                  </a:lnTo>
                  <a:lnTo>
                    <a:pt x="35443" y="112463"/>
                  </a:lnTo>
                  <a:lnTo>
                    <a:pt x="39493" y="115362"/>
                  </a:lnTo>
                  <a:lnTo>
                    <a:pt x="40000" y="117101"/>
                  </a:lnTo>
                  <a:lnTo>
                    <a:pt x="42025" y="117681"/>
                  </a:lnTo>
                  <a:lnTo>
                    <a:pt x="44050" y="117681"/>
                  </a:lnTo>
                  <a:lnTo>
                    <a:pt x="46075" y="117681"/>
                  </a:lnTo>
                  <a:lnTo>
                    <a:pt x="48101" y="119420"/>
                  </a:lnTo>
                  <a:lnTo>
                    <a:pt x="50126" y="119420"/>
                  </a:lnTo>
                  <a:lnTo>
                    <a:pt x="51645" y="119420"/>
                  </a:lnTo>
                  <a:lnTo>
                    <a:pt x="53164" y="120000"/>
                  </a:lnTo>
                  <a:lnTo>
                    <a:pt x="53670" y="117681"/>
                  </a:lnTo>
                  <a:lnTo>
                    <a:pt x="55696" y="115362"/>
                  </a:lnTo>
                  <a:lnTo>
                    <a:pt x="59240" y="113043"/>
                  </a:lnTo>
                  <a:lnTo>
                    <a:pt x="61772" y="111884"/>
                  </a:lnTo>
                  <a:lnTo>
                    <a:pt x="63797" y="111884"/>
                  </a:lnTo>
                  <a:lnTo>
                    <a:pt x="64303" y="112463"/>
                  </a:lnTo>
                  <a:lnTo>
                    <a:pt x="65822" y="114782"/>
                  </a:lnTo>
                  <a:lnTo>
                    <a:pt x="66835" y="114782"/>
                  </a:lnTo>
                  <a:lnTo>
                    <a:pt x="68860" y="114782"/>
                  </a:lnTo>
                  <a:lnTo>
                    <a:pt x="70379" y="114782"/>
                  </a:lnTo>
                  <a:lnTo>
                    <a:pt x="72405" y="114782"/>
                  </a:lnTo>
                  <a:lnTo>
                    <a:pt x="72911" y="112463"/>
                  </a:lnTo>
                  <a:lnTo>
                    <a:pt x="76962" y="111884"/>
                  </a:lnTo>
                  <a:lnTo>
                    <a:pt x="78987" y="110144"/>
                  </a:lnTo>
                  <a:lnTo>
                    <a:pt x="80506" y="109565"/>
                  </a:lnTo>
                  <a:lnTo>
                    <a:pt x="84050" y="105507"/>
                  </a:lnTo>
                  <a:lnTo>
                    <a:pt x="88607" y="103768"/>
                  </a:lnTo>
                  <a:lnTo>
                    <a:pt x="93164" y="104927"/>
                  </a:lnTo>
                  <a:lnTo>
                    <a:pt x="96202" y="104927"/>
                  </a:lnTo>
                  <a:lnTo>
                    <a:pt x="97215" y="102608"/>
                  </a:lnTo>
                  <a:lnTo>
                    <a:pt x="120000" y="71884"/>
                  </a:lnTo>
                  <a:lnTo>
                    <a:pt x="116962" y="71884"/>
                  </a:lnTo>
                  <a:lnTo>
                    <a:pt x="112911" y="71884"/>
                  </a:lnTo>
                  <a:lnTo>
                    <a:pt x="102784" y="67246"/>
                  </a:lnTo>
                  <a:lnTo>
                    <a:pt x="94683" y="63768"/>
                  </a:lnTo>
                  <a:lnTo>
                    <a:pt x="89113" y="61449"/>
                  </a:lnTo>
                  <a:lnTo>
                    <a:pt x="86582" y="59130"/>
                  </a:lnTo>
                  <a:lnTo>
                    <a:pt x="84556" y="56811"/>
                  </a:lnTo>
                  <a:lnTo>
                    <a:pt x="82531" y="56231"/>
                  </a:lnTo>
                  <a:lnTo>
                    <a:pt x="82531" y="53913"/>
                  </a:lnTo>
                  <a:lnTo>
                    <a:pt x="80000" y="49275"/>
                  </a:lnTo>
                  <a:lnTo>
                    <a:pt x="77974" y="46956"/>
                  </a:lnTo>
                  <a:lnTo>
                    <a:pt x="77974" y="45217"/>
                  </a:lnTo>
                  <a:lnTo>
                    <a:pt x="77974" y="43478"/>
                  </a:lnTo>
                  <a:lnTo>
                    <a:pt x="78987" y="39420"/>
                  </a:lnTo>
                  <a:lnTo>
                    <a:pt x="77974" y="39420"/>
                  </a:lnTo>
                  <a:lnTo>
                    <a:pt x="75949" y="39420"/>
                  </a:lnTo>
                  <a:lnTo>
                    <a:pt x="72911" y="41159"/>
                  </a:lnTo>
                  <a:lnTo>
                    <a:pt x="70886" y="41159"/>
                  </a:lnTo>
                  <a:lnTo>
                    <a:pt x="70379" y="39420"/>
                  </a:lnTo>
                  <a:lnTo>
                    <a:pt x="70379" y="36521"/>
                  </a:lnTo>
                  <a:lnTo>
                    <a:pt x="70379" y="34202"/>
                  </a:lnTo>
                  <a:lnTo>
                    <a:pt x="70379" y="31884"/>
                  </a:lnTo>
                  <a:lnTo>
                    <a:pt x="72911" y="28405"/>
                  </a:lnTo>
                  <a:lnTo>
                    <a:pt x="72911" y="27826"/>
                  </a:lnTo>
                  <a:lnTo>
                    <a:pt x="73924" y="25507"/>
                  </a:lnTo>
                  <a:lnTo>
                    <a:pt x="73924" y="23768"/>
                  </a:lnTo>
                  <a:lnTo>
                    <a:pt x="72405" y="22608"/>
                  </a:lnTo>
                  <a:lnTo>
                    <a:pt x="70379" y="20289"/>
                  </a:lnTo>
                  <a:lnTo>
                    <a:pt x="68860" y="17971"/>
                  </a:lnTo>
                  <a:lnTo>
                    <a:pt x="66835" y="15652"/>
                  </a:lnTo>
                  <a:lnTo>
                    <a:pt x="65822" y="13913"/>
                  </a:lnTo>
                  <a:lnTo>
                    <a:pt x="63797" y="9855"/>
                  </a:lnTo>
                  <a:lnTo>
                    <a:pt x="62278" y="8695"/>
                  </a:lnTo>
                  <a:lnTo>
                    <a:pt x="60253" y="6376"/>
                  </a:lnTo>
                  <a:lnTo>
                    <a:pt x="57721" y="5217"/>
                  </a:lnTo>
                  <a:lnTo>
                    <a:pt x="55696" y="4637"/>
                  </a:lnTo>
                  <a:lnTo>
                    <a:pt x="53670" y="4637"/>
                  </a:lnTo>
                  <a:lnTo>
                    <a:pt x="51139" y="2898"/>
                  </a:lnTo>
                  <a:lnTo>
                    <a:pt x="50126" y="2898"/>
                  </a:lnTo>
                  <a:lnTo>
                    <a:pt x="48101" y="4637"/>
                  </a:lnTo>
                  <a:lnTo>
                    <a:pt x="48101" y="2898"/>
                  </a:lnTo>
                  <a:lnTo>
                    <a:pt x="47088" y="2318"/>
                  </a:lnTo>
                  <a:lnTo>
                    <a:pt x="46075" y="2898"/>
                  </a:lnTo>
                  <a:lnTo>
                    <a:pt x="44050" y="4637"/>
                  </a:lnTo>
                  <a:lnTo>
                    <a:pt x="42025" y="4637"/>
                  </a:lnTo>
                  <a:lnTo>
                    <a:pt x="41518" y="2318"/>
                  </a:lnTo>
                  <a:lnTo>
                    <a:pt x="40000" y="2318"/>
                  </a:lnTo>
                  <a:lnTo>
                    <a:pt x="39493" y="1159"/>
                  </a:lnTo>
                  <a:lnTo>
                    <a:pt x="37468" y="0"/>
                  </a:lnTo>
                  <a:lnTo>
                    <a:pt x="35443" y="7536"/>
                  </a:lnTo>
                  <a:lnTo>
                    <a:pt x="34936" y="6376"/>
                  </a:lnTo>
                  <a:lnTo>
                    <a:pt x="32911" y="4637"/>
                  </a:lnTo>
                  <a:lnTo>
                    <a:pt x="31392" y="5217"/>
                  </a:lnTo>
                  <a:lnTo>
                    <a:pt x="30886" y="5217"/>
                  </a:lnTo>
                  <a:lnTo>
                    <a:pt x="27848" y="5217"/>
                  </a:lnTo>
                  <a:lnTo>
                    <a:pt x="26835" y="6376"/>
                  </a:lnTo>
                  <a:lnTo>
                    <a:pt x="26835" y="7536"/>
                  </a:lnTo>
                  <a:lnTo>
                    <a:pt x="25822" y="12173"/>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2" name="Shape 802"/>
            <p:cNvSpPr/>
            <p:nvPr/>
          </p:nvSpPr>
          <p:spPr>
            <a:xfrm>
              <a:off x="5176837" y="5070578"/>
              <a:ext cx="74611" cy="76199"/>
            </a:xfrm>
            <a:custGeom>
              <a:avLst/>
              <a:gdLst/>
              <a:ahLst/>
              <a:cxnLst/>
              <a:rect l="0" t="0" r="0" b="0"/>
              <a:pathLst>
                <a:path w="120000" h="120000" extrusionOk="0">
                  <a:moveTo>
                    <a:pt x="101052" y="21538"/>
                  </a:moveTo>
                  <a:lnTo>
                    <a:pt x="85263" y="0"/>
                  </a:lnTo>
                  <a:lnTo>
                    <a:pt x="75789" y="0"/>
                  </a:lnTo>
                  <a:lnTo>
                    <a:pt x="72631" y="0"/>
                  </a:lnTo>
                  <a:lnTo>
                    <a:pt x="69473" y="9230"/>
                  </a:lnTo>
                  <a:lnTo>
                    <a:pt x="56842" y="12307"/>
                  </a:lnTo>
                  <a:lnTo>
                    <a:pt x="44210" y="21538"/>
                  </a:lnTo>
                  <a:lnTo>
                    <a:pt x="34736" y="24615"/>
                  </a:lnTo>
                  <a:lnTo>
                    <a:pt x="25263" y="49230"/>
                  </a:lnTo>
                  <a:lnTo>
                    <a:pt x="12631" y="55384"/>
                  </a:lnTo>
                  <a:lnTo>
                    <a:pt x="0" y="61538"/>
                  </a:lnTo>
                  <a:lnTo>
                    <a:pt x="6315" y="73846"/>
                  </a:lnTo>
                  <a:lnTo>
                    <a:pt x="12631" y="83076"/>
                  </a:lnTo>
                  <a:lnTo>
                    <a:pt x="18947" y="89230"/>
                  </a:lnTo>
                  <a:lnTo>
                    <a:pt x="18947" y="95384"/>
                  </a:lnTo>
                  <a:lnTo>
                    <a:pt x="34736" y="113846"/>
                  </a:lnTo>
                  <a:lnTo>
                    <a:pt x="44210" y="120000"/>
                  </a:lnTo>
                  <a:lnTo>
                    <a:pt x="47368" y="113846"/>
                  </a:lnTo>
                  <a:lnTo>
                    <a:pt x="60000" y="95384"/>
                  </a:lnTo>
                  <a:lnTo>
                    <a:pt x="72631" y="89230"/>
                  </a:lnTo>
                  <a:lnTo>
                    <a:pt x="85263" y="83076"/>
                  </a:lnTo>
                  <a:lnTo>
                    <a:pt x="97894" y="83076"/>
                  </a:lnTo>
                  <a:lnTo>
                    <a:pt x="101052" y="73846"/>
                  </a:lnTo>
                  <a:lnTo>
                    <a:pt x="113684" y="55384"/>
                  </a:lnTo>
                  <a:lnTo>
                    <a:pt x="120000" y="49230"/>
                  </a:lnTo>
                  <a:lnTo>
                    <a:pt x="120000" y="43076"/>
                  </a:lnTo>
                  <a:lnTo>
                    <a:pt x="113684" y="30769"/>
                  </a:lnTo>
                  <a:lnTo>
                    <a:pt x="101052" y="2153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3" name="Shape 803"/>
            <p:cNvSpPr/>
            <p:nvPr/>
          </p:nvSpPr>
          <p:spPr>
            <a:xfrm>
              <a:off x="5295900" y="4973742"/>
              <a:ext cx="46037" cy="49211"/>
            </a:xfrm>
            <a:custGeom>
              <a:avLst/>
              <a:gdLst/>
              <a:ahLst/>
              <a:cxnLst/>
              <a:rect l="0" t="0" r="0" b="0"/>
              <a:pathLst>
                <a:path w="120000" h="120000" extrusionOk="0">
                  <a:moveTo>
                    <a:pt x="52173" y="0"/>
                  </a:moveTo>
                  <a:lnTo>
                    <a:pt x="36521" y="4800"/>
                  </a:lnTo>
                  <a:lnTo>
                    <a:pt x="31304" y="24000"/>
                  </a:lnTo>
                  <a:lnTo>
                    <a:pt x="0" y="76800"/>
                  </a:lnTo>
                  <a:lnTo>
                    <a:pt x="31304" y="100800"/>
                  </a:lnTo>
                  <a:lnTo>
                    <a:pt x="57391" y="120000"/>
                  </a:lnTo>
                  <a:lnTo>
                    <a:pt x="78260" y="120000"/>
                  </a:lnTo>
                  <a:lnTo>
                    <a:pt x="93913" y="120000"/>
                  </a:lnTo>
                  <a:lnTo>
                    <a:pt x="93913" y="110400"/>
                  </a:lnTo>
                  <a:lnTo>
                    <a:pt x="99130" y="81600"/>
                  </a:lnTo>
                  <a:lnTo>
                    <a:pt x="120000" y="81600"/>
                  </a:lnTo>
                  <a:lnTo>
                    <a:pt x="104347" y="62400"/>
                  </a:lnTo>
                  <a:lnTo>
                    <a:pt x="104347" y="43200"/>
                  </a:lnTo>
                  <a:lnTo>
                    <a:pt x="104347" y="24000"/>
                  </a:lnTo>
                  <a:lnTo>
                    <a:pt x="99130" y="19200"/>
                  </a:lnTo>
                  <a:lnTo>
                    <a:pt x="78260" y="0"/>
                  </a:lnTo>
                  <a:lnTo>
                    <a:pt x="52173"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4" name="Shape 804"/>
            <p:cNvSpPr/>
            <p:nvPr/>
          </p:nvSpPr>
          <p:spPr>
            <a:xfrm>
              <a:off x="5418137" y="3891067"/>
              <a:ext cx="249237" cy="328611"/>
            </a:xfrm>
            <a:custGeom>
              <a:avLst/>
              <a:gdLst/>
              <a:ahLst/>
              <a:cxnLst/>
              <a:rect l="0" t="0" r="0" b="0"/>
              <a:pathLst>
                <a:path w="120000" h="120000" extrusionOk="0">
                  <a:moveTo>
                    <a:pt x="113385" y="79285"/>
                  </a:moveTo>
                  <a:lnTo>
                    <a:pt x="112440" y="77857"/>
                  </a:lnTo>
                  <a:lnTo>
                    <a:pt x="108661" y="72857"/>
                  </a:lnTo>
                  <a:lnTo>
                    <a:pt x="104881" y="69285"/>
                  </a:lnTo>
                  <a:lnTo>
                    <a:pt x="104881" y="65000"/>
                  </a:lnTo>
                  <a:lnTo>
                    <a:pt x="104881" y="32142"/>
                  </a:lnTo>
                  <a:lnTo>
                    <a:pt x="104881" y="29285"/>
                  </a:lnTo>
                  <a:lnTo>
                    <a:pt x="104881" y="27142"/>
                  </a:lnTo>
                  <a:lnTo>
                    <a:pt x="107716" y="22857"/>
                  </a:lnTo>
                  <a:lnTo>
                    <a:pt x="109606" y="18571"/>
                  </a:lnTo>
                  <a:lnTo>
                    <a:pt x="116220" y="12142"/>
                  </a:lnTo>
                  <a:lnTo>
                    <a:pt x="120000" y="9285"/>
                  </a:lnTo>
                  <a:lnTo>
                    <a:pt x="116220" y="9285"/>
                  </a:lnTo>
                  <a:lnTo>
                    <a:pt x="113385" y="9285"/>
                  </a:lnTo>
                  <a:lnTo>
                    <a:pt x="109606" y="9285"/>
                  </a:lnTo>
                  <a:lnTo>
                    <a:pt x="107716" y="9285"/>
                  </a:lnTo>
                  <a:lnTo>
                    <a:pt x="104881" y="6428"/>
                  </a:lnTo>
                  <a:lnTo>
                    <a:pt x="103937" y="5714"/>
                  </a:lnTo>
                  <a:lnTo>
                    <a:pt x="100157" y="5714"/>
                  </a:lnTo>
                  <a:lnTo>
                    <a:pt x="95433" y="7142"/>
                  </a:lnTo>
                  <a:lnTo>
                    <a:pt x="88818" y="10000"/>
                  </a:lnTo>
                  <a:lnTo>
                    <a:pt x="85039" y="12857"/>
                  </a:lnTo>
                  <a:lnTo>
                    <a:pt x="84094" y="15714"/>
                  </a:lnTo>
                  <a:lnTo>
                    <a:pt x="81259" y="15000"/>
                  </a:lnTo>
                  <a:lnTo>
                    <a:pt x="78425" y="15000"/>
                  </a:lnTo>
                  <a:lnTo>
                    <a:pt x="74645" y="15000"/>
                  </a:lnTo>
                  <a:lnTo>
                    <a:pt x="70866" y="12857"/>
                  </a:lnTo>
                  <a:lnTo>
                    <a:pt x="67086" y="12857"/>
                  </a:lnTo>
                  <a:lnTo>
                    <a:pt x="63307" y="12857"/>
                  </a:lnTo>
                  <a:lnTo>
                    <a:pt x="59527" y="12142"/>
                  </a:lnTo>
                  <a:lnTo>
                    <a:pt x="58582" y="10000"/>
                  </a:lnTo>
                  <a:lnTo>
                    <a:pt x="51023" y="6428"/>
                  </a:lnTo>
                  <a:lnTo>
                    <a:pt x="46299" y="3571"/>
                  </a:lnTo>
                  <a:lnTo>
                    <a:pt x="43464" y="3571"/>
                  </a:lnTo>
                  <a:lnTo>
                    <a:pt x="42519" y="2857"/>
                  </a:lnTo>
                  <a:lnTo>
                    <a:pt x="38740" y="2857"/>
                  </a:lnTo>
                  <a:lnTo>
                    <a:pt x="31181" y="2857"/>
                  </a:lnTo>
                  <a:lnTo>
                    <a:pt x="29291" y="714"/>
                  </a:lnTo>
                  <a:lnTo>
                    <a:pt x="27401" y="0"/>
                  </a:lnTo>
                  <a:lnTo>
                    <a:pt x="17952" y="0"/>
                  </a:lnTo>
                  <a:lnTo>
                    <a:pt x="5669" y="714"/>
                  </a:lnTo>
                  <a:lnTo>
                    <a:pt x="4724" y="2857"/>
                  </a:lnTo>
                  <a:lnTo>
                    <a:pt x="944" y="3571"/>
                  </a:lnTo>
                  <a:lnTo>
                    <a:pt x="0" y="5714"/>
                  </a:lnTo>
                  <a:lnTo>
                    <a:pt x="944" y="7142"/>
                  </a:lnTo>
                  <a:lnTo>
                    <a:pt x="944" y="9285"/>
                  </a:lnTo>
                  <a:lnTo>
                    <a:pt x="1889" y="10000"/>
                  </a:lnTo>
                  <a:lnTo>
                    <a:pt x="4724" y="12142"/>
                  </a:lnTo>
                  <a:lnTo>
                    <a:pt x="5669" y="12142"/>
                  </a:lnTo>
                  <a:lnTo>
                    <a:pt x="5669" y="15000"/>
                  </a:lnTo>
                  <a:lnTo>
                    <a:pt x="5669" y="17857"/>
                  </a:lnTo>
                  <a:lnTo>
                    <a:pt x="8503" y="18571"/>
                  </a:lnTo>
                  <a:lnTo>
                    <a:pt x="12283" y="24285"/>
                  </a:lnTo>
                  <a:lnTo>
                    <a:pt x="13228" y="27142"/>
                  </a:lnTo>
                  <a:lnTo>
                    <a:pt x="15118" y="32142"/>
                  </a:lnTo>
                  <a:lnTo>
                    <a:pt x="17007" y="35000"/>
                  </a:lnTo>
                  <a:lnTo>
                    <a:pt x="15118" y="38571"/>
                  </a:lnTo>
                  <a:lnTo>
                    <a:pt x="13228" y="40714"/>
                  </a:lnTo>
                  <a:lnTo>
                    <a:pt x="12283" y="43571"/>
                  </a:lnTo>
                  <a:lnTo>
                    <a:pt x="12283" y="44285"/>
                  </a:lnTo>
                  <a:lnTo>
                    <a:pt x="9448" y="46428"/>
                  </a:lnTo>
                  <a:lnTo>
                    <a:pt x="5669" y="47142"/>
                  </a:lnTo>
                  <a:lnTo>
                    <a:pt x="5669" y="50000"/>
                  </a:lnTo>
                  <a:lnTo>
                    <a:pt x="1889" y="52857"/>
                  </a:lnTo>
                  <a:lnTo>
                    <a:pt x="0" y="58571"/>
                  </a:lnTo>
                  <a:lnTo>
                    <a:pt x="944" y="62142"/>
                  </a:lnTo>
                  <a:lnTo>
                    <a:pt x="4724" y="63571"/>
                  </a:lnTo>
                  <a:lnTo>
                    <a:pt x="8503" y="62142"/>
                  </a:lnTo>
                  <a:lnTo>
                    <a:pt x="9448" y="62142"/>
                  </a:lnTo>
                  <a:lnTo>
                    <a:pt x="13228" y="63571"/>
                  </a:lnTo>
                  <a:lnTo>
                    <a:pt x="5669" y="65000"/>
                  </a:lnTo>
                  <a:lnTo>
                    <a:pt x="5669" y="66428"/>
                  </a:lnTo>
                  <a:lnTo>
                    <a:pt x="1889" y="66428"/>
                  </a:lnTo>
                  <a:lnTo>
                    <a:pt x="944" y="69285"/>
                  </a:lnTo>
                  <a:lnTo>
                    <a:pt x="944" y="72142"/>
                  </a:lnTo>
                  <a:lnTo>
                    <a:pt x="944" y="72857"/>
                  </a:lnTo>
                  <a:lnTo>
                    <a:pt x="51023" y="97142"/>
                  </a:lnTo>
                  <a:lnTo>
                    <a:pt x="54803" y="100000"/>
                  </a:lnTo>
                  <a:lnTo>
                    <a:pt x="55748" y="101428"/>
                  </a:lnTo>
                  <a:lnTo>
                    <a:pt x="54803" y="102857"/>
                  </a:lnTo>
                  <a:lnTo>
                    <a:pt x="54803" y="105714"/>
                  </a:lnTo>
                  <a:lnTo>
                    <a:pt x="55748" y="105714"/>
                  </a:lnTo>
                  <a:lnTo>
                    <a:pt x="63307" y="112857"/>
                  </a:lnTo>
                  <a:lnTo>
                    <a:pt x="72755" y="116428"/>
                  </a:lnTo>
                  <a:lnTo>
                    <a:pt x="76535" y="119285"/>
                  </a:lnTo>
                  <a:lnTo>
                    <a:pt x="78425" y="120000"/>
                  </a:lnTo>
                  <a:lnTo>
                    <a:pt x="80314" y="120000"/>
                  </a:lnTo>
                  <a:lnTo>
                    <a:pt x="81259" y="120000"/>
                  </a:lnTo>
                  <a:lnTo>
                    <a:pt x="84094" y="116428"/>
                  </a:lnTo>
                  <a:lnTo>
                    <a:pt x="85039" y="113571"/>
                  </a:lnTo>
                  <a:lnTo>
                    <a:pt x="85039" y="112857"/>
                  </a:lnTo>
                  <a:lnTo>
                    <a:pt x="87874" y="110714"/>
                  </a:lnTo>
                  <a:lnTo>
                    <a:pt x="87874" y="108571"/>
                  </a:lnTo>
                  <a:lnTo>
                    <a:pt x="91653" y="102857"/>
                  </a:lnTo>
                  <a:lnTo>
                    <a:pt x="92598" y="101428"/>
                  </a:lnTo>
                  <a:lnTo>
                    <a:pt x="95433" y="99285"/>
                  </a:lnTo>
                  <a:lnTo>
                    <a:pt x="95433" y="94285"/>
                  </a:lnTo>
                  <a:lnTo>
                    <a:pt x="96377" y="93571"/>
                  </a:lnTo>
                  <a:lnTo>
                    <a:pt x="97322" y="93571"/>
                  </a:lnTo>
                  <a:lnTo>
                    <a:pt x="101102" y="91428"/>
                  </a:lnTo>
                  <a:lnTo>
                    <a:pt x="101102" y="90714"/>
                  </a:lnTo>
                  <a:lnTo>
                    <a:pt x="103937" y="90000"/>
                  </a:lnTo>
                  <a:lnTo>
                    <a:pt x="104881" y="90714"/>
                  </a:lnTo>
                  <a:lnTo>
                    <a:pt x="104881" y="87857"/>
                  </a:lnTo>
                  <a:lnTo>
                    <a:pt x="103937" y="85000"/>
                  </a:lnTo>
                  <a:lnTo>
                    <a:pt x="104881" y="87142"/>
                  </a:lnTo>
                  <a:lnTo>
                    <a:pt x="104881" y="85000"/>
                  </a:lnTo>
                  <a:lnTo>
                    <a:pt x="107716" y="87142"/>
                  </a:lnTo>
                  <a:lnTo>
                    <a:pt x="109606" y="85000"/>
                  </a:lnTo>
                  <a:lnTo>
                    <a:pt x="113385" y="82142"/>
                  </a:lnTo>
                  <a:lnTo>
                    <a:pt x="117165" y="77857"/>
                  </a:lnTo>
                  <a:lnTo>
                    <a:pt x="113385" y="81428"/>
                  </a:lnTo>
                  <a:lnTo>
                    <a:pt x="113385" y="7928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5" name="Shape 805"/>
            <p:cNvSpPr/>
            <p:nvPr/>
          </p:nvSpPr>
          <p:spPr>
            <a:xfrm>
              <a:off x="5370512" y="4391128"/>
              <a:ext cx="98425" cy="273049"/>
            </a:xfrm>
            <a:custGeom>
              <a:avLst/>
              <a:gdLst/>
              <a:ahLst/>
              <a:cxnLst/>
              <a:rect l="0" t="0" r="0" b="0"/>
              <a:pathLst>
                <a:path w="120000" h="120000" extrusionOk="0">
                  <a:moveTo>
                    <a:pt x="14400" y="3428"/>
                  </a:moveTo>
                  <a:lnTo>
                    <a:pt x="28800" y="4285"/>
                  </a:lnTo>
                  <a:lnTo>
                    <a:pt x="28800" y="5142"/>
                  </a:lnTo>
                  <a:lnTo>
                    <a:pt x="28800" y="6000"/>
                  </a:lnTo>
                  <a:lnTo>
                    <a:pt x="28800" y="7714"/>
                  </a:lnTo>
                  <a:lnTo>
                    <a:pt x="28800" y="9428"/>
                  </a:lnTo>
                  <a:lnTo>
                    <a:pt x="31200" y="11142"/>
                  </a:lnTo>
                  <a:lnTo>
                    <a:pt x="38400" y="14571"/>
                  </a:lnTo>
                  <a:lnTo>
                    <a:pt x="38400" y="18000"/>
                  </a:lnTo>
                  <a:lnTo>
                    <a:pt x="38400" y="18857"/>
                  </a:lnTo>
                  <a:lnTo>
                    <a:pt x="31200" y="21428"/>
                  </a:lnTo>
                  <a:lnTo>
                    <a:pt x="28800" y="22285"/>
                  </a:lnTo>
                  <a:lnTo>
                    <a:pt x="24000" y="22285"/>
                  </a:lnTo>
                  <a:lnTo>
                    <a:pt x="24000" y="23142"/>
                  </a:lnTo>
                  <a:lnTo>
                    <a:pt x="28800" y="25714"/>
                  </a:lnTo>
                  <a:lnTo>
                    <a:pt x="28800" y="29142"/>
                  </a:lnTo>
                  <a:lnTo>
                    <a:pt x="24000" y="32571"/>
                  </a:lnTo>
                  <a:lnTo>
                    <a:pt x="24000" y="40285"/>
                  </a:lnTo>
                  <a:lnTo>
                    <a:pt x="28800" y="43714"/>
                  </a:lnTo>
                  <a:lnTo>
                    <a:pt x="31200" y="45428"/>
                  </a:lnTo>
                  <a:lnTo>
                    <a:pt x="19200" y="48857"/>
                  </a:lnTo>
                  <a:lnTo>
                    <a:pt x="14400" y="49714"/>
                  </a:lnTo>
                  <a:lnTo>
                    <a:pt x="9600" y="52285"/>
                  </a:lnTo>
                  <a:lnTo>
                    <a:pt x="14400" y="56571"/>
                  </a:lnTo>
                  <a:lnTo>
                    <a:pt x="9600" y="60000"/>
                  </a:lnTo>
                  <a:lnTo>
                    <a:pt x="4800" y="63428"/>
                  </a:lnTo>
                  <a:lnTo>
                    <a:pt x="0" y="66857"/>
                  </a:lnTo>
                  <a:lnTo>
                    <a:pt x="0" y="67714"/>
                  </a:lnTo>
                  <a:lnTo>
                    <a:pt x="2400" y="68571"/>
                  </a:lnTo>
                  <a:lnTo>
                    <a:pt x="4800" y="70285"/>
                  </a:lnTo>
                  <a:lnTo>
                    <a:pt x="9600" y="71142"/>
                  </a:lnTo>
                  <a:lnTo>
                    <a:pt x="12000" y="71142"/>
                  </a:lnTo>
                  <a:lnTo>
                    <a:pt x="14400" y="71142"/>
                  </a:lnTo>
                  <a:lnTo>
                    <a:pt x="12000" y="71142"/>
                  </a:lnTo>
                  <a:lnTo>
                    <a:pt x="14400" y="72000"/>
                  </a:lnTo>
                  <a:lnTo>
                    <a:pt x="14400" y="71142"/>
                  </a:lnTo>
                  <a:lnTo>
                    <a:pt x="38400" y="78857"/>
                  </a:lnTo>
                  <a:lnTo>
                    <a:pt x="40800" y="78857"/>
                  </a:lnTo>
                  <a:lnTo>
                    <a:pt x="50400" y="78857"/>
                  </a:lnTo>
                  <a:lnTo>
                    <a:pt x="60000" y="78000"/>
                  </a:lnTo>
                  <a:lnTo>
                    <a:pt x="62400" y="78000"/>
                  </a:lnTo>
                  <a:lnTo>
                    <a:pt x="69600" y="82285"/>
                  </a:lnTo>
                  <a:lnTo>
                    <a:pt x="69600" y="84857"/>
                  </a:lnTo>
                  <a:lnTo>
                    <a:pt x="69600" y="87428"/>
                  </a:lnTo>
                  <a:lnTo>
                    <a:pt x="69600" y="90857"/>
                  </a:lnTo>
                  <a:lnTo>
                    <a:pt x="62400" y="92571"/>
                  </a:lnTo>
                  <a:lnTo>
                    <a:pt x="62400" y="96000"/>
                  </a:lnTo>
                  <a:lnTo>
                    <a:pt x="60000" y="97714"/>
                  </a:lnTo>
                  <a:lnTo>
                    <a:pt x="60000" y="98571"/>
                  </a:lnTo>
                  <a:lnTo>
                    <a:pt x="60000" y="101142"/>
                  </a:lnTo>
                  <a:lnTo>
                    <a:pt x="60000" y="102000"/>
                  </a:lnTo>
                  <a:lnTo>
                    <a:pt x="60000" y="104571"/>
                  </a:lnTo>
                  <a:lnTo>
                    <a:pt x="69600" y="108857"/>
                  </a:lnTo>
                  <a:lnTo>
                    <a:pt x="81600" y="113142"/>
                  </a:lnTo>
                  <a:lnTo>
                    <a:pt x="88800" y="116571"/>
                  </a:lnTo>
                  <a:lnTo>
                    <a:pt x="88800" y="119142"/>
                  </a:lnTo>
                  <a:lnTo>
                    <a:pt x="88800" y="120000"/>
                  </a:lnTo>
                  <a:lnTo>
                    <a:pt x="96000" y="120000"/>
                  </a:lnTo>
                  <a:lnTo>
                    <a:pt x="96000" y="119142"/>
                  </a:lnTo>
                  <a:lnTo>
                    <a:pt x="96000" y="115714"/>
                  </a:lnTo>
                  <a:lnTo>
                    <a:pt x="96000" y="113142"/>
                  </a:lnTo>
                  <a:lnTo>
                    <a:pt x="91200" y="109714"/>
                  </a:lnTo>
                  <a:lnTo>
                    <a:pt x="96000" y="108000"/>
                  </a:lnTo>
                  <a:lnTo>
                    <a:pt x="100800" y="105428"/>
                  </a:lnTo>
                  <a:lnTo>
                    <a:pt x="108000" y="104571"/>
                  </a:lnTo>
                  <a:lnTo>
                    <a:pt x="110400" y="104571"/>
                  </a:lnTo>
                  <a:lnTo>
                    <a:pt x="112800" y="102000"/>
                  </a:lnTo>
                  <a:lnTo>
                    <a:pt x="120000" y="101142"/>
                  </a:lnTo>
                  <a:lnTo>
                    <a:pt x="120000" y="98571"/>
                  </a:lnTo>
                  <a:lnTo>
                    <a:pt x="120000" y="96000"/>
                  </a:lnTo>
                  <a:lnTo>
                    <a:pt x="120000" y="92571"/>
                  </a:lnTo>
                  <a:lnTo>
                    <a:pt x="120000" y="90857"/>
                  </a:lnTo>
                  <a:lnTo>
                    <a:pt x="120000" y="87428"/>
                  </a:lnTo>
                  <a:lnTo>
                    <a:pt x="120000" y="85714"/>
                  </a:lnTo>
                  <a:lnTo>
                    <a:pt x="120000" y="82285"/>
                  </a:lnTo>
                  <a:lnTo>
                    <a:pt x="120000" y="81428"/>
                  </a:lnTo>
                  <a:lnTo>
                    <a:pt x="117600" y="78857"/>
                  </a:lnTo>
                  <a:lnTo>
                    <a:pt x="112800" y="78000"/>
                  </a:lnTo>
                  <a:lnTo>
                    <a:pt x="110400" y="75428"/>
                  </a:lnTo>
                  <a:lnTo>
                    <a:pt x="103200" y="72000"/>
                  </a:lnTo>
                  <a:lnTo>
                    <a:pt x="96000" y="67714"/>
                  </a:lnTo>
                  <a:lnTo>
                    <a:pt x="91200" y="64285"/>
                  </a:lnTo>
                  <a:lnTo>
                    <a:pt x="81600" y="63428"/>
                  </a:lnTo>
                  <a:lnTo>
                    <a:pt x="81600" y="66857"/>
                  </a:lnTo>
                  <a:lnTo>
                    <a:pt x="88800" y="66857"/>
                  </a:lnTo>
                  <a:lnTo>
                    <a:pt x="91200" y="70285"/>
                  </a:lnTo>
                  <a:lnTo>
                    <a:pt x="96000" y="72000"/>
                  </a:lnTo>
                  <a:lnTo>
                    <a:pt x="96000" y="78000"/>
                  </a:lnTo>
                  <a:lnTo>
                    <a:pt x="81600" y="71142"/>
                  </a:lnTo>
                  <a:lnTo>
                    <a:pt x="81600" y="74571"/>
                  </a:lnTo>
                  <a:lnTo>
                    <a:pt x="79200" y="74571"/>
                  </a:lnTo>
                  <a:lnTo>
                    <a:pt x="72000" y="72000"/>
                  </a:lnTo>
                  <a:lnTo>
                    <a:pt x="72000" y="67714"/>
                  </a:lnTo>
                  <a:lnTo>
                    <a:pt x="72000" y="64285"/>
                  </a:lnTo>
                  <a:lnTo>
                    <a:pt x="69600" y="63428"/>
                  </a:lnTo>
                  <a:lnTo>
                    <a:pt x="62400" y="60857"/>
                  </a:lnTo>
                  <a:lnTo>
                    <a:pt x="62400" y="56571"/>
                  </a:lnTo>
                  <a:lnTo>
                    <a:pt x="62400" y="53142"/>
                  </a:lnTo>
                  <a:lnTo>
                    <a:pt x="50400" y="43714"/>
                  </a:lnTo>
                  <a:lnTo>
                    <a:pt x="50400" y="42000"/>
                  </a:lnTo>
                  <a:lnTo>
                    <a:pt x="57600" y="38571"/>
                  </a:lnTo>
                  <a:lnTo>
                    <a:pt x="60000" y="36000"/>
                  </a:lnTo>
                  <a:lnTo>
                    <a:pt x="62400" y="32571"/>
                  </a:lnTo>
                  <a:lnTo>
                    <a:pt x="60000" y="18857"/>
                  </a:lnTo>
                  <a:lnTo>
                    <a:pt x="62400" y="15428"/>
                  </a:lnTo>
                  <a:lnTo>
                    <a:pt x="62400" y="14571"/>
                  </a:lnTo>
                  <a:lnTo>
                    <a:pt x="60000" y="12000"/>
                  </a:lnTo>
                  <a:lnTo>
                    <a:pt x="50400" y="7714"/>
                  </a:lnTo>
                  <a:lnTo>
                    <a:pt x="50400" y="4285"/>
                  </a:lnTo>
                  <a:lnTo>
                    <a:pt x="40800" y="3428"/>
                  </a:lnTo>
                  <a:lnTo>
                    <a:pt x="38400" y="3428"/>
                  </a:lnTo>
                  <a:lnTo>
                    <a:pt x="31200" y="857"/>
                  </a:lnTo>
                  <a:lnTo>
                    <a:pt x="28800" y="857"/>
                  </a:lnTo>
                  <a:lnTo>
                    <a:pt x="14400" y="0"/>
                  </a:lnTo>
                  <a:lnTo>
                    <a:pt x="14400" y="857"/>
                  </a:lnTo>
                  <a:lnTo>
                    <a:pt x="14400" y="342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6" name="Shape 806"/>
            <p:cNvSpPr/>
            <p:nvPr/>
          </p:nvSpPr>
          <p:spPr>
            <a:xfrm>
              <a:off x="5292725" y="4432403"/>
              <a:ext cx="333374" cy="579438"/>
            </a:xfrm>
            <a:custGeom>
              <a:avLst/>
              <a:gdLst/>
              <a:ahLst/>
              <a:cxnLst/>
              <a:rect l="0" t="0" r="0" b="0"/>
              <a:pathLst>
                <a:path w="120000" h="120000" extrusionOk="0">
                  <a:moveTo>
                    <a:pt x="117882" y="28378"/>
                  </a:moveTo>
                  <a:lnTo>
                    <a:pt x="117176" y="28783"/>
                  </a:lnTo>
                  <a:lnTo>
                    <a:pt x="117882" y="27162"/>
                  </a:lnTo>
                  <a:lnTo>
                    <a:pt x="117882" y="26756"/>
                  </a:lnTo>
                  <a:lnTo>
                    <a:pt x="117176" y="26756"/>
                  </a:lnTo>
                  <a:lnTo>
                    <a:pt x="117176" y="23513"/>
                  </a:lnTo>
                  <a:lnTo>
                    <a:pt x="117176" y="21891"/>
                  </a:lnTo>
                  <a:lnTo>
                    <a:pt x="117176" y="21486"/>
                  </a:lnTo>
                  <a:lnTo>
                    <a:pt x="116470" y="20270"/>
                  </a:lnTo>
                  <a:lnTo>
                    <a:pt x="117176" y="19864"/>
                  </a:lnTo>
                  <a:lnTo>
                    <a:pt x="117176" y="18243"/>
                  </a:lnTo>
                  <a:lnTo>
                    <a:pt x="116470" y="17837"/>
                  </a:lnTo>
                  <a:lnTo>
                    <a:pt x="117176" y="16216"/>
                  </a:lnTo>
                  <a:lnTo>
                    <a:pt x="117176" y="15000"/>
                  </a:lnTo>
                  <a:lnTo>
                    <a:pt x="117176" y="13783"/>
                  </a:lnTo>
                  <a:lnTo>
                    <a:pt x="117176" y="12972"/>
                  </a:lnTo>
                  <a:lnTo>
                    <a:pt x="117176" y="12162"/>
                  </a:lnTo>
                  <a:lnTo>
                    <a:pt x="117176" y="11351"/>
                  </a:lnTo>
                  <a:lnTo>
                    <a:pt x="117176" y="8918"/>
                  </a:lnTo>
                  <a:lnTo>
                    <a:pt x="117176" y="7297"/>
                  </a:lnTo>
                  <a:lnTo>
                    <a:pt x="116470" y="5675"/>
                  </a:lnTo>
                  <a:lnTo>
                    <a:pt x="116470" y="5270"/>
                  </a:lnTo>
                  <a:lnTo>
                    <a:pt x="117176" y="4054"/>
                  </a:lnTo>
                  <a:lnTo>
                    <a:pt x="117176" y="2432"/>
                  </a:lnTo>
                  <a:lnTo>
                    <a:pt x="117882" y="2027"/>
                  </a:lnTo>
                  <a:lnTo>
                    <a:pt x="117176" y="1621"/>
                  </a:lnTo>
                  <a:lnTo>
                    <a:pt x="117882" y="405"/>
                  </a:lnTo>
                  <a:lnTo>
                    <a:pt x="117176" y="0"/>
                  </a:lnTo>
                  <a:lnTo>
                    <a:pt x="116470" y="0"/>
                  </a:lnTo>
                  <a:lnTo>
                    <a:pt x="114352" y="0"/>
                  </a:lnTo>
                  <a:lnTo>
                    <a:pt x="108000" y="2432"/>
                  </a:lnTo>
                  <a:lnTo>
                    <a:pt x="105176" y="3648"/>
                  </a:lnTo>
                  <a:lnTo>
                    <a:pt x="102352" y="4054"/>
                  </a:lnTo>
                  <a:lnTo>
                    <a:pt x="99529" y="4054"/>
                  </a:lnTo>
                  <a:lnTo>
                    <a:pt x="96705" y="5270"/>
                  </a:lnTo>
                  <a:lnTo>
                    <a:pt x="94588" y="5675"/>
                  </a:lnTo>
                  <a:lnTo>
                    <a:pt x="91764" y="5270"/>
                  </a:lnTo>
                  <a:lnTo>
                    <a:pt x="88941" y="5270"/>
                  </a:lnTo>
                  <a:lnTo>
                    <a:pt x="86823" y="5675"/>
                  </a:lnTo>
                  <a:lnTo>
                    <a:pt x="83294" y="8513"/>
                  </a:lnTo>
                  <a:lnTo>
                    <a:pt x="80470" y="8513"/>
                  </a:lnTo>
                  <a:lnTo>
                    <a:pt x="77647" y="7297"/>
                  </a:lnTo>
                  <a:lnTo>
                    <a:pt x="76941" y="7297"/>
                  </a:lnTo>
                  <a:lnTo>
                    <a:pt x="75529" y="7297"/>
                  </a:lnTo>
                  <a:lnTo>
                    <a:pt x="74117" y="8513"/>
                  </a:lnTo>
                  <a:lnTo>
                    <a:pt x="68470" y="8513"/>
                  </a:lnTo>
                  <a:lnTo>
                    <a:pt x="65647" y="6891"/>
                  </a:lnTo>
                  <a:lnTo>
                    <a:pt x="63529" y="6891"/>
                  </a:lnTo>
                  <a:lnTo>
                    <a:pt x="60705" y="7297"/>
                  </a:lnTo>
                  <a:lnTo>
                    <a:pt x="57882" y="7297"/>
                  </a:lnTo>
                  <a:lnTo>
                    <a:pt x="55058" y="7297"/>
                  </a:lnTo>
                  <a:lnTo>
                    <a:pt x="54352" y="7297"/>
                  </a:lnTo>
                  <a:lnTo>
                    <a:pt x="54352" y="9729"/>
                  </a:lnTo>
                  <a:lnTo>
                    <a:pt x="54352" y="10540"/>
                  </a:lnTo>
                  <a:lnTo>
                    <a:pt x="51529" y="12162"/>
                  </a:lnTo>
                  <a:lnTo>
                    <a:pt x="52235" y="15000"/>
                  </a:lnTo>
                  <a:lnTo>
                    <a:pt x="52235" y="16621"/>
                  </a:lnTo>
                  <a:lnTo>
                    <a:pt x="52235" y="18243"/>
                  </a:lnTo>
                  <a:lnTo>
                    <a:pt x="52235" y="21486"/>
                  </a:lnTo>
                  <a:lnTo>
                    <a:pt x="55058" y="21891"/>
                  </a:lnTo>
                  <a:lnTo>
                    <a:pt x="56470" y="23513"/>
                  </a:lnTo>
                  <a:lnTo>
                    <a:pt x="58588" y="25540"/>
                  </a:lnTo>
                  <a:lnTo>
                    <a:pt x="60705" y="27162"/>
                  </a:lnTo>
                  <a:lnTo>
                    <a:pt x="61411" y="28378"/>
                  </a:lnTo>
                  <a:lnTo>
                    <a:pt x="62823" y="28783"/>
                  </a:lnTo>
                  <a:lnTo>
                    <a:pt x="63529" y="30000"/>
                  </a:lnTo>
                  <a:lnTo>
                    <a:pt x="63529" y="30405"/>
                  </a:lnTo>
                  <a:lnTo>
                    <a:pt x="63529" y="32027"/>
                  </a:lnTo>
                  <a:lnTo>
                    <a:pt x="63529" y="32837"/>
                  </a:lnTo>
                  <a:lnTo>
                    <a:pt x="63529" y="34459"/>
                  </a:lnTo>
                  <a:lnTo>
                    <a:pt x="63529" y="35270"/>
                  </a:lnTo>
                  <a:lnTo>
                    <a:pt x="63529" y="36891"/>
                  </a:lnTo>
                  <a:lnTo>
                    <a:pt x="63529" y="38108"/>
                  </a:lnTo>
                  <a:lnTo>
                    <a:pt x="63529" y="39324"/>
                  </a:lnTo>
                  <a:lnTo>
                    <a:pt x="61411" y="39729"/>
                  </a:lnTo>
                  <a:lnTo>
                    <a:pt x="60705" y="40945"/>
                  </a:lnTo>
                  <a:lnTo>
                    <a:pt x="60000" y="40945"/>
                  </a:lnTo>
                  <a:lnTo>
                    <a:pt x="57882" y="41351"/>
                  </a:lnTo>
                  <a:lnTo>
                    <a:pt x="56470" y="42567"/>
                  </a:lnTo>
                  <a:lnTo>
                    <a:pt x="55058" y="43378"/>
                  </a:lnTo>
                  <a:lnTo>
                    <a:pt x="56470" y="45000"/>
                  </a:lnTo>
                  <a:lnTo>
                    <a:pt x="56470" y="46216"/>
                  </a:lnTo>
                  <a:lnTo>
                    <a:pt x="56470" y="47837"/>
                  </a:lnTo>
                  <a:lnTo>
                    <a:pt x="56470" y="48243"/>
                  </a:lnTo>
                  <a:lnTo>
                    <a:pt x="54352" y="48243"/>
                  </a:lnTo>
                  <a:lnTo>
                    <a:pt x="54352" y="47837"/>
                  </a:lnTo>
                  <a:lnTo>
                    <a:pt x="54352" y="46621"/>
                  </a:lnTo>
                  <a:lnTo>
                    <a:pt x="52235" y="45000"/>
                  </a:lnTo>
                  <a:lnTo>
                    <a:pt x="48705" y="42972"/>
                  </a:lnTo>
                  <a:lnTo>
                    <a:pt x="45882" y="40945"/>
                  </a:lnTo>
                  <a:lnTo>
                    <a:pt x="45882" y="39729"/>
                  </a:lnTo>
                  <a:lnTo>
                    <a:pt x="45882" y="39324"/>
                  </a:lnTo>
                  <a:lnTo>
                    <a:pt x="45882" y="38108"/>
                  </a:lnTo>
                  <a:lnTo>
                    <a:pt x="45882" y="37702"/>
                  </a:lnTo>
                  <a:lnTo>
                    <a:pt x="46588" y="36891"/>
                  </a:lnTo>
                  <a:lnTo>
                    <a:pt x="46588" y="35270"/>
                  </a:lnTo>
                  <a:lnTo>
                    <a:pt x="48705" y="34459"/>
                  </a:lnTo>
                  <a:lnTo>
                    <a:pt x="48705" y="32837"/>
                  </a:lnTo>
                  <a:lnTo>
                    <a:pt x="48705" y="31621"/>
                  </a:lnTo>
                  <a:lnTo>
                    <a:pt x="48705" y="30405"/>
                  </a:lnTo>
                  <a:lnTo>
                    <a:pt x="46588" y="28378"/>
                  </a:lnTo>
                  <a:lnTo>
                    <a:pt x="45882" y="28378"/>
                  </a:lnTo>
                  <a:lnTo>
                    <a:pt x="43058" y="28783"/>
                  </a:lnTo>
                  <a:lnTo>
                    <a:pt x="40235" y="28783"/>
                  </a:lnTo>
                  <a:lnTo>
                    <a:pt x="39529" y="28783"/>
                  </a:lnTo>
                  <a:lnTo>
                    <a:pt x="32470" y="25135"/>
                  </a:lnTo>
                  <a:lnTo>
                    <a:pt x="32470" y="25540"/>
                  </a:lnTo>
                  <a:lnTo>
                    <a:pt x="31764" y="25135"/>
                  </a:lnTo>
                  <a:lnTo>
                    <a:pt x="15529" y="28783"/>
                  </a:lnTo>
                  <a:lnTo>
                    <a:pt x="0" y="32027"/>
                  </a:lnTo>
                  <a:lnTo>
                    <a:pt x="1411" y="34459"/>
                  </a:lnTo>
                  <a:lnTo>
                    <a:pt x="1411" y="36081"/>
                  </a:lnTo>
                  <a:lnTo>
                    <a:pt x="1411" y="36891"/>
                  </a:lnTo>
                  <a:lnTo>
                    <a:pt x="1411" y="38108"/>
                  </a:lnTo>
                  <a:lnTo>
                    <a:pt x="2823" y="39324"/>
                  </a:lnTo>
                  <a:lnTo>
                    <a:pt x="4235" y="39729"/>
                  </a:lnTo>
                  <a:lnTo>
                    <a:pt x="6352" y="39729"/>
                  </a:lnTo>
                  <a:lnTo>
                    <a:pt x="9176" y="39729"/>
                  </a:lnTo>
                  <a:lnTo>
                    <a:pt x="14823" y="41351"/>
                  </a:lnTo>
                  <a:lnTo>
                    <a:pt x="15529" y="41351"/>
                  </a:lnTo>
                  <a:lnTo>
                    <a:pt x="20470" y="42972"/>
                  </a:lnTo>
                  <a:lnTo>
                    <a:pt x="24000" y="43378"/>
                  </a:lnTo>
                  <a:lnTo>
                    <a:pt x="26823" y="44594"/>
                  </a:lnTo>
                  <a:lnTo>
                    <a:pt x="28235" y="45000"/>
                  </a:lnTo>
                  <a:lnTo>
                    <a:pt x="31058" y="45000"/>
                  </a:lnTo>
                  <a:lnTo>
                    <a:pt x="29647" y="46216"/>
                  </a:lnTo>
                  <a:lnTo>
                    <a:pt x="29647" y="46621"/>
                  </a:lnTo>
                  <a:lnTo>
                    <a:pt x="29647" y="47837"/>
                  </a:lnTo>
                  <a:lnTo>
                    <a:pt x="29647" y="48243"/>
                  </a:lnTo>
                  <a:lnTo>
                    <a:pt x="31058" y="51486"/>
                  </a:lnTo>
                  <a:lnTo>
                    <a:pt x="31058" y="52297"/>
                  </a:lnTo>
                  <a:lnTo>
                    <a:pt x="29647" y="54729"/>
                  </a:lnTo>
                  <a:lnTo>
                    <a:pt x="29647" y="55135"/>
                  </a:lnTo>
                  <a:lnTo>
                    <a:pt x="29647" y="55945"/>
                  </a:lnTo>
                  <a:lnTo>
                    <a:pt x="31058" y="56756"/>
                  </a:lnTo>
                  <a:lnTo>
                    <a:pt x="29647" y="57567"/>
                  </a:lnTo>
                  <a:lnTo>
                    <a:pt x="29647" y="58378"/>
                  </a:lnTo>
                  <a:lnTo>
                    <a:pt x="29647" y="59189"/>
                  </a:lnTo>
                  <a:lnTo>
                    <a:pt x="28235" y="60000"/>
                  </a:lnTo>
                  <a:lnTo>
                    <a:pt x="28235" y="60810"/>
                  </a:lnTo>
                  <a:lnTo>
                    <a:pt x="26823" y="61216"/>
                  </a:lnTo>
                  <a:lnTo>
                    <a:pt x="26823" y="62432"/>
                  </a:lnTo>
                  <a:lnTo>
                    <a:pt x="28235" y="62837"/>
                  </a:lnTo>
                  <a:lnTo>
                    <a:pt x="28235" y="64054"/>
                  </a:lnTo>
                  <a:lnTo>
                    <a:pt x="26823" y="64459"/>
                  </a:lnTo>
                  <a:lnTo>
                    <a:pt x="28235" y="66486"/>
                  </a:lnTo>
                  <a:lnTo>
                    <a:pt x="29647" y="66486"/>
                  </a:lnTo>
                  <a:lnTo>
                    <a:pt x="28235" y="69324"/>
                  </a:lnTo>
                  <a:lnTo>
                    <a:pt x="28235" y="69729"/>
                  </a:lnTo>
                  <a:lnTo>
                    <a:pt x="28235" y="70945"/>
                  </a:lnTo>
                  <a:lnTo>
                    <a:pt x="26823" y="72162"/>
                  </a:lnTo>
                  <a:lnTo>
                    <a:pt x="24000" y="73783"/>
                  </a:lnTo>
                  <a:lnTo>
                    <a:pt x="23294" y="73783"/>
                  </a:lnTo>
                  <a:lnTo>
                    <a:pt x="23294" y="74594"/>
                  </a:lnTo>
                  <a:lnTo>
                    <a:pt x="23294" y="76216"/>
                  </a:lnTo>
                  <a:lnTo>
                    <a:pt x="23294" y="77837"/>
                  </a:lnTo>
                  <a:lnTo>
                    <a:pt x="23294" y="78648"/>
                  </a:lnTo>
                  <a:lnTo>
                    <a:pt x="23294" y="79054"/>
                  </a:lnTo>
                  <a:lnTo>
                    <a:pt x="21176" y="79054"/>
                  </a:lnTo>
                  <a:lnTo>
                    <a:pt x="20470" y="80270"/>
                  </a:lnTo>
                  <a:lnTo>
                    <a:pt x="17647" y="81891"/>
                  </a:lnTo>
                  <a:lnTo>
                    <a:pt x="14823" y="83108"/>
                  </a:lnTo>
                  <a:lnTo>
                    <a:pt x="14117" y="84324"/>
                  </a:lnTo>
                  <a:lnTo>
                    <a:pt x="12000" y="85540"/>
                  </a:lnTo>
                  <a:lnTo>
                    <a:pt x="9176" y="87162"/>
                  </a:lnTo>
                  <a:lnTo>
                    <a:pt x="9176" y="87567"/>
                  </a:lnTo>
                  <a:lnTo>
                    <a:pt x="9882" y="90405"/>
                  </a:lnTo>
                  <a:lnTo>
                    <a:pt x="11294" y="91216"/>
                  </a:lnTo>
                  <a:lnTo>
                    <a:pt x="12000" y="94459"/>
                  </a:lnTo>
                  <a:lnTo>
                    <a:pt x="14117" y="96891"/>
                  </a:lnTo>
                  <a:lnTo>
                    <a:pt x="14823" y="100135"/>
                  </a:lnTo>
                  <a:lnTo>
                    <a:pt x="15529" y="103378"/>
                  </a:lnTo>
                  <a:lnTo>
                    <a:pt x="15529" y="107027"/>
                  </a:lnTo>
                  <a:lnTo>
                    <a:pt x="15529" y="107432"/>
                  </a:lnTo>
                  <a:lnTo>
                    <a:pt x="15529" y="109054"/>
                  </a:lnTo>
                  <a:lnTo>
                    <a:pt x="14823" y="110675"/>
                  </a:lnTo>
                  <a:lnTo>
                    <a:pt x="14823" y="111891"/>
                  </a:lnTo>
                  <a:lnTo>
                    <a:pt x="14823" y="112297"/>
                  </a:lnTo>
                  <a:lnTo>
                    <a:pt x="14823" y="113918"/>
                  </a:lnTo>
                  <a:lnTo>
                    <a:pt x="15529" y="114324"/>
                  </a:lnTo>
                  <a:lnTo>
                    <a:pt x="15529" y="115945"/>
                  </a:lnTo>
                  <a:lnTo>
                    <a:pt x="15529" y="117567"/>
                  </a:lnTo>
                  <a:lnTo>
                    <a:pt x="17647" y="119189"/>
                  </a:lnTo>
                  <a:lnTo>
                    <a:pt x="24000" y="120000"/>
                  </a:lnTo>
                  <a:lnTo>
                    <a:pt x="25411" y="119189"/>
                  </a:lnTo>
                  <a:lnTo>
                    <a:pt x="25411" y="117567"/>
                  </a:lnTo>
                  <a:lnTo>
                    <a:pt x="25411" y="114324"/>
                  </a:lnTo>
                  <a:lnTo>
                    <a:pt x="24000" y="114324"/>
                  </a:lnTo>
                  <a:lnTo>
                    <a:pt x="23294" y="114324"/>
                  </a:lnTo>
                  <a:lnTo>
                    <a:pt x="20470" y="112702"/>
                  </a:lnTo>
                  <a:lnTo>
                    <a:pt x="23294" y="112297"/>
                  </a:lnTo>
                  <a:lnTo>
                    <a:pt x="24000" y="110675"/>
                  </a:lnTo>
                  <a:lnTo>
                    <a:pt x="25411" y="110270"/>
                  </a:lnTo>
                  <a:lnTo>
                    <a:pt x="28235" y="108648"/>
                  </a:lnTo>
                  <a:lnTo>
                    <a:pt x="35294" y="107027"/>
                  </a:lnTo>
                  <a:lnTo>
                    <a:pt x="42352" y="105405"/>
                  </a:lnTo>
                  <a:lnTo>
                    <a:pt x="46588" y="103783"/>
                  </a:lnTo>
                  <a:lnTo>
                    <a:pt x="52235" y="102162"/>
                  </a:lnTo>
                  <a:lnTo>
                    <a:pt x="55058" y="100135"/>
                  </a:lnTo>
                  <a:lnTo>
                    <a:pt x="55058" y="98513"/>
                  </a:lnTo>
                  <a:lnTo>
                    <a:pt x="55058" y="97702"/>
                  </a:lnTo>
                  <a:lnTo>
                    <a:pt x="54352" y="97702"/>
                  </a:lnTo>
                  <a:lnTo>
                    <a:pt x="54352" y="96081"/>
                  </a:lnTo>
                  <a:lnTo>
                    <a:pt x="54352" y="94459"/>
                  </a:lnTo>
                  <a:lnTo>
                    <a:pt x="56470" y="90810"/>
                  </a:lnTo>
                  <a:lnTo>
                    <a:pt x="55058" y="88783"/>
                  </a:lnTo>
                  <a:lnTo>
                    <a:pt x="56470" y="85540"/>
                  </a:lnTo>
                  <a:lnTo>
                    <a:pt x="56470" y="84324"/>
                  </a:lnTo>
                  <a:lnTo>
                    <a:pt x="55058" y="85945"/>
                  </a:lnTo>
                  <a:lnTo>
                    <a:pt x="55058" y="87567"/>
                  </a:lnTo>
                  <a:lnTo>
                    <a:pt x="54352" y="85945"/>
                  </a:lnTo>
                  <a:lnTo>
                    <a:pt x="54352" y="85540"/>
                  </a:lnTo>
                  <a:lnTo>
                    <a:pt x="54352" y="82297"/>
                  </a:lnTo>
                  <a:lnTo>
                    <a:pt x="52235" y="80675"/>
                  </a:lnTo>
                  <a:lnTo>
                    <a:pt x="52235" y="78648"/>
                  </a:lnTo>
                  <a:lnTo>
                    <a:pt x="52235" y="77027"/>
                  </a:lnTo>
                  <a:lnTo>
                    <a:pt x="51529" y="75405"/>
                  </a:lnTo>
                  <a:lnTo>
                    <a:pt x="51529" y="74594"/>
                  </a:lnTo>
                  <a:lnTo>
                    <a:pt x="48705" y="72972"/>
                  </a:lnTo>
                  <a:lnTo>
                    <a:pt x="48705" y="71351"/>
                  </a:lnTo>
                  <a:lnTo>
                    <a:pt x="48705" y="70945"/>
                  </a:lnTo>
                  <a:lnTo>
                    <a:pt x="48705" y="69729"/>
                  </a:lnTo>
                  <a:lnTo>
                    <a:pt x="48705" y="68108"/>
                  </a:lnTo>
                  <a:lnTo>
                    <a:pt x="48705" y="67702"/>
                  </a:lnTo>
                  <a:lnTo>
                    <a:pt x="48705" y="66486"/>
                  </a:lnTo>
                  <a:lnTo>
                    <a:pt x="49411" y="67702"/>
                  </a:lnTo>
                  <a:lnTo>
                    <a:pt x="51529" y="68108"/>
                  </a:lnTo>
                  <a:lnTo>
                    <a:pt x="52235" y="67702"/>
                  </a:lnTo>
                  <a:lnTo>
                    <a:pt x="54352" y="66486"/>
                  </a:lnTo>
                  <a:lnTo>
                    <a:pt x="58588" y="64054"/>
                  </a:lnTo>
                  <a:lnTo>
                    <a:pt x="61411" y="62432"/>
                  </a:lnTo>
                  <a:lnTo>
                    <a:pt x="64235" y="60810"/>
                  </a:lnTo>
                  <a:lnTo>
                    <a:pt x="65647" y="60810"/>
                  </a:lnTo>
                  <a:lnTo>
                    <a:pt x="65647" y="60000"/>
                  </a:lnTo>
                  <a:lnTo>
                    <a:pt x="67058" y="60810"/>
                  </a:lnTo>
                  <a:lnTo>
                    <a:pt x="67058" y="59189"/>
                  </a:lnTo>
                  <a:lnTo>
                    <a:pt x="68470" y="58378"/>
                  </a:lnTo>
                  <a:lnTo>
                    <a:pt x="71294" y="56756"/>
                  </a:lnTo>
                  <a:lnTo>
                    <a:pt x="74117" y="55135"/>
                  </a:lnTo>
                  <a:lnTo>
                    <a:pt x="74117" y="54729"/>
                  </a:lnTo>
                  <a:lnTo>
                    <a:pt x="72705" y="53513"/>
                  </a:lnTo>
                  <a:lnTo>
                    <a:pt x="75529" y="53513"/>
                  </a:lnTo>
                  <a:lnTo>
                    <a:pt x="76941" y="53108"/>
                  </a:lnTo>
                  <a:lnTo>
                    <a:pt x="80470" y="51486"/>
                  </a:lnTo>
                  <a:lnTo>
                    <a:pt x="83294" y="50675"/>
                  </a:lnTo>
                  <a:lnTo>
                    <a:pt x="86823" y="49054"/>
                  </a:lnTo>
                  <a:lnTo>
                    <a:pt x="88941" y="49054"/>
                  </a:lnTo>
                  <a:lnTo>
                    <a:pt x="92470" y="48243"/>
                  </a:lnTo>
                  <a:lnTo>
                    <a:pt x="95294" y="47837"/>
                  </a:lnTo>
                  <a:lnTo>
                    <a:pt x="98117" y="46621"/>
                  </a:lnTo>
                  <a:lnTo>
                    <a:pt x="99529" y="46216"/>
                  </a:lnTo>
                  <a:lnTo>
                    <a:pt x="102352" y="45000"/>
                  </a:lnTo>
                  <a:lnTo>
                    <a:pt x="105882" y="42972"/>
                  </a:lnTo>
                  <a:lnTo>
                    <a:pt x="110823" y="39729"/>
                  </a:lnTo>
                  <a:lnTo>
                    <a:pt x="113647" y="37702"/>
                  </a:lnTo>
                  <a:lnTo>
                    <a:pt x="116470" y="36081"/>
                  </a:lnTo>
                  <a:lnTo>
                    <a:pt x="117176" y="34459"/>
                  </a:lnTo>
                  <a:lnTo>
                    <a:pt x="117176" y="33648"/>
                  </a:lnTo>
                  <a:lnTo>
                    <a:pt x="116470" y="33648"/>
                  </a:lnTo>
                  <a:lnTo>
                    <a:pt x="117176" y="32837"/>
                  </a:lnTo>
                  <a:lnTo>
                    <a:pt x="117176" y="32027"/>
                  </a:lnTo>
                  <a:lnTo>
                    <a:pt x="117882" y="30405"/>
                  </a:lnTo>
                  <a:lnTo>
                    <a:pt x="120000" y="28783"/>
                  </a:lnTo>
                  <a:lnTo>
                    <a:pt x="117882" y="2837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7" name="Shape 807"/>
            <p:cNvSpPr/>
            <p:nvPr/>
          </p:nvSpPr>
          <p:spPr>
            <a:xfrm>
              <a:off x="4645025" y="3972028"/>
              <a:ext cx="61913" cy="49212"/>
            </a:xfrm>
            <a:custGeom>
              <a:avLst/>
              <a:gdLst/>
              <a:ahLst/>
              <a:cxnLst/>
              <a:rect l="0" t="0" r="0" b="0"/>
              <a:pathLst>
                <a:path w="120000" h="120000" extrusionOk="0">
                  <a:moveTo>
                    <a:pt x="35000" y="120000"/>
                  </a:moveTo>
                  <a:cubicBezTo>
                    <a:pt x="50000" y="120000"/>
                    <a:pt x="50000" y="120000"/>
                    <a:pt x="50000" y="120000"/>
                  </a:cubicBezTo>
                  <a:cubicBezTo>
                    <a:pt x="120000" y="120000"/>
                    <a:pt x="120000" y="120000"/>
                    <a:pt x="120000" y="120000"/>
                  </a:cubicBezTo>
                  <a:cubicBezTo>
                    <a:pt x="120000" y="18947"/>
                    <a:pt x="120000" y="18947"/>
                    <a:pt x="120000" y="18947"/>
                  </a:cubicBezTo>
                  <a:cubicBezTo>
                    <a:pt x="90000" y="18947"/>
                    <a:pt x="90000" y="18947"/>
                    <a:pt x="90000" y="18947"/>
                  </a:cubicBezTo>
                  <a:cubicBezTo>
                    <a:pt x="55000" y="18947"/>
                    <a:pt x="55000" y="18947"/>
                    <a:pt x="55000" y="18947"/>
                  </a:cubicBezTo>
                  <a:cubicBezTo>
                    <a:pt x="40000" y="18947"/>
                    <a:pt x="40000" y="18947"/>
                    <a:pt x="40000" y="18947"/>
                  </a:cubicBezTo>
                  <a:cubicBezTo>
                    <a:pt x="35000" y="12631"/>
                    <a:pt x="35000" y="12631"/>
                    <a:pt x="35000" y="12631"/>
                  </a:cubicBezTo>
                  <a:cubicBezTo>
                    <a:pt x="30000" y="0"/>
                    <a:pt x="30000" y="0"/>
                    <a:pt x="30000" y="0"/>
                  </a:cubicBezTo>
                  <a:cubicBezTo>
                    <a:pt x="30000" y="0"/>
                    <a:pt x="30000" y="0"/>
                    <a:pt x="30000" y="0"/>
                  </a:cubicBezTo>
                  <a:cubicBezTo>
                    <a:pt x="30000" y="31578"/>
                    <a:pt x="30000" y="31578"/>
                    <a:pt x="30000" y="31578"/>
                  </a:cubicBezTo>
                  <a:cubicBezTo>
                    <a:pt x="20000" y="50526"/>
                    <a:pt x="20000" y="50526"/>
                    <a:pt x="20000" y="50526"/>
                  </a:cubicBezTo>
                  <a:cubicBezTo>
                    <a:pt x="20000" y="63157"/>
                    <a:pt x="20000" y="63157"/>
                    <a:pt x="20000" y="63157"/>
                  </a:cubicBezTo>
                  <a:cubicBezTo>
                    <a:pt x="15000" y="63157"/>
                    <a:pt x="15000" y="63157"/>
                    <a:pt x="15000" y="63157"/>
                  </a:cubicBezTo>
                  <a:cubicBezTo>
                    <a:pt x="5000" y="82105"/>
                    <a:pt x="5000" y="82105"/>
                    <a:pt x="5000" y="82105"/>
                  </a:cubicBezTo>
                  <a:cubicBezTo>
                    <a:pt x="0" y="94736"/>
                    <a:pt x="0" y="94736"/>
                    <a:pt x="0" y="94736"/>
                  </a:cubicBezTo>
                  <a:cubicBezTo>
                    <a:pt x="0" y="101052"/>
                    <a:pt x="0" y="101052"/>
                    <a:pt x="0" y="101052"/>
                  </a:cubicBezTo>
                  <a:cubicBezTo>
                    <a:pt x="5000" y="113684"/>
                    <a:pt x="5000" y="113684"/>
                    <a:pt x="5000" y="113684"/>
                  </a:cubicBezTo>
                  <a:cubicBezTo>
                    <a:pt x="15000" y="113684"/>
                    <a:pt x="15000" y="113684"/>
                    <a:pt x="15000" y="113684"/>
                  </a:cubicBezTo>
                  <a:cubicBezTo>
                    <a:pt x="30000" y="113684"/>
                    <a:pt x="30000" y="113684"/>
                    <a:pt x="30000" y="113684"/>
                  </a:cubicBezTo>
                  <a:cubicBezTo>
                    <a:pt x="30000" y="120000"/>
                    <a:pt x="30000" y="120000"/>
                    <a:pt x="30000" y="120000"/>
                  </a:cubicBezTo>
                  <a:cubicBezTo>
                    <a:pt x="30000" y="120000"/>
                    <a:pt x="30000" y="120000"/>
                    <a:pt x="30000" y="120000"/>
                  </a:cubicBezTo>
                  <a:lnTo>
                    <a:pt x="35000" y="120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8" name="Shape 808"/>
            <p:cNvSpPr/>
            <p:nvPr/>
          </p:nvSpPr>
          <p:spPr>
            <a:xfrm>
              <a:off x="4627562" y="3972028"/>
              <a:ext cx="180975" cy="222250"/>
            </a:xfrm>
            <a:custGeom>
              <a:avLst/>
              <a:gdLst/>
              <a:ahLst/>
              <a:cxnLst/>
              <a:rect l="0" t="0" r="0" b="0"/>
              <a:pathLst>
                <a:path w="120000" h="120000" extrusionOk="0">
                  <a:moveTo>
                    <a:pt x="56774" y="112631"/>
                  </a:moveTo>
                  <a:lnTo>
                    <a:pt x="58064" y="112631"/>
                  </a:lnTo>
                  <a:lnTo>
                    <a:pt x="58064" y="114736"/>
                  </a:lnTo>
                  <a:lnTo>
                    <a:pt x="59354" y="116842"/>
                  </a:lnTo>
                  <a:lnTo>
                    <a:pt x="64516" y="116842"/>
                  </a:lnTo>
                  <a:lnTo>
                    <a:pt x="64516" y="110526"/>
                  </a:lnTo>
                  <a:lnTo>
                    <a:pt x="64516" y="108421"/>
                  </a:lnTo>
                  <a:lnTo>
                    <a:pt x="59354" y="106315"/>
                  </a:lnTo>
                  <a:lnTo>
                    <a:pt x="59354" y="103157"/>
                  </a:lnTo>
                  <a:lnTo>
                    <a:pt x="59354" y="98947"/>
                  </a:lnTo>
                  <a:lnTo>
                    <a:pt x="58064" y="98947"/>
                  </a:lnTo>
                  <a:lnTo>
                    <a:pt x="58064" y="94736"/>
                  </a:lnTo>
                  <a:lnTo>
                    <a:pt x="58064" y="90526"/>
                  </a:lnTo>
                  <a:lnTo>
                    <a:pt x="64516" y="90526"/>
                  </a:lnTo>
                  <a:lnTo>
                    <a:pt x="68387" y="90526"/>
                  </a:lnTo>
                  <a:lnTo>
                    <a:pt x="73548" y="90526"/>
                  </a:lnTo>
                  <a:lnTo>
                    <a:pt x="74838" y="90526"/>
                  </a:lnTo>
                  <a:lnTo>
                    <a:pt x="78709" y="86315"/>
                  </a:lnTo>
                  <a:lnTo>
                    <a:pt x="74838" y="82105"/>
                  </a:lnTo>
                  <a:lnTo>
                    <a:pt x="78709" y="81052"/>
                  </a:lnTo>
                  <a:lnTo>
                    <a:pt x="82580" y="81052"/>
                  </a:lnTo>
                  <a:lnTo>
                    <a:pt x="83870" y="81052"/>
                  </a:lnTo>
                  <a:lnTo>
                    <a:pt x="85161" y="85263"/>
                  </a:lnTo>
                  <a:lnTo>
                    <a:pt x="87741" y="89473"/>
                  </a:lnTo>
                  <a:lnTo>
                    <a:pt x="87741" y="90526"/>
                  </a:lnTo>
                  <a:lnTo>
                    <a:pt x="90322" y="90526"/>
                  </a:lnTo>
                  <a:lnTo>
                    <a:pt x="92903" y="90526"/>
                  </a:lnTo>
                  <a:lnTo>
                    <a:pt x="98064" y="91578"/>
                  </a:lnTo>
                  <a:lnTo>
                    <a:pt x="99354" y="89473"/>
                  </a:lnTo>
                  <a:lnTo>
                    <a:pt x="103225" y="85263"/>
                  </a:lnTo>
                  <a:lnTo>
                    <a:pt x="104516" y="90526"/>
                  </a:lnTo>
                  <a:lnTo>
                    <a:pt x="108387" y="94736"/>
                  </a:lnTo>
                  <a:lnTo>
                    <a:pt x="109677" y="91578"/>
                  </a:lnTo>
                  <a:lnTo>
                    <a:pt x="112258" y="89473"/>
                  </a:lnTo>
                  <a:lnTo>
                    <a:pt x="112258" y="85263"/>
                  </a:lnTo>
                  <a:lnTo>
                    <a:pt x="114838" y="82105"/>
                  </a:lnTo>
                  <a:lnTo>
                    <a:pt x="116129" y="77894"/>
                  </a:lnTo>
                  <a:lnTo>
                    <a:pt x="116129" y="76842"/>
                  </a:lnTo>
                  <a:lnTo>
                    <a:pt x="114838" y="76842"/>
                  </a:lnTo>
                  <a:lnTo>
                    <a:pt x="116129" y="73684"/>
                  </a:lnTo>
                  <a:lnTo>
                    <a:pt x="116129" y="72631"/>
                  </a:lnTo>
                  <a:lnTo>
                    <a:pt x="116129" y="67368"/>
                  </a:lnTo>
                  <a:lnTo>
                    <a:pt x="116129" y="59999"/>
                  </a:lnTo>
                  <a:lnTo>
                    <a:pt x="120000" y="58947"/>
                  </a:lnTo>
                  <a:lnTo>
                    <a:pt x="116129" y="56842"/>
                  </a:lnTo>
                  <a:lnTo>
                    <a:pt x="114838" y="54736"/>
                  </a:lnTo>
                  <a:lnTo>
                    <a:pt x="112258" y="54736"/>
                  </a:lnTo>
                  <a:lnTo>
                    <a:pt x="109677" y="52631"/>
                  </a:lnTo>
                  <a:lnTo>
                    <a:pt x="109677" y="50526"/>
                  </a:lnTo>
                  <a:lnTo>
                    <a:pt x="104516" y="50526"/>
                  </a:lnTo>
                  <a:lnTo>
                    <a:pt x="104516" y="48421"/>
                  </a:lnTo>
                  <a:lnTo>
                    <a:pt x="108387" y="44210"/>
                  </a:lnTo>
                  <a:lnTo>
                    <a:pt x="108387" y="38947"/>
                  </a:lnTo>
                  <a:lnTo>
                    <a:pt x="109677" y="34736"/>
                  </a:lnTo>
                  <a:lnTo>
                    <a:pt x="114838" y="34736"/>
                  </a:lnTo>
                  <a:lnTo>
                    <a:pt x="116129" y="30526"/>
                  </a:lnTo>
                  <a:lnTo>
                    <a:pt x="116129" y="27368"/>
                  </a:lnTo>
                  <a:lnTo>
                    <a:pt x="114838" y="25263"/>
                  </a:lnTo>
                  <a:lnTo>
                    <a:pt x="112258" y="21052"/>
                  </a:lnTo>
                  <a:lnTo>
                    <a:pt x="109677" y="17894"/>
                  </a:lnTo>
                  <a:lnTo>
                    <a:pt x="108387" y="17894"/>
                  </a:lnTo>
                  <a:lnTo>
                    <a:pt x="105806" y="18947"/>
                  </a:lnTo>
                  <a:lnTo>
                    <a:pt x="90322" y="22105"/>
                  </a:lnTo>
                  <a:lnTo>
                    <a:pt x="92903" y="16842"/>
                  </a:lnTo>
                  <a:lnTo>
                    <a:pt x="90322" y="12631"/>
                  </a:lnTo>
                  <a:lnTo>
                    <a:pt x="92903" y="8421"/>
                  </a:lnTo>
                  <a:lnTo>
                    <a:pt x="92903" y="4210"/>
                  </a:lnTo>
                  <a:lnTo>
                    <a:pt x="92903" y="2105"/>
                  </a:lnTo>
                  <a:lnTo>
                    <a:pt x="90322" y="2105"/>
                  </a:lnTo>
                  <a:lnTo>
                    <a:pt x="85161" y="2105"/>
                  </a:lnTo>
                  <a:lnTo>
                    <a:pt x="80000" y="2105"/>
                  </a:lnTo>
                  <a:lnTo>
                    <a:pt x="73548" y="2105"/>
                  </a:lnTo>
                  <a:lnTo>
                    <a:pt x="59354" y="0"/>
                  </a:lnTo>
                  <a:lnTo>
                    <a:pt x="56774" y="0"/>
                  </a:lnTo>
                  <a:lnTo>
                    <a:pt x="52903" y="2105"/>
                  </a:lnTo>
                  <a:lnTo>
                    <a:pt x="52903" y="4210"/>
                  </a:lnTo>
                  <a:lnTo>
                    <a:pt x="52903" y="26315"/>
                  </a:lnTo>
                  <a:lnTo>
                    <a:pt x="28387" y="26315"/>
                  </a:lnTo>
                  <a:lnTo>
                    <a:pt x="23225" y="26315"/>
                  </a:lnTo>
                  <a:lnTo>
                    <a:pt x="21935" y="26315"/>
                  </a:lnTo>
                  <a:lnTo>
                    <a:pt x="18064" y="26315"/>
                  </a:lnTo>
                  <a:lnTo>
                    <a:pt x="16774" y="26315"/>
                  </a:lnTo>
                  <a:lnTo>
                    <a:pt x="16774" y="30526"/>
                  </a:lnTo>
                  <a:lnTo>
                    <a:pt x="16774" y="34736"/>
                  </a:lnTo>
                  <a:lnTo>
                    <a:pt x="12903" y="34736"/>
                  </a:lnTo>
                  <a:lnTo>
                    <a:pt x="11612" y="34736"/>
                  </a:lnTo>
                  <a:lnTo>
                    <a:pt x="12903" y="35789"/>
                  </a:lnTo>
                  <a:lnTo>
                    <a:pt x="18064" y="40000"/>
                  </a:lnTo>
                  <a:lnTo>
                    <a:pt x="25806" y="43157"/>
                  </a:lnTo>
                  <a:lnTo>
                    <a:pt x="21935" y="43157"/>
                  </a:lnTo>
                  <a:lnTo>
                    <a:pt x="21935" y="44210"/>
                  </a:lnTo>
                  <a:lnTo>
                    <a:pt x="16774" y="43157"/>
                  </a:lnTo>
                  <a:lnTo>
                    <a:pt x="12903" y="44210"/>
                  </a:lnTo>
                  <a:lnTo>
                    <a:pt x="11612" y="40000"/>
                  </a:lnTo>
                  <a:lnTo>
                    <a:pt x="11612" y="43157"/>
                  </a:lnTo>
                  <a:lnTo>
                    <a:pt x="11612" y="44210"/>
                  </a:lnTo>
                  <a:lnTo>
                    <a:pt x="11612" y="50526"/>
                  </a:lnTo>
                  <a:lnTo>
                    <a:pt x="7741" y="56842"/>
                  </a:lnTo>
                  <a:lnTo>
                    <a:pt x="5161" y="63157"/>
                  </a:lnTo>
                  <a:lnTo>
                    <a:pt x="5161" y="58947"/>
                  </a:lnTo>
                  <a:lnTo>
                    <a:pt x="1290" y="58947"/>
                  </a:lnTo>
                  <a:lnTo>
                    <a:pt x="1290" y="59999"/>
                  </a:lnTo>
                  <a:lnTo>
                    <a:pt x="0" y="56842"/>
                  </a:lnTo>
                  <a:lnTo>
                    <a:pt x="0" y="59999"/>
                  </a:lnTo>
                  <a:lnTo>
                    <a:pt x="1290" y="63157"/>
                  </a:lnTo>
                  <a:lnTo>
                    <a:pt x="6451" y="68421"/>
                  </a:lnTo>
                  <a:lnTo>
                    <a:pt x="7741" y="72631"/>
                  </a:lnTo>
                  <a:lnTo>
                    <a:pt x="11612" y="71578"/>
                  </a:lnTo>
                  <a:lnTo>
                    <a:pt x="11612" y="72631"/>
                  </a:lnTo>
                  <a:lnTo>
                    <a:pt x="11612" y="73684"/>
                  </a:lnTo>
                  <a:lnTo>
                    <a:pt x="12903" y="73684"/>
                  </a:lnTo>
                  <a:lnTo>
                    <a:pt x="16774" y="76842"/>
                  </a:lnTo>
                  <a:lnTo>
                    <a:pt x="7741" y="76842"/>
                  </a:lnTo>
                  <a:lnTo>
                    <a:pt x="7741" y="77894"/>
                  </a:lnTo>
                  <a:lnTo>
                    <a:pt x="11612" y="81052"/>
                  </a:lnTo>
                  <a:lnTo>
                    <a:pt x="12903" y="86315"/>
                  </a:lnTo>
                  <a:lnTo>
                    <a:pt x="16774" y="90526"/>
                  </a:lnTo>
                  <a:lnTo>
                    <a:pt x="18064" y="91578"/>
                  </a:lnTo>
                  <a:lnTo>
                    <a:pt x="28387" y="99999"/>
                  </a:lnTo>
                  <a:lnTo>
                    <a:pt x="36129" y="108421"/>
                  </a:lnTo>
                  <a:lnTo>
                    <a:pt x="42580" y="114736"/>
                  </a:lnTo>
                  <a:lnTo>
                    <a:pt x="47741" y="119999"/>
                  </a:lnTo>
                  <a:lnTo>
                    <a:pt x="51612" y="116842"/>
                  </a:lnTo>
                  <a:lnTo>
                    <a:pt x="56774" y="112631"/>
                  </a:lnTo>
                  <a:close/>
                  <a:moveTo>
                    <a:pt x="23225" y="94736"/>
                  </a:moveTo>
                  <a:lnTo>
                    <a:pt x="21935" y="91578"/>
                  </a:lnTo>
                  <a:lnTo>
                    <a:pt x="23225" y="91578"/>
                  </a:lnTo>
                  <a:lnTo>
                    <a:pt x="25806" y="94736"/>
                  </a:lnTo>
                  <a:lnTo>
                    <a:pt x="23225" y="9473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09" name="Shape 809"/>
            <p:cNvSpPr/>
            <p:nvPr/>
          </p:nvSpPr>
          <p:spPr>
            <a:xfrm>
              <a:off x="4848225" y="4845153"/>
              <a:ext cx="511174" cy="446088"/>
            </a:xfrm>
            <a:custGeom>
              <a:avLst/>
              <a:gdLst/>
              <a:ahLst/>
              <a:cxnLst/>
              <a:rect l="0" t="0" r="0" b="0"/>
              <a:pathLst>
                <a:path w="120000" h="120000" extrusionOk="0">
                  <a:moveTo>
                    <a:pt x="107817" y="697"/>
                  </a:moveTo>
                  <a:cubicBezTo>
                    <a:pt x="104162" y="697"/>
                    <a:pt x="104162" y="697"/>
                    <a:pt x="104162" y="697"/>
                  </a:cubicBezTo>
                  <a:cubicBezTo>
                    <a:pt x="101116" y="0"/>
                    <a:pt x="101116" y="0"/>
                    <a:pt x="101116" y="0"/>
                  </a:cubicBezTo>
                  <a:cubicBezTo>
                    <a:pt x="97461" y="0"/>
                    <a:pt x="97461" y="0"/>
                    <a:pt x="97461" y="0"/>
                  </a:cubicBezTo>
                  <a:cubicBezTo>
                    <a:pt x="96243" y="0"/>
                    <a:pt x="96243" y="0"/>
                    <a:pt x="96243" y="0"/>
                  </a:cubicBezTo>
                  <a:cubicBezTo>
                    <a:pt x="93807" y="697"/>
                    <a:pt x="93807" y="697"/>
                    <a:pt x="93807" y="697"/>
                  </a:cubicBezTo>
                  <a:cubicBezTo>
                    <a:pt x="93197" y="2093"/>
                    <a:pt x="93197" y="2093"/>
                    <a:pt x="93197" y="2093"/>
                  </a:cubicBezTo>
                  <a:cubicBezTo>
                    <a:pt x="91979" y="2790"/>
                    <a:pt x="91979" y="2790"/>
                    <a:pt x="91979" y="2790"/>
                  </a:cubicBezTo>
                  <a:cubicBezTo>
                    <a:pt x="90152" y="2790"/>
                    <a:pt x="90152" y="2790"/>
                    <a:pt x="90152" y="2790"/>
                  </a:cubicBezTo>
                  <a:cubicBezTo>
                    <a:pt x="89543" y="4186"/>
                    <a:pt x="89543" y="4186"/>
                    <a:pt x="89543" y="4186"/>
                  </a:cubicBezTo>
                  <a:cubicBezTo>
                    <a:pt x="87715" y="4883"/>
                    <a:pt x="87715" y="4883"/>
                    <a:pt x="87715" y="4883"/>
                  </a:cubicBezTo>
                  <a:cubicBezTo>
                    <a:pt x="85888" y="6976"/>
                    <a:pt x="85888" y="6976"/>
                    <a:pt x="85888" y="6976"/>
                  </a:cubicBezTo>
                  <a:cubicBezTo>
                    <a:pt x="84060" y="9767"/>
                    <a:pt x="84060" y="9767"/>
                    <a:pt x="84060" y="9767"/>
                  </a:cubicBezTo>
                  <a:cubicBezTo>
                    <a:pt x="83451" y="11162"/>
                    <a:pt x="83451" y="11162"/>
                    <a:pt x="83451" y="11162"/>
                  </a:cubicBezTo>
                  <a:cubicBezTo>
                    <a:pt x="79796" y="13255"/>
                    <a:pt x="79796" y="13255"/>
                    <a:pt x="79796" y="13255"/>
                  </a:cubicBezTo>
                  <a:cubicBezTo>
                    <a:pt x="79187" y="14651"/>
                    <a:pt x="79187" y="14651"/>
                    <a:pt x="79187" y="14651"/>
                  </a:cubicBezTo>
                  <a:cubicBezTo>
                    <a:pt x="79187" y="16744"/>
                    <a:pt x="79187" y="16744"/>
                    <a:pt x="79187" y="16744"/>
                  </a:cubicBezTo>
                  <a:cubicBezTo>
                    <a:pt x="77360" y="20232"/>
                    <a:pt x="77360" y="20232"/>
                    <a:pt x="77360" y="20232"/>
                  </a:cubicBezTo>
                  <a:cubicBezTo>
                    <a:pt x="75532" y="21627"/>
                    <a:pt x="75532" y="21627"/>
                    <a:pt x="75532" y="21627"/>
                  </a:cubicBezTo>
                  <a:cubicBezTo>
                    <a:pt x="73705" y="23720"/>
                    <a:pt x="73705" y="23720"/>
                    <a:pt x="73705" y="23720"/>
                  </a:cubicBezTo>
                  <a:cubicBezTo>
                    <a:pt x="71269" y="23720"/>
                    <a:pt x="71269" y="23720"/>
                    <a:pt x="71269" y="23720"/>
                  </a:cubicBezTo>
                  <a:cubicBezTo>
                    <a:pt x="71269" y="25116"/>
                    <a:pt x="71269" y="25116"/>
                    <a:pt x="71269" y="25116"/>
                  </a:cubicBezTo>
                  <a:cubicBezTo>
                    <a:pt x="71269" y="25813"/>
                    <a:pt x="71269" y="25813"/>
                    <a:pt x="71269" y="25813"/>
                  </a:cubicBezTo>
                  <a:cubicBezTo>
                    <a:pt x="69441" y="30697"/>
                    <a:pt x="69441" y="30697"/>
                    <a:pt x="69441" y="30697"/>
                  </a:cubicBezTo>
                  <a:cubicBezTo>
                    <a:pt x="67614" y="32790"/>
                    <a:pt x="67614" y="32790"/>
                    <a:pt x="67614" y="32790"/>
                  </a:cubicBezTo>
                  <a:cubicBezTo>
                    <a:pt x="65786" y="34186"/>
                    <a:pt x="65786" y="34186"/>
                    <a:pt x="65786" y="34186"/>
                  </a:cubicBezTo>
                  <a:cubicBezTo>
                    <a:pt x="63959" y="34186"/>
                    <a:pt x="63959" y="34186"/>
                    <a:pt x="63959" y="34186"/>
                  </a:cubicBezTo>
                  <a:cubicBezTo>
                    <a:pt x="63350" y="34883"/>
                    <a:pt x="63350" y="34883"/>
                    <a:pt x="63350" y="34883"/>
                  </a:cubicBezTo>
                  <a:cubicBezTo>
                    <a:pt x="61522" y="34186"/>
                    <a:pt x="61522" y="34186"/>
                    <a:pt x="61522" y="34186"/>
                  </a:cubicBezTo>
                  <a:cubicBezTo>
                    <a:pt x="57258" y="32790"/>
                    <a:pt x="57258" y="32790"/>
                    <a:pt x="57258" y="32790"/>
                  </a:cubicBezTo>
                  <a:cubicBezTo>
                    <a:pt x="56040" y="32093"/>
                    <a:pt x="56040" y="32093"/>
                    <a:pt x="56040" y="32093"/>
                  </a:cubicBezTo>
                  <a:cubicBezTo>
                    <a:pt x="54822" y="30697"/>
                    <a:pt x="54822" y="30697"/>
                    <a:pt x="54822" y="30697"/>
                  </a:cubicBezTo>
                  <a:cubicBezTo>
                    <a:pt x="52994" y="28604"/>
                    <a:pt x="52994" y="28604"/>
                    <a:pt x="52994" y="28604"/>
                  </a:cubicBezTo>
                  <a:cubicBezTo>
                    <a:pt x="51167" y="30000"/>
                    <a:pt x="51167" y="30000"/>
                    <a:pt x="51167" y="30000"/>
                  </a:cubicBezTo>
                  <a:cubicBezTo>
                    <a:pt x="49340" y="30697"/>
                    <a:pt x="49340" y="30697"/>
                    <a:pt x="49340" y="30697"/>
                  </a:cubicBezTo>
                  <a:cubicBezTo>
                    <a:pt x="48121" y="34186"/>
                    <a:pt x="48121" y="34186"/>
                    <a:pt x="48121" y="34186"/>
                  </a:cubicBezTo>
                  <a:cubicBezTo>
                    <a:pt x="47512" y="36976"/>
                    <a:pt x="47512" y="36976"/>
                    <a:pt x="47512" y="36976"/>
                  </a:cubicBezTo>
                  <a:cubicBezTo>
                    <a:pt x="45685" y="39069"/>
                    <a:pt x="45685" y="39069"/>
                    <a:pt x="45685" y="39069"/>
                  </a:cubicBezTo>
                  <a:cubicBezTo>
                    <a:pt x="43248" y="41860"/>
                    <a:pt x="43248" y="41860"/>
                    <a:pt x="43248" y="41860"/>
                  </a:cubicBezTo>
                  <a:cubicBezTo>
                    <a:pt x="42030" y="41860"/>
                    <a:pt x="42030" y="41860"/>
                    <a:pt x="42030" y="41860"/>
                  </a:cubicBezTo>
                  <a:cubicBezTo>
                    <a:pt x="41421" y="43255"/>
                    <a:pt x="41421" y="43255"/>
                    <a:pt x="41421" y="43255"/>
                  </a:cubicBezTo>
                  <a:cubicBezTo>
                    <a:pt x="41421" y="43953"/>
                    <a:pt x="41421" y="43953"/>
                    <a:pt x="41421" y="43953"/>
                  </a:cubicBezTo>
                  <a:cubicBezTo>
                    <a:pt x="40812" y="43953"/>
                    <a:pt x="40812" y="43953"/>
                    <a:pt x="40812" y="43953"/>
                  </a:cubicBezTo>
                  <a:cubicBezTo>
                    <a:pt x="38984" y="44651"/>
                    <a:pt x="38984" y="44651"/>
                    <a:pt x="38984" y="44651"/>
                  </a:cubicBezTo>
                  <a:cubicBezTo>
                    <a:pt x="35939" y="43953"/>
                    <a:pt x="35939" y="43953"/>
                    <a:pt x="35939" y="43953"/>
                  </a:cubicBezTo>
                  <a:cubicBezTo>
                    <a:pt x="35329" y="43953"/>
                    <a:pt x="35329" y="43953"/>
                    <a:pt x="35329" y="43953"/>
                  </a:cubicBezTo>
                  <a:cubicBezTo>
                    <a:pt x="33502" y="44651"/>
                    <a:pt x="33502" y="44651"/>
                    <a:pt x="33502" y="44651"/>
                  </a:cubicBezTo>
                  <a:cubicBezTo>
                    <a:pt x="32893" y="41860"/>
                    <a:pt x="32893" y="41860"/>
                    <a:pt x="32893" y="41860"/>
                  </a:cubicBezTo>
                  <a:cubicBezTo>
                    <a:pt x="33502" y="39767"/>
                    <a:pt x="33502" y="39767"/>
                    <a:pt x="33502" y="39767"/>
                  </a:cubicBezTo>
                  <a:cubicBezTo>
                    <a:pt x="34720" y="36976"/>
                    <a:pt x="34720" y="36976"/>
                    <a:pt x="34720" y="36976"/>
                  </a:cubicBezTo>
                  <a:cubicBezTo>
                    <a:pt x="33502" y="34186"/>
                    <a:pt x="33502" y="34186"/>
                    <a:pt x="33502" y="34186"/>
                  </a:cubicBezTo>
                  <a:cubicBezTo>
                    <a:pt x="31675" y="27906"/>
                    <a:pt x="31675" y="27906"/>
                    <a:pt x="31675" y="27906"/>
                  </a:cubicBezTo>
                  <a:cubicBezTo>
                    <a:pt x="29847" y="25813"/>
                    <a:pt x="29847" y="25813"/>
                    <a:pt x="29847" y="25813"/>
                  </a:cubicBezTo>
                  <a:cubicBezTo>
                    <a:pt x="29238" y="23720"/>
                    <a:pt x="29238" y="23720"/>
                    <a:pt x="29238" y="23720"/>
                  </a:cubicBezTo>
                  <a:cubicBezTo>
                    <a:pt x="29238" y="23023"/>
                    <a:pt x="29238" y="23023"/>
                    <a:pt x="29238" y="23023"/>
                  </a:cubicBezTo>
                  <a:cubicBezTo>
                    <a:pt x="29238" y="17441"/>
                    <a:pt x="29238" y="17441"/>
                    <a:pt x="29238" y="17441"/>
                  </a:cubicBezTo>
                  <a:cubicBezTo>
                    <a:pt x="29238" y="17441"/>
                    <a:pt x="29238" y="17441"/>
                    <a:pt x="28629" y="17441"/>
                  </a:cubicBezTo>
                  <a:cubicBezTo>
                    <a:pt x="28629" y="57906"/>
                    <a:pt x="28629" y="57906"/>
                    <a:pt x="28629" y="57906"/>
                  </a:cubicBezTo>
                  <a:cubicBezTo>
                    <a:pt x="28629" y="58604"/>
                    <a:pt x="28629" y="58604"/>
                    <a:pt x="28629" y="58604"/>
                  </a:cubicBezTo>
                  <a:cubicBezTo>
                    <a:pt x="27411" y="60000"/>
                    <a:pt x="27411" y="60000"/>
                    <a:pt x="27411" y="60000"/>
                  </a:cubicBezTo>
                  <a:cubicBezTo>
                    <a:pt x="24974" y="60697"/>
                    <a:pt x="24974" y="60697"/>
                    <a:pt x="24974" y="60697"/>
                  </a:cubicBezTo>
                  <a:cubicBezTo>
                    <a:pt x="24974" y="62093"/>
                    <a:pt x="24974" y="62093"/>
                    <a:pt x="24974" y="62093"/>
                  </a:cubicBezTo>
                  <a:cubicBezTo>
                    <a:pt x="23756" y="62093"/>
                    <a:pt x="23756" y="62093"/>
                    <a:pt x="23756" y="62093"/>
                  </a:cubicBezTo>
                  <a:cubicBezTo>
                    <a:pt x="23147" y="62790"/>
                    <a:pt x="23147" y="62790"/>
                    <a:pt x="23147" y="62790"/>
                  </a:cubicBezTo>
                  <a:cubicBezTo>
                    <a:pt x="23147" y="64186"/>
                    <a:pt x="23147" y="64186"/>
                    <a:pt x="23147" y="64186"/>
                  </a:cubicBezTo>
                  <a:cubicBezTo>
                    <a:pt x="21319" y="64186"/>
                    <a:pt x="21319" y="64186"/>
                    <a:pt x="21319" y="64186"/>
                  </a:cubicBezTo>
                  <a:cubicBezTo>
                    <a:pt x="19492" y="62790"/>
                    <a:pt x="19492" y="62790"/>
                    <a:pt x="19492" y="62790"/>
                  </a:cubicBezTo>
                  <a:cubicBezTo>
                    <a:pt x="17055" y="64186"/>
                    <a:pt x="17055" y="64186"/>
                    <a:pt x="17055" y="64186"/>
                  </a:cubicBezTo>
                  <a:cubicBezTo>
                    <a:pt x="14619" y="64186"/>
                    <a:pt x="14619" y="64186"/>
                    <a:pt x="14619" y="64186"/>
                  </a:cubicBezTo>
                  <a:cubicBezTo>
                    <a:pt x="10964" y="62093"/>
                    <a:pt x="10964" y="62093"/>
                    <a:pt x="10964" y="62093"/>
                  </a:cubicBezTo>
                  <a:cubicBezTo>
                    <a:pt x="9137" y="60697"/>
                    <a:pt x="9137" y="60697"/>
                    <a:pt x="9137" y="60697"/>
                  </a:cubicBezTo>
                  <a:cubicBezTo>
                    <a:pt x="9137" y="58604"/>
                    <a:pt x="9137" y="58604"/>
                    <a:pt x="9137" y="58604"/>
                  </a:cubicBezTo>
                  <a:cubicBezTo>
                    <a:pt x="9137" y="57906"/>
                    <a:pt x="9137" y="57906"/>
                    <a:pt x="9137" y="57906"/>
                  </a:cubicBezTo>
                  <a:cubicBezTo>
                    <a:pt x="8527" y="57209"/>
                    <a:pt x="8527" y="57209"/>
                    <a:pt x="8527" y="57209"/>
                  </a:cubicBezTo>
                  <a:cubicBezTo>
                    <a:pt x="7309" y="55813"/>
                    <a:pt x="7309" y="55813"/>
                    <a:pt x="7309" y="55813"/>
                  </a:cubicBezTo>
                  <a:cubicBezTo>
                    <a:pt x="6700" y="55813"/>
                    <a:pt x="6700" y="55813"/>
                    <a:pt x="6700" y="55813"/>
                  </a:cubicBezTo>
                  <a:cubicBezTo>
                    <a:pt x="5482" y="57209"/>
                    <a:pt x="5482" y="57209"/>
                    <a:pt x="5482" y="57209"/>
                  </a:cubicBezTo>
                  <a:cubicBezTo>
                    <a:pt x="5482" y="57906"/>
                    <a:pt x="5482" y="57906"/>
                    <a:pt x="5482" y="57906"/>
                  </a:cubicBezTo>
                  <a:cubicBezTo>
                    <a:pt x="4873" y="60000"/>
                    <a:pt x="4873" y="60000"/>
                    <a:pt x="4873" y="60000"/>
                  </a:cubicBezTo>
                  <a:cubicBezTo>
                    <a:pt x="3654" y="60697"/>
                    <a:pt x="3654" y="60697"/>
                    <a:pt x="3654" y="60697"/>
                  </a:cubicBezTo>
                  <a:cubicBezTo>
                    <a:pt x="3045" y="60697"/>
                    <a:pt x="3045" y="60697"/>
                    <a:pt x="3045" y="60697"/>
                  </a:cubicBezTo>
                  <a:cubicBezTo>
                    <a:pt x="2436" y="60000"/>
                    <a:pt x="2436" y="60000"/>
                    <a:pt x="2436" y="60000"/>
                  </a:cubicBezTo>
                  <a:cubicBezTo>
                    <a:pt x="0" y="57209"/>
                    <a:pt x="0" y="57209"/>
                    <a:pt x="0" y="57209"/>
                  </a:cubicBezTo>
                  <a:cubicBezTo>
                    <a:pt x="1827" y="66279"/>
                    <a:pt x="3654" y="76744"/>
                    <a:pt x="4873" y="79534"/>
                  </a:cubicBezTo>
                  <a:cubicBezTo>
                    <a:pt x="5482" y="80930"/>
                    <a:pt x="7918" y="82325"/>
                    <a:pt x="10964" y="83023"/>
                  </a:cubicBezTo>
                  <a:cubicBezTo>
                    <a:pt x="13401" y="87906"/>
                    <a:pt x="13401" y="87906"/>
                    <a:pt x="13401" y="87906"/>
                  </a:cubicBezTo>
                  <a:cubicBezTo>
                    <a:pt x="15228" y="92093"/>
                    <a:pt x="15228" y="92093"/>
                    <a:pt x="15228" y="92093"/>
                  </a:cubicBezTo>
                  <a:cubicBezTo>
                    <a:pt x="15228" y="96976"/>
                    <a:pt x="15228" y="96976"/>
                    <a:pt x="15228" y="96976"/>
                  </a:cubicBezTo>
                  <a:cubicBezTo>
                    <a:pt x="15228" y="99767"/>
                    <a:pt x="15228" y="99767"/>
                    <a:pt x="15228" y="99767"/>
                  </a:cubicBezTo>
                  <a:cubicBezTo>
                    <a:pt x="14619" y="101162"/>
                    <a:pt x="14619" y="101162"/>
                    <a:pt x="14619" y="101162"/>
                  </a:cubicBezTo>
                  <a:cubicBezTo>
                    <a:pt x="12791" y="99767"/>
                    <a:pt x="12791" y="99767"/>
                    <a:pt x="12791" y="99767"/>
                  </a:cubicBezTo>
                  <a:cubicBezTo>
                    <a:pt x="12791" y="101860"/>
                    <a:pt x="12791" y="101860"/>
                    <a:pt x="12791" y="101860"/>
                  </a:cubicBezTo>
                  <a:cubicBezTo>
                    <a:pt x="11573" y="103255"/>
                    <a:pt x="11573" y="103255"/>
                    <a:pt x="11573" y="103255"/>
                  </a:cubicBezTo>
                  <a:cubicBezTo>
                    <a:pt x="12791" y="103255"/>
                    <a:pt x="12791" y="103255"/>
                    <a:pt x="12791" y="103255"/>
                  </a:cubicBezTo>
                  <a:cubicBezTo>
                    <a:pt x="13401" y="103953"/>
                    <a:pt x="13401" y="103953"/>
                    <a:pt x="13401" y="103953"/>
                  </a:cubicBezTo>
                  <a:cubicBezTo>
                    <a:pt x="13401" y="104651"/>
                    <a:pt x="13401" y="104651"/>
                    <a:pt x="13401" y="104651"/>
                  </a:cubicBezTo>
                  <a:cubicBezTo>
                    <a:pt x="15228" y="106744"/>
                    <a:pt x="15228" y="106744"/>
                    <a:pt x="15228" y="106744"/>
                  </a:cubicBezTo>
                  <a:cubicBezTo>
                    <a:pt x="15837" y="108837"/>
                    <a:pt x="15837" y="108837"/>
                    <a:pt x="15837" y="108837"/>
                  </a:cubicBezTo>
                  <a:cubicBezTo>
                    <a:pt x="15837" y="110930"/>
                    <a:pt x="15837" y="110930"/>
                    <a:pt x="15837" y="110930"/>
                  </a:cubicBezTo>
                  <a:cubicBezTo>
                    <a:pt x="15228" y="113023"/>
                    <a:pt x="15228" y="113023"/>
                    <a:pt x="15228" y="113023"/>
                  </a:cubicBezTo>
                  <a:cubicBezTo>
                    <a:pt x="15228" y="115116"/>
                    <a:pt x="15228" y="115116"/>
                    <a:pt x="15228" y="115116"/>
                  </a:cubicBezTo>
                  <a:cubicBezTo>
                    <a:pt x="15837" y="115813"/>
                    <a:pt x="15837" y="115813"/>
                    <a:pt x="15837" y="115813"/>
                  </a:cubicBezTo>
                  <a:cubicBezTo>
                    <a:pt x="15837" y="113720"/>
                    <a:pt x="15837" y="113720"/>
                    <a:pt x="15837" y="113720"/>
                  </a:cubicBezTo>
                  <a:cubicBezTo>
                    <a:pt x="17055" y="113023"/>
                    <a:pt x="17055" y="113023"/>
                    <a:pt x="17055" y="113023"/>
                  </a:cubicBezTo>
                  <a:cubicBezTo>
                    <a:pt x="17664" y="113023"/>
                    <a:pt x="17664" y="113023"/>
                    <a:pt x="17664" y="113023"/>
                  </a:cubicBezTo>
                  <a:cubicBezTo>
                    <a:pt x="18883" y="113720"/>
                    <a:pt x="18883" y="113720"/>
                    <a:pt x="18883" y="113720"/>
                  </a:cubicBezTo>
                  <a:cubicBezTo>
                    <a:pt x="18883" y="115813"/>
                    <a:pt x="18883" y="115813"/>
                    <a:pt x="18883" y="115813"/>
                  </a:cubicBezTo>
                  <a:cubicBezTo>
                    <a:pt x="21319" y="115813"/>
                    <a:pt x="21319" y="115813"/>
                    <a:pt x="21319" y="115813"/>
                  </a:cubicBezTo>
                  <a:cubicBezTo>
                    <a:pt x="21928" y="117209"/>
                    <a:pt x="21928" y="117209"/>
                    <a:pt x="21928" y="117209"/>
                  </a:cubicBezTo>
                  <a:cubicBezTo>
                    <a:pt x="21928" y="117906"/>
                    <a:pt x="21928" y="117906"/>
                    <a:pt x="21928" y="117906"/>
                  </a:cubicBezTo>
                  <a:cubicBezTo>
                    <a:pt x="23756" y="118604"/>
                    <a:pt x="23756" y="118604"/>
                    <a:pt x="23756" y="118604"/>
                  </a:cubicBezTo>
                  <a:cubicBezTo>
                    <a:pt x="25583" y="120000"/>
                    <a:pt x="25583" y="120000"/>
                    <a:pt x="25583" y="120000"/>
                  </a:cubicBezTo>
                  <a:cubicBezTo>
                    <a:pt x="26802" y="120000"/>
                    <a:pt x="26802" y="120000"/>
                    <a:pt x="26802" y="120000"/>
                  </a:cubicBezTo>
                  <a:cubicBezTo>
                    <a:pt x="27411" y="118604"/>
                    <a:pt x="27411" y="118604"/>
                    <a:pt x="27411" y="118604"/>
                  </a:cubicBezTo>
                  <a:cubicBezTo>
                    <a:pt x="29847" y="117209"/>
                    <a:pt x="29847" y="117209"/>
                    <a:pt x="29847" y="117209"/>
                  </a:cubicBezTo>
                  <a:cubicBezTo>
                    <a:pt x="32893" y="115813"/>
                    <a:pt x="32893" y="115813"/>
                    <a:pt x="32893" y="115813"/>
                  </a:cubicBezTo>
                  <a:cubicBezTo>
                    <a:pt x="35939" y="115813"/>
                    <a:pt x="35939" y="115813"/>
                    <a:pt x="35939" y="115813"/>
                  </a:cubicBezTo>
                  <a:cubicBezTo>
                    <a:pt x="38984" y="115813"/>
                    <a:pt x="38984" y="115813"/>
                    <a:pt x="38984" y="115813"/>
                  </a:cubicBezTo>
                  <a:cubicBezTo>
                    <a:pt x="39593" y="115813"/>
                    <a:pt x="39593" y="115813"/>
                    <a:pt x="39593" y="115813"/>
                  </a:cubicBezTo>
                  <a:cubicBezTo>
                    <a:pt x="40812" y="113720"/>
                    <a:pt x="40812" y="113720"/>
                    <a:pt x="40812" y="113720"/>
                  </a:cubicBezTo>
                  <a:cubicBezTo>
                    <a:pt x="42030" y="113023"/>
                    <a:pt x="42030" y="113023"/>
                    <a:pt x="42030" y="113023"/>
                  </a:cubicBezTo>
                  <a:cubicBezTo>
                    <a:pt x="45685" y="113023"/>
                    <a:pt x="45685" y="113023"/>
                    <a:pt x="45685" y="113023"/>
                  </a:cubicBezTo>
                  <a:cubicBezTo>
                    <a:pt x="45685" y="111627"/>
                    <a:pt x="45685" y="111627"/>
                    <a:pt x="45685" y="111627"/>
                  </a:cubicBezTo>
                  <a:cubicBezTo>
                    <a:pt x="47512" y="113023"/>
                    <a:pt x="47512" y="113023"/>
                    <a:pt x="47512" y="113023"/>
                  </a:cubicBezTo>
                  <a:cubicBezTo>
                    <a:pt x="48121" y="113023"/>
                    <a:pt x="48121" y="113023"/>
                    <a:pt x="48121" y="113023"/>
                  </a:cubicBezTo>
                  <a:cubicBezTo>
                    <a:pt x="49949" y="113023"/>
                    <a:pt x="49949" y="113023"/>
                    <a:pt x="49949" y="113023"/>
                  </a:cubicBezTo>
                  <a:cubicBezTo>
                    <a:pt x="53604" y="111627"/>
                    <a:pt x="53604" y="111627"/>
                    <a:pt x="53604" y="111627"/>
                  </a:cubicBezTo>
                  <a:cubicBezTo>
                    <a:pt x="57258" y="113023"/>
                    <a:pt x="57258" y="113023"/>
                    <a:pt x="57258" y="113023"/>
                  </a:cubicBezTo>
                  <a:cubicBezTo>
                    <a:pt x="59695" y="113720"/>
                    <a:pt x="59695" y="113720"/>
                    <a:pt x="59695" y="113720"/>
                  </a:cubicBezTo>
                  <a:cubicBezTo>
                    <a:pt x="61522" y="111627"/>
                    <a:pt x="61522" y="111627"/>
                    <a:pt x="61522" y="111627"/>
                  </a:cubicBezTo>
                  <a:cubicBezTo>
                    <a:pt x="62131" y="111627"/>
                    <a:pt x="62131" y="111627"/>
                    <a:pt x="62131" y="111627"/>
                  </a:cubicBezTo>
                  <a:cubicBezTo>
                    <a:pt x="63959" y="111627"/>
                    <a:pt x="63959" y="111627"/>
                    <a:pt x="63959" y="111627"/>
                  </a:cubicBezTo>
                  <a:cubicBezTo>
                    <a:pt x="65177" y="113023"/>
                    <a:pt x="65177" y="113023"/>
                    <a:pt x="65177" y="113023"/>
                  </a:cubicBezTo>
                  <a:cubicBezTo>
                    <a:pt x="67005" y="113023"/>
                    <a:pt x="67005" y="113023"/>
                    <a:pt x="67005" y="113023"/>
                  </a:cubicBezTo>
                  <a:cubicBezTo>
                    <a:pt x="65786" y="111627"/>
                    <a:pt x="65786" y="111627"/>
                    <a:pt x="65786" y="111627"/>
                  </a:cubicBezTo>
                  <a:cubicBezTo>
                    <a:pt x="65786" y="110930"/>
                    <a:pt x="65786" y="110930"/>
                    <a:pt x="65786" y="110930"/>
                  </a:cubicBezTo>
                  <a:cubicBezTo>
                    <a:pt x="67614" y="110232"/>
                    <a:pt x="67614" y="110232"/>
                    <a:pt x="67614" y="110232"/>
                  </a:cubicBezTo>
                  <a:cubicBezTo>
                    <a:pt x="69441" y="110232"/>
                    <a:pt x="69441" y="110232"/>
                    <a:pt x="69441" y="110232"/>
                  </a:cubicBezTo>
                  <a:cubicBezTo>
                    <a:pt x="71878" y="110232"/>
                    <a:pt x="71878" y="110232"/>
                    <a:pt x="71878" y="110232"/>
                  </a:cubicBezTo>
                  <a:cubicBezTo>
                    <a:pt x="76142" y="108139"/>
                    <a:pt x="76142" y="108139"/>
                    <a:pt x="76142" y="108139"/>
                  </a:cubicBezTo>
                  <a:cubicBezTo>
                    <a:pt x="79796" y="104651"/>
                    <a:pt x="79796" y="104651"/>
                    <a:pt x="79796" y="104651"/>
                  </a:cubicBezTo>
                  <a:cubicBezTo>
                    <a:pt x="88324" y="96976"/>
                    <a:pt x="88324" y="96976"/>
                    <a:pt x="88324" y="96976"/>
                  </a:cubicBezTo>
                  <a:cubicBezTo>
                    <a:pt x="91370" y="94186"/>
                    <a:pt x="91370" y="94186"/>
                    <a:pt x="91370" y="94186"/>
                  </a:cubicBezTo>
                  <a:cubicBezTo>
                    <a:pt x="93807" y="90000"/>
                    <a:pt x="93807" y="90000"/>
                    <a:pt x="93807" y="90000"/>
                  </a:cubicBezTo>
                  <a:cubicBezTo>
                    <a:pt x="97461" y="85813"/>
                    <a:pt x="97461" y="85813"/>
                    <a:pt x="97461" y="85813"/>
                  </a:cubicBezTo>
                  <a:cubicBezTo>
                    <a:pt x="101116" y="81627"/>
                    <a:pt x="101116" y="81627"/>
                    <a:pt x="101116" y="81627"/>
                  </a:cubicBezTo>
                  <a:cubicBezTo>
                    <a:pt x="104162" y="76046"/>
                    <a:pt x="104162" y="76046"/>
                    <a:pt x="104162" y="76046"/>
                  </a:cubicBezTo>
                  <a:cubicBezTo>
                    <a:pt x="105380" y="73953"/>
                    <a:pt x="105380" y="73953"/>
                    <a:pt x="105380" y="73953"/>
                  </a:cubicBezTo>
                  <a:cubicBezTo>
                    <a:pt x="105989" y="73255"/>
                    <a:pt x="105989" y="73255"/>
                    <a:pt x="105989" y="73255"/>
                  </a:cubicBezTo>
                  <a:cubicBezTo>
                    <a:pt x="107817" y="69069"/>
                    <a:pt x="107817" y="69069"/>
                    <a:pt x="107817" y="69069"/>
                  </a:cubicBezTo>
                  <a:cubicBezTo>
                    <a:pt x="109644" y="65581"/>
                    <a:pt x="109644" y="65581"/>
                    <a:pt x="109644" y="65581"/>
                  </a:cubicBezTo>
                  <a:cubicBezTo>
                    <a:pt x="111472" y="64186"/>
                    <a:pt x="111472" y="64186"/>
                    <a:pt x="111472" y="64186"/>
                  </a:cubicBezTo>
                  <a:cubicBezTo>
                    <a:pt x="113299" y="64186"/>
                    <a:pt x="113299" y="64186"/>
                    <a:pt x="113299" y="64186"/>
                  </a:cubicBezTo>
                  <a:cubicBezTo>
                    <a:pt x="113299" y="62790"/>
                    <a:pt x="113299" y="62790"/>
                    <a:pt x="113299" y="62790"/>
                  </a:cubicBezTo>
                  <a:cubicBezTo>
                    <a:pt x="114517" y="62093"/>
                    <a:pt x="114517" y="62093"/>
                    <a:pt x="114517" y="62093"/>
                  </a:cubicBezTo>
                  <a:cubicBezTo>
                    <a:pt x="115736" y="60697"/>
                    <a:pt x="115736" y="60697"/>
                    <a:pt x="115736" y="60697"/>
                  </a:cubicBezTo>
                  <a:cubicBezTo>
                    <a:pt x="117563" y="57209"/>
                    <a:pt x="117563" y="57209"/>
                    <a:pt x="117563" y="57209"/>
                  </a:cubicBezTo>
                  <a:cubicBezTo>
                    <a:pt x="120000" y="44651"/>
                    <a:pt x="120000" y="44651"/>
                    <a:pt x="120000" y="44651"/>
                  </a:cubicBezTo>
                  <a:cubicBezTo>
                    <a:pt x="115736" y="43953"/>
                    <a:pt x="115736" y="43953"/>
                    <a:pt x="115736" y="43953"/>
                  </a:cubicBezTo>
                  <a:cubicBezTo>
                    <a:pt x="115736" y="43953"/>
                    <a:pt x="115736" y="43953"/>
                    <a:pt x="115736" y="43953"/>
                  </a:cubicBezTo>
                  <a:cubicBezTo>
                    <a:pt x="113908" y="43953"/>
                    <a:pt x="113908" y="43953"/>
                    <a:pt x="113908" y="43953"/>
                  </a:cubicBezTo>
                  <a:cubicBezTo>
                    <a:pt x="113299" y="46744"/>
                    <a:pt x="113299" y="46744"/>
                    <a:pt x="113299" y="46744"/>
                  </a:cubicBezTo>
                  <a:cubicBezTo>
                    <a:pt x="113299" y="48139"/>
                    <a:pt x="113299" y="48139"/>
                    <a:pt x="113299" y="48139"/>
                  </a:cubicBezTo>
                  <a:cubicBezTo>
                    <a:pt x="112081" y="48139"/>
                    <a:pt x="112081" y="48139"/>
                    <a:pt x="112081" y="48139"/>
                  </a:cubicBezTo>
                  <a:cubicBezTo>
                    <a:pt x="110253" y="48139"/>
                    <a:pt x="110253" y="48139"/>
                    <a:pt x="110253" y="48139"/>
                  </a:cubicBezTo>
                  <a:cubicBezTo>
                    <a:pt x="107817" y="46046"/>
                    <a:pt x="107817" y="46046"/>
                    <a:pt x="107817" y="46046"/>
                  </a:cubicBezTo>
                  <a:cubicBezTo>
                    <a:pt x="105380" y="43255"/>
                    <a:pt x="105380" y="43255"/>
                    <a:pt x="105380" y="43255"/>
                  </a:cubicBezTo>
                  <a:cubicBezTo>
                    <a:pt x="107817" y="37674"/>
                    <a:pt x="107817" y="37674"/>
                    <a:pt x="107817" y="37674"/>
                  </a:cubicBezTo>
                  <a:cubicBezTo>
                    <a:pt x="108426" y="35581"/>
                    <a:pt x="108426" y="35581"/>
                    <a:pt x="108426" y="35581"/>
                  </a:cubicBezTo>
                  <a:cubicBezTo>
                    <a:pt x="109644" y="34883"/>
                    <a:pt x="109644" y="34883"/>
                    <a:pt x="109644" y="34883"/>
                  </a:cubicBezTo>
                  <a:cubicBezTo>
                    <a:pt x="112081" y="34883"/>
                    <a:pt x="112081" y="34883"/>
                    <a:pt x="112081" y="34883"/>
                  </a:cubicBezTo>
                  <a:cubicBezTo>
                    <a:pt x="113908" y="36976"/>
                    <a:pt x="113908" y="36976"/>
                    <a:pt x="113908" y="36976"/>
                  </a:cubicBezTo>
                  <a:cubicBezTo>
                    <a:pt x="113908" y="34883"/>
                    <a:pt x="113908" y="34883"/>
                    <a:pt x="113908" y="34883"/>
                  </a:cubicBezTo>
                  <a:cubicBezTo>
                    <a:pt x="113908" y="34186"/>
                    <a:pt x="113908" y="34186"/>
                    <a:pt x="113908" y="34186"/>
                  </a:cubicBezTo>
                  <a:cubicBezTo>
                    <a:pt x="113908" y="32790"/>
                    <a:pt x="113908" y="32790"/>
                    <a:pt x="113908" y="32790"/>
                  </a:cubicBezTo>
                  <a:cubicBezTo>
                    <a:pt x="114517" y="30697"/>
                    <a:pt x="114517" y="30697"/>
                    <a:pt x="114517" y="30697"/>
                  </a:cubicBezTo>
                  <a:cubicBezTo>
                    <a:pt x="114517" y="28604"/>
                    <a:pt x="114517" y="28604"/>
                    <a:pt x="114517" y="28604"/>
                  </a:cubicBezTo>
                  <a:cubicBezTo>
                    <a:pt x="114517" y="27906"/>
                    <a:pt x="114517" y="27906"/>
                    <a:pt x="114517" y="27906"/>
                  </a:cubicBezTo>
                  <a:cubicBezTo>
                    <a:pt x="114517" y="23023"/>
                    <a:pt x="114517" y="23023"/>
                    <a:pt x="114517" y="23023"/>
                  </a:cubicBezTo>
                  <a:cubicBezTo>
                    <a:pt x="113908" y="18837"/>
                    <a:pt x="113908" y="18837"/>
                    <a:pt x="113908" y="18837"/>
                  </a:cubicBezTo>
                  <a:cubicBezTo>
                    <a:pt x="113299" y="14651"/>
                    <a:pt x="113299" y="14651"/>
                    <a:pt x="113299" y="14651"/>
                  </a:cubicBezTo>
                  <a:cubicBezTo>
                    <a:pt x="113299" y="14651"/>
                    <a:pt x="113299" y="14651"/>
                    <a:pt x="113299" y="14651"/>
                  </a:cubicBezTo>
                  <a:cubicBezTo>
                    <a:pt x="112081" y="11860"/>
                    <a:pt x="112081" y="11860"/>
                    <a:pt x="112081" y="11860"/>
                  </a:cubicBezTo>
                  <a:cubicBezTo>
                    <a:pt x="111472" y="7674"/>
                    <a:pt x="111472" y="7674"/>
                    <a:pt x="111472" y="7674"/>
                  </a:cubicBezTo>
                  <a:cubicBezTo>
                    <a:pt x="110862" y="6279"/>
                    <a:pt x="110862" y="6279"/>
                    <a:pt x="110862" y="6279"/>
                  </a:cubicBezTo>
                  <a:cubicBezTo>
                    <a:pt x="110253" y="2790"/>
                    <a:pt x="110253" y="2790"/>
                    <a:pt x="110253" y="2790"/>
                  </a:cubicBezTo>
                  <a:cubicBezTo>
                    <a:pt x="110253" y="2093"/>
                    <a:pt x="110253" y="2093"/>
                    <a:pt x="110253" y="2093"/>
                  </a:cubicBezTo>
                  <a:cubicBezTo>
                    <a:pt x="109644" y="697"/>
                    <a:pt x="109644" y="697"/>
                    <a:pt x="109644" y="697"/>
                  </a:cubicBezTo>
                  <a:lnTo>
                    <a:pt x="107817" y="697"/>
                  </a:lnTo>
                  <a:close/>
                  <a:moveTo>
                    <a:pt x="94416" y="69069"/>
                  </a:moveTo>
                  <a:cubicBezTo>
                    <a:pt x="93807" y="69767"/>
                    <a:pt x="93807" y="69767"/>
                    <a:pt x="93807" y="69767"/>
                  </a:cubicBezTo>
                  <a:cubicBezTo>
                    <a:pt x="91979" y="73255"/>
                    <a:pt x="91979" y="73255"/>
                    <a:pt x="91979" y="73255"/>
                  </a:cubicBezTo>
                  <a:cubicBezTo>
                    <a:pt x="91370" y="74651"/>
                    <a:pt x="91370" y="74651"/>
                    <a:pt x="91370" y="74651"/>
                  </a:cubicBezTo>
                  <a:cubicBezTo>
                    <a:pt x="89543" y="74651"/>
                    <a:pt x="89543" y="74651"/>
                    <a:pt x="89543" y="74651"/>
                  </a:cubicBezTo>
                  <a:cubicBezTo>
                    <a:pt x="87715" y="76046"/>
                    <a:pt x="87715" y="76046"/>
                    <a:pt x="87715" y="76046"/>
                  </a:cubicBezTo>
                  <a:cubicBezTo>
                    <a:pt x="85888" y="76744"/>
                    <a:pt x="85888" y="76744"/>
                    <a:pt x="85888" y="76744"/>
                  </a:cubicBezTo>
                  <a:cubicBezTo>
                    <a:pt x="84060" y="80232"/>
                    <a:pt x="84060" y="80232"/>
                    <a:pt x="84060" y="80232"/>
                  </a:cubicBezTo>
                  <a:cubicBezTo>
                    <a:pt x="83451" y="80930"/>
                    <a:pt x="83451" y="80930"/>
                    <a:pt x="83451" y="80930"/>
                  </a:cubicBezTo>
                  <a:cubicBezTo>
                    <a:pt x="82233" y="80232"/>
                    <a:pt x="82233" y="80232"/>
                    <a:pt x="82233" y="80232"/>
                  </a:cubicBezTo>
                  <a:cubicBezTo>
                    <a:pt x="79796" y="76744"/>
                    <a:pt x="79796" y="76744"/>
                    <a:pt x="79796" y="76744"/>
                  </a:cubicBezTo>
                  <a:cubicBezTo>
                    <a:pt x="79796" y="76046"/>
                    <a:pt x="79796" y="76046"/>
                    <a:pt x="79796" y="76046"/>
                  </a:cubicBezTo>
                  <a:cubicBezTo>
                    <a:pt x="79187" y="74651"/>
                    <a:pt x="79187" y="74651"/>
                    <a:pt x="79187" y="74651"/>
                  </a:cubicBezTo>
                  <a:cubicBezTo>
                    <a:pt x="77969" y="73255"/>
                    <a:pt x="77969" y="73255"/>
                    <a:pt x="77969" y="73255"/>
                  </a:cubicBezTo>
                  <a:cubicBezTo>
                    <a:pt x="77360" y="71162"/>
                    <a:pt x="77360" y="71162"/>
                    <a:pt x="77360" y="71162"/>
                  </a:cubicBezTo>
                  <a:cubicBezTo>
                    <a:pt x="79187" y="69767"/>
                    <a:pt x="79187" y="69767"/>
                    <a:pt x="79187" y="69767"/>
                  </a:cubicBezTo>
                  <a:cubicBezTo>
                    <a:pt x="81015" y="69069"/>
                    <a:pt x="81015" y="69069"/>
                    <a:pt x="81015" y="69069"/>
                  </a:cubicBezTo>
                  <a:cubicBezTo>
                    <a:pt x="82233" y="64883"/>
                    <a:pt x="82233" y="64883"/>
                    <a:pt x="82233" y="64883"/>
                  </a:cubicBezTo>
                  <a:cubicBezTo>
                    <a:pt x="83451" y="64186"/>
                    <a:pt x="83451" y="64186"/>
                    <a:pt x="83451" y="64186"/>
                  </a:cubicBezTo>
                  <a:cubicBezTo>
                    <a:pt x="85279" y="62790"/>
                    <a:pt x="85279" y="62790"/>
                    <a:pt x="85279" y="62790"/>
                  </a:cubicBezTo>
                  <a:cubicBezTo>
                    <a:pt x="87106" y="62093"/>
                    <a:pt x="87106" y="62093"/>
                    <a:pt x="87106" y="62093"/>
                  </a:cubicBezTo>
                  <a:cubicBezTo>
                    <a:pt x="87715" y="60697"/>
                    <a:pt x="87715" y="60697"/>
                    <a:pt x="87715" y="60697"/>
                  </a:cubicBezTo>
                  <a:cubicBezTo>
                    <a:pt x="88324" y="60697"/>
                    <a:pt x="88324" y="60697"/>
                    <a:pt x="88324" y="60697"/>
                  </a:cubicBezTo>
                  <a:cubicBezTo>
                    <a:pt x="89543" y="60697"/>
                    <a:pt x="89543" y="60697"/>
                    <a:pt x="89543" y="60697"/>
                  </a:cubicBezTo>
                  <a:cubicBezTo>
                    <a:pt x="91979" y="64186"/>
                    <a:pt x="91979" y="64186"/>
                    <a:pt x="91979" y="64186"/>
                  </a:cubicBezTo>
                  <a:cubicBezTo>
                    <a:pt x="93807" y="65581"/>
                    <a:pt x="93807" y="65581"/>
                    <a:pt x="93807" y="65581"/>
                  </a:cubicBezTo>
                  <a:cubicBezTo>
                    <a:pt x="94416" y="67674"/>
                    <a:pt x="94416" y="67674"/>
                    <a:pt x="94416" y="67674"/>
                  </a:cubicBezTo>
                  <a:lnTo>
                    <a:pt x="94416" y="6906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0" name="Shape 810"/>
            <p:cNvSpPr/>
            <p:nvPr/>
          </p:nvSpPr>
          <p:spPr>
            <a:xfrm>
              <a:off x="5135562" y="4610203"/>
              <a:ext cx="242886" cy="242887"/>
            </a:xfrm>
            <a:custGeom>
              <a:avLst/>
              <a:gdLst/>
              <a:ahLst/>
              <a:cxnLst/>
              <a:rect l="0" t="0" r="0" b="0"/>
              <a:pathLst>
                <a:path w="120000" h="120000" extrusionOk="0">
                  <a:moveTo>
                    <a:pt x="70645" y="1935"/>
                  </a:moveTo>
                  <a:lnTo>
                    <a:pt x="68709" y="1935"/>
                  </a:lnTo>
                  <a:lnTo>
                    <a:pt x="64838" y="1935"/>
                  </a:lnTo>
                  <a:lnTo>
                    <a:pt x="59032" y="5806"/>
                  </a:lnTo>
                  <a:lnTo>
                    <a:pt x="57096" y="6774"/>
                  </a:lnTo>
                  <a:lnTo>
                    <a:pt x="55161" y="9677"/>
                  </a:lnTo>
                  <a:lnTo>
                    <a:pt x="55161" y="14516"/>
                  </a:lnTo>
                  <a:lnTo>
                    <a:pt x="51290" y="18387"/>
                  </a:lnTo>
                  <a:lnTo>
                    <a:pt x="50322" y="18387"/>
                  </a:lnTo>
                  <a:lnTo>
                    <a:pt x="42580" y="22258"/>
                  </a:lnTo>
                  <a:lnTo>
                    <a:pt x="38709" y="27096"/>
                  </a:lnTo>
                  <a:lnTo>
                    <a:pt x="30967" y="38709"/>
                  </a:lnTo>
                  <a:lnTo>
                    <a:pt x="26129" y="42580"/>
                  </a:lnTo>
                  <a:lnTo>
                    <a:pt x="24193" y="43548"/>
                  </a:lnTo>
                  <a:lnTo>
                    <a:pt x="20322" y="42580"/>
                  </a:lnTo>
                  <a:lnTo>
                    <a:pt x="16451" y="39677"/>
                  </a:lnTo>
                  <a:lnTo>
                    <a:pt x="12580" y="42580"/>
                  </a:lnTo>
                  <a:lnTo>
                    <a:pt x="11612" y="42580"/>
                  </a:lnTo>
                  <a:lnTo>
                    <a:pt x="8709" y="39677"/>
                  </a:lnTo>
                  <a:lnTo>
                    <a:pt x="7741" y="38709"/>
                  </a:lnTo>
                  <a:lnTo>
                    <a:pt x="3870" y="38709"/>
                  </a:lnTo>
                  <a:lnTo>
                    <a:pt x="0" y="38709"/>
                  </a:lnTo>
                  <a:lnTo>
                    <a:pt x="0" y="42580"/>
                  </a:lnTo>
                  <a:lnTo>
                    <a:pt x="967" y="45483"/>
                  </a:lnTo>
                  <a:lnTo>
                    <a:pt x="4838" y="51290"/>
                  </a:lnTo>
                  <a:lnTo>
                    <a:pt x="10645" y="58064"/>
                  </a:lnTo>
                  <a:lnTo>
                    <a:pt x="11612" y="61935"/>
                  </a:lnTo>
                  <a:lnTo>
                    <a:pt x="11612" y="64838"/>
                  </a:lnTo>
                  <a:lnTo>
                    <a:pt x="12580" y="68709"/>
                  </a:lnTo>
                  <a:lnTo>
                    <a:pt x="14516" y="69677"/>
                  </a:lnTo>
                  <a:lnTo>
                    <a:pt x="18387" y="73548"/>
                  </a:lnTo>
                  <a:lnTo>
                    <a:pt x="24193" y="77419"/>
                  </a:lnTo>
                  <a:lnTo>
                    <a:pt x="30000" y="81290"/>
                  </a:lnTo>
                  <a:lnTo>
                    <a:pt x="30000" y="86129"/>
                  </a:lnTo>
                  <a:lnTo>
                    <a:pt x="33870" y="86129"/>
                  </a:lnTo>
                  <a:lnTo>
                    <a:pt x="34838" y="86129"/>
                  </a:lnTo>
                  <a:lnTo>
                    <a:pt x="37741" y="88064"/>
                  </a:lnTo>
                  <a:lnTo>
                    <a:pt x="37741" y="91935"/>
                  </a:lnTo>
                  <a:lnTo>
                    <a:pt x="37741" y="93870"/>
                  </a:lnTo>
                  <a:lnTo>
                    <a:pt x="37741" y="97741"/>
                  </a:lnTo>
                  <a:lnTo>
                    <a:pt x="38709" y="100645"/>
                  </a:lnTo>
                  <a:lnTo>
                    <a:pt x="42580" y="104516"/>
                  </a:lnTo>
                  <a:lnTo>
                    <a:pt x="47419" y="107419"/>
                  </a:lnTo>
                  <a:lnTo>
                    <a:pt x="49354" y="107419"/>
                  </a:lnTo>
                  <a:lnTo>
                    <a:pt x="55161" y="108387"/>
                  </a:lnTo>
                  <a:lnTo>
                    <a:pt x="55161" y="110322"/>
                  </a:lnTo>
                  <a:lnTo>
                    <a:pt x="55161" y="112258"/>
                  </a:lnTo>
                  <a:lnTo>
                    <a:pt x="57096" y="113225"/>
                  </a:lnTo>
                  <a:lnTo>
                    <a:pt x="59032" y="113225"/>
                  </a:lnTo>
                  <a:lnTo>
                    <a:pt x="60967" y="116129"/>
                  </a:lnTo>
                  <a:lnTo>
                    <a:pt x="62903" y="116129"/>
                  </a:lnTo>
                  <a:lnTo>
                    <a:pt x="70645" y="116129"/>
                  </a:lnTo>
                  <a:lnTo>
                    <a:pt x="77419" y="117096"/>
                  </a:lnTo>
                  <a:lnTo>
                    <a:pt x="85161" y="117096"/>
                  </a:lnTo>
                  <a:lnTo>
                    <a:pt x="89032" y="117096"/>
                  </a:lnTo>
                  <a:lnTo>
                    <a:pt x="90000" y="120000"/>
                  </a:lnTo>
                  <a:lnTo>
                    <a:pt x="93870" y="116129"/>
                  </a:lnTo>
                  <a:lnTo>
                    <a:pt x="96774" y="113225"/>
                  </a:lnTo>
                  <a:lnTo>
                    <a:pt x="97741" y="110322"/>
                  </a:lnTo>
                  <a:lnTo>
                    <a:pt x="101612" y="107419"/>
                  </a:lnTo>
                  <a:lnTo>
                    <a:pt x="105483" y="103548"/>
                  </a:lnTo>
                  <a:lnTo>
                    <a:pt x="106451" y="100645"/>
                  </a:lnTo>
                  <a:lnTo>
                    <a:pt x="109354" y="100645"/>
                  </a:lnTo>
                  <a:lnTo>
                    <a:pt x="109354" y="99677"/>
                  </a:lnTo>
                  <a:lnTo>
                    <a:pt x="109354" y="97741"/>
                  </a:lnTo>
                  <a:lnTo>
                    <a:pt x="109354" y="93870"/>
                  </a:lnTo>
                  <a:lnTo>
                    <a:pt x="109354" y="90000"/>
                  </a:lnTo>
                  <a:lnTo>
                    <a:pt x="109354" y="88064"/>
                  </a:lnTo>
                  <a:lnTo>
                    <a:pt x="110322" y="88064"/>
                  </a:lnTo>
                  <a:lnTo>
                    <a:pt x="114193" y="84193"/>
                  </a:lnTo>
                  <a:lnTo>
                    <a:pt x="116129" y="81290"/>
                  </a:lnTo>
                  <a:lnTo>
                    <a:pt x="116129" y="78387"/>
                  </a:lnTo>
                  <a:lnTo>
                    <a:pt x="116129" y="77419"/>
                  </a:lnTo>
                  <a:lnTo>
                    <a:pt x="118064" y="70645"/>
                  </a:lnTo>
                  <a:lnTo>
                    <a:pt x="116129" y="70645"/>
                  </a:lnTo>
                  <a:lnTo>
                    <a:pt x="114193" y="65806"/>
                  </a:lnTo>
                  <a:lnTo>
                    <a:pt x="116129" y="64838"/>
                  </a:lnTo>
                  <a:lnTo>
                    <a:pt x="116129" y="61935"/>
                  </a:lnTo>
                  <a:lnTo>
                    <a:pt x="114193" y="60967"/>
                  </a:lnTo>
                  <a:lnTo>
                    <a:pt x="114193" y="58064"/>
                  </a:lnTo>
                  <a:lnTo>
                    <a:pt x="116129" y="57096"/>
                  </a:lnTo>
                  <a:lnTo>
                    <a:pt x="116129" y="55161"/>
                  </a:lnTo>
                  <a:lnTo>
                    <a:pt x="118064" y="53225"/>
                  </a:lnTo>
                  <a:lnTo>
                    <a:pt x="118064" y="51290"/>
                  </a:lnTo>
                  <a:lnTo>
                    <a:pt x="118064" y="49354"/>
                  </a:lnTo>
                  <a:lnTo>
                    <a:pt x="120000" y="47419"/>
                  </a:lnTo>
                  <a:lnTo>
                    <a:pt x="118064" y="45483"/>
                  </a:lnTo>
                  <a:lnTo>
                    <a:pt x="118064" y="43548"/>
                  </a:lnTo>
                  <a:lnTo>
                    <a:pt x="118064" y="42580"/>
                  </a:lnTo>
                  <a:lnTo>
                    <a:pt x="120000" y="36774"/>
                  </a:lnTo>
                  <a:lnTo>
                    <a:pt x="120000" y="34838"/>
                  </a:lnTo>
                  <a:lnTo>
                    <a:pt x="118064" y="27096"/>
                  </a:lnTo>
                  <a:lnTo>
                    <a:pt x="118064" y="26129"/>
                  </a:lnTo>
                  <a:lnTo>
                    <a:pt x="118064" y="23225"/>
                  </a:lnTo>
                  <a:lnTo>
                    <a:pt x="118064" y="22258"/>
                  </a:lnTo>
                  <a:lnTo>
                    <a:pt x="120000" y="19354"/>
                  </a:lnTo>
                  <a:lnTo>
                    <a:pt x="116129" y="19354"/>
                  </a:lnTo>
                  <a:lnTo>
                    <a:pt x="114193" y="18387"/>
                  </a:lnTo>
                  <a:lnTo>
                    <a:pt x="110322" y="15483"/>
                  </a:lnTo>
                  <a:lnTo>
                    <a:pt x="105483" y="14516"/>
                  </a:lnTo>
                  <a:lnTo>
                    <a:pt x="98709" y="10645"/>
                  </a:lnTo>
                  <a:lnTo>
                    <a:pt x="97741" y="10645"/>
                  </a:lnTo>
                  <a:lnTo>
                    <a:pt x="90000" y="6774"/>
                  </a:lnTo>
                  <a:lnTo>
                    <a:pt x="86129" y="6774"/>
                  </a:lnTo>
                  <a:lnTo>
                    <a:pt x="83225" y="6774"/>
                  </a:lnTo>
                  <a:lnTo>
                    <a:pt x="81290" y="5806"/>
                  </a:lnTo>
                  <a:lnTo>
                    <a:pt x="79354" y="2903"/>
                  </a:lnTo>
                  <a:lnTo>
                    <a:pt x="79354" y="0"/>
                  </a:lnTo>
                  <a:lnTo>
                    <a:pt x="73548" y="1935"/>
                  </a:lnTo>
                  <a:lnTo>
                    <a:pt x="70645" y="193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1" name="Shape 811"/>
            <p:cNvSpPr/>
            <p:nvPr/>
          </p:nvSpPr>
          <p:spPr>
            <a:xfrm>
              <a:off x="4968875" y="4687992"/>
              <a:ext cx="290513" cy="323850"/>
            </a:xfrm>
            <a:custGeom>
              <a:avLst/>
              <a:gdLst/>
              <a:ahLst/>
              <a:cxnLst/>
              <a:rect l="0" t="0" r="0" b="0"/>
              <a:pathLst>
                <a:path w="120000" h="120000" extrusionOk="0">
                  <a:moveTo>
                    <a:pt x="118378" y="56000"/>
                  </a:moveTo>
                  <a:lnTo>
                    <a:pt x="116756" y="56000"/>
                  </a:lnTo>
                  <a:lnTo>
                    <a:pt x="115135" y="55272"/>
                  </a:lnTo>
                  <a:lnTo>
                    <a:pt x="115135" y="53818"/>
                  </a:lnTo>
                  <a:lnTo>
                    <a:pt x="115135" y="52363"/>
                  </a:lnTo>
                  <a:lnTo>
                    <a:pt x="110270" y="51636"/>
                  </a:lnTo>
                  <a:lnTo>
                    <a:pt x="108648" y="51636"/>
                  </a:lnTo>
                  <a:lnTo>
                    <a:pt x="104594" y="49454"/>
                  </a:lnTo>
                  <a:lnTo>
                    <a:pt x="101351" y="46545"/>
                  </a:lnTo>
                  <a:lnTo>
                    <a:pt x="100540" y="44363"/>
                  </a:lnTo>
                  <a:lnTo>
                    <a:pt x="100540" y="41454"/>
                  </a:lnTo>
                  <a:lnTo>
                    <a:pt x="100540" y="40000"/>
                  </a:lnTo>
                  <a:lnTo>
                    <a:pt x="100540" y="37090"/>
                  </a:lnTo>
                  <a:lnTo>
                    <a:pt x="98108" y="35636"/>
                  </a:lnTo>
                  <a:lnTo>
                    <a:pt x="97297" y="35636"/>
                  </a:lnTo>
                  <a:lnTo>
                    <a:pt x="94054" y="35636"/>
                  </a:lnTo>
                  <a:lnTo>
                    <a:pt x="94054" y="32000"/>
                  </a:lnTo>
                  <a:lnTo>
                    <a:pt x="89189" y="29090"/>
                  </a:lnTo>
                  <a:lnTo>
                    <a:pt x="84324" y="26181"/>
                  </a:lnTo>
                  <a:lnTo>
                    <a:pt x="79459" y="22545"/>
                  </a:lnTo>
                  <a:lnTo>
                    <a:pt x="78648" y="19636"/>
                  </a:lnTo>
                  <a:lnTo>
                    <a:pt x="78648" y="17454"/>
                  </a:lnTo>
                  <a:lnTo>
                    <a:pt x="77837" y="14545"/>
                  </a:lnTo>
                  <a:lnTo>
                    <a:pt x="72972" y="9454"/>
                  </a:lnTo>
                  <a:lnTo>
                    <a:pt x="69729" y="5090"/>
                  </a:lnTo>
                  <a:lnTo>
                    <a:pt x="68918" y="2909"/>
                  </a:lnTo>
                  <a:lnTo>
                    <a:pt x="68918" y="0"/>
                  </a:lnTo>
                  <a:lnTo>
                    <a:pt x="68108" y="0"/>
                  </a:lnTo>
                  <a:lnTo>
                    <a:pt x="66486" y="0"/>
                  </a:lnTo>
                  <a:lnTo>
                    <a:pt x="65675" y="0"/>
                  </a:lnTo>
                  <a:lnTo>
                    <a:pt x="64864" y="0"/>
                  </a:lnTo>
                  <a:lnTo>
                    <a:pt x="64864" y="727"/>
                  </a:lnTo>
                  <a:lnTo>
                    <a:pt x="61621" y="2909"/>
                  </a:lnTo>
                  <a:lnTo>
                    <a:pt x="59189" y="2909"/>
                  </a:lnTo>
                  <a:lnTo>
                    <a:pt x="58378" y="727"/>
                  </a:lnTo>
                  <a:lnTo>
                    <a:pt x="57567" y="2909"/>
                  </a:lnTo>
                  <a:lnTo>
                    <a:pt x="54324" y="3636"/>
                  </a:lnTo>
                  <a:lnTo>
                    <a:pt x="48648" y="8727"/>
                  </a:lnTo>
                  <a:lnTo>
                    <a:pt x="47837" y="9454"/>
                  </a:lnTo>
                  <a:lnTo>
                    <a:pt x="46216" y="6545"/>
                  </a:lnTo>
                  <a:lnTo>
                    <a:pt x="46216" y="5090"/>
                  </a:lnTo>
                  <a:lnTo>
                    <a:pt x="44594" y="3636"/>
                  </a:lnTo>
                  <a:lnTo>
                    <a:pt x="42972" y="2909"/>
                  </a:lnTo>
                  <a:lnTo>
                    <a:pt x="38918" y="2909"/>
                  </a:lnTo>
                  <a:lnTo>
                    <a:pt x="36486" y="3636"/>
                  </a:lnTo>
                  <a:lnTo>
                    <a:pt x="30000" y="5090"/>
                  </a:lnTo>
                  <a:lnTo>
                    <a:pt x="15405" y="6545"/>
                  </a:lnTo>
                  <a:lnTo>
                    <a:pt x="12972" y="55272"/>
                  </a:lnTo>
                  <a:lnTo>
                    <a:pt x="810" y="55272"/>
                  </a:lnTo>
                  <a:lnTo>
                    <a:pt x="810" y="64000"/>
                  </a:lnTo>
                  <a:lnTo>
                    <a:pt x="0" y="82181"/>
                  </a:lnTo>
                  <a:lnTo>
                    <a:pt x="0" y="90909"/>
                  </a:lnTo>
                  <a:lnTo>
                    <a:pt x="2432" y="93090"/>
                  </a:lnTo>
                  <a:lnTo>
                    <a:pt x="2432" y="93818"/>
                  </a:lnTo>
                  <a:lnTo>
                    <a:pt x="5675" y="96727"/>
                  </a:lnTo>
                  <a:lnTo>
                    <a:pt x="8918" y="105454"/>
                  </a:lnTo>
                  <a:lnTo>
                    <a:pt x="10540" y="109090"/>
                  </a:lnTo>
                  <a:lnTo>
                    <a:pt x="8918" y="112727"/>
                  </a:lnTo>
                  <a:lnTo>
                    <a:pt x="7297" y="115636"/>
                  </a:lnTo>
                  <a:lnTo>
                    <a:pt x="8918" y="120000"/>
                  </a:lnTo>
                  <a:lnTo>
                    <a:pt x="12162" y="118545"/>
                  </a:lnTo>
                  <a:lnTo>
                    <a:pt x="12972" y="118545"/>
                  </a:lnTo>
                  <a:lnTo>
                    <a:pt x="18648" y="120000"/>
                  </a:lnTo>
                  <a:lnTo>
                    <a:pt x="21891" y="118545"/>
                  </a:lnTo>
                  <a:lnTo>
                    <a:pt x="22702" y="118545"/>
                  </a:lnTo>
                  <a:lnTo>
                    <a:pt x="22702" y="117818"/>
                  </a:lnTo>
                  <a:lnTo>
                    <a:pt x="23513" y="115636"/>
                  </a:lnTo>
                  <a:lnTo>
                    <a:pt x="25945" y="115636"/>
                  </a:lnTo>
                  <a:lnTo>
                    <a:pt x="30000" y="112000"/>
                  </a:lnTo>
                  <a:lnTo>
                    <a:pt x="33243" y="109090"/>
                  </a:lnTo>
                  <a:lnTo>
                    <a:pt x="34864" y="105454"/>
                  </a:lnTo>
                  <a:lnTo>
                    <a:pt x="36486" y="100363"/>
                  </a:lnTo>
                  <a:lnTo>
                    <a:pt x="39729" y="99636"/>
                  </a:lnTo>
                  <a:lnTo>
                    <a:pt x="42972" y="97454"/>
                  </a:lnTo>
                  <a:lnTo>
                    <a:pt x="46216" y="100363"/>
                  </a:lnTo>
                  <a:lnTo>
                    <a:pt x="48648" y="102545"/>
                  </a:lnTo>
                  <a:lnTo>
                    <a:pt x="51081" y="103272"/>
                  </a:lnTo>
                  <a:lnTo>
                    <a:pt x="58378" y="105454"/>
                  </a:lnTo>
                  <a:lnTo>
                    <a:pt x="61621" y="106181"/>
                  </a:lnTo>
                  <a:lnTo>
                    <a:pt x="62432" y="105454"/>
                  </a:lnTo>
                  <a:lnTo>
                    <a:pt x="65675" y="105454"/>
                  </a:lnTo>
                  <a:lnTo>
                    <a:pt x="68918" y="103272"/>
                  </a:lnTo>
                  <a:lnTo>
                    <a:pt x="72162" y="100363"/>
                  </a:lnTo>
                  <a:lnTo>
                    <a:pt x="75405" y="93818"/>
                  </a:lnTo>
                  <a:lnTo>
                    <a:pt x="75405" y="93090"/>
                  </a:lnTo>
                  <a:lnTo>
                    <a:pt x="75405" y="90909"/>
                  </a:lnTo>
                  <a:lnTo>
                    <a:pt x="79459" y="90909"/>
                  </a:lnTo>
                  <a:lnTo>
                    <a:pt x="82702" y="88000"/>
                  </a:lnTo>
                  <a:lnTo>
                    <a:pt x="85945" y="85818"/>
                  </a:lnTo>
                  <a:lnTo>
                    <a:pt x="89189" y="81454"/>
                  </a:lnTo>
                  <a:lnTo>
                    <a:pt x="89189" y="78545"/>
                  </a:lnTo>
                  <a:lnTo>
                    <a:pt x="90810" y="76363"/>
                  </a:lnTo>
                  <a:lnTo>
                    <a:pt x="97297" y="73454"/>
                  </a:lnTo>
                  <a:lnTo>
                    <a:pt x="98108" y="71272"/>
                  </a:lnTo>
                  <a:lnTo>
                    <a:pt x="101351" y="67636"/>
                  </a:lnTo>
                  <a:lnTo>
                    <a:pt x="104594" y="64727"/>
                  </a:lnTo>
                  <a:lnTo>
                    <a:pt x="107837" y="64000"/>
                  </a:lnTo>
                  <a:lnTo>
                    <a:pt x="108648" y="61818"/>
                  </a:lnTo>
                  <a:lnTo>
                    <a:pt x="111891" y="61818"/>
                  </a:lnTo>
                  <a:lnTo>
                    <a:pt x="114324" y="61090"/>
                  </a:lnTo>
                  <a:lnTo>
                    <a:pt x="115135" y="58909"/>
                  </a:lnTo>
                  <a:lnTo>
                    <a:pt x="120000" y="58181"/>
                  </a:lnTo>
                  <a:lnTo>
                    <a:pt x="118378" y="56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2" name="Shape 812"/>
            <p:cNvSpPr/>
            <p:nvPr/>
          </p:nvSpPr>
          <p:spPr>
            <a:xfrm>
              <a:off x="5278437" y="4091092"/>
              <a:ext cx="336549" cy="382586"/>
            </a:xfrm>
            <a:custGeom>
              <a:avLst/>
              <a:gdLst/>
              <a:ahLst/>
              <a:cxnLst/>
              <a:rect l="0" t="0" r="0" b="0"/>
              <a:pathLst>
                <a:path w="120000" h="120000" extrusionOk="0">
                  <a:moveTo>
                    <a:pt x="117906" y="102769"/>
                  </a:moveTo>
                  <a:lnTo>
                    <a:pt x="115116" y="102153"/>
                  </a:lnTo>
                  <a:lnTo>
                    <a:pt x="115116" y="102769"/>
                  </a:lnTo>
                  <a:lnTo>
                    <a:pt x="114418" y="100923"/>
                  </a:lnTo>
                  <a:lnTo>
                    <a:pt x="112325" y="100923"/>
                  </a:lnTo>
                  <a:lnTo>
                    <a:pt x="112325" y="99692"/>
                  </a:lnTo>
                  <a:lnTo>
                    <a:pt x="112325" y="98461"/>
                  </a:lnTo>
                  <a:lnTo>
                    <a:pt x="112325" y="96615"/>
                  </a:lnTo>
                  <a:lnTo>
                    <a:pt x="111627" y="94769"/>
                  </a:lnTo>
                  <a:lnTo>
                    <a:pt x="111627" y="92923"/>
                  </a:lnTo>
                  <a:lnTo>
                    <a:pt x="111627" y="91692"/>
                  </a:lnTo>
                  <a:lnTo>
                    <a:pt x="109534" y="90461"/>
                  </a:lnTo>
                  <a:lnTo>
                    <a:pt x="109534" y="89230"/>
                  </a:lnTo>
                  <a:lnTo>
                    <a:pt x="108837" y="88000"/>
                  </a:lnTo>
                  <a:lnTo>
                    <a:pt x="109534" y="88000"/>
                  </a:lnTo>
                  <a:lnTo>
                    <a:pt x="108837" y="86769"/>
                  </a:lnTo>
                  <a:lnTo>
                    <a:pt x="107441" y="84923"/>
                  </a:lnTo>
                  <a:lnTo>
                    <a:pt x="108837" y="82461"/>
                  </a:lnTo>
                  <a:lnTo>
                    <a:pt x="108837" y="80000"/>
                  </a:lnTo>
                  <a:lnTo>
                    <a:pt x="109534" y="75692"/>
                  </a:lnTo>
                  <a:lnTo>
                    <a:pt x="108837" y="75692"/>
                  </a:lnTo>
                  <a:lnTo>
                    <a:pt x="107441" y="75692"/>
                  </a:lnTo>
                  <a:lnTo>
                    <a:pt x="108837" y="72615"/>
                  </a:lnTo>
                  <a:lnTo>
                    <a:pt x="108837" y="72000"/>
                  </a:lnTo>
                  <a:lnTo>
                    <a:pt x="109534" y="69538"/>
                  </a:lnTo>
                  <a:lnTo>
                    <a:pt x="109534" y="67076"/>
                  </a:lnTo>
                  <a:lnTo>
                    <a:pt x="109534" y="65846"/>
                  </a:lnTo>
                  <a:lnTo>
                    <a:pt x="108837" y="65846"/>
                  </a:lnTo>
                  <a:lnTo>
                    <a:pt x="107441" y="63384"/>
                  </a:lnTo>
                  <a:lnTo>
                    <a:pt x="106046" y="62153"/>
                  </a:lnTo>
                  <a:lnTo>
                    <a:pt x="103255" y="59692"/>
                  </a:lnTo>
                  <a:lnTo>
                    <a:pt x="103255" y="58461"/>
                  </a:lnTo>
                  <a:lnTo>
                    <a:pt x="101860" y="56000"/>
                  </a:lnTo>
                  <a:lnTo>
                    <a:pt x="103255" y="53538"/>
                  </a:lnTo>
                  <a:lnTo>
                    <a:pt x="104651" y="50461"/>
                  </a:lnTo>
                  <a:lnTo>
                    <a:pt x="104651" y="49230"/>
                  </a:lnTo>
                  <a:lnTo>
                    <a:pt x="109534" y="40615"/>
                  </a:lnTo>
                  <a:lnTo>
                    <a:pt x="108837" y="40615"/>
                  </a:lnTo>
                  <a:lnTo>
                    <a:pt x="107441" y="40615"/>
                  </a:lnTo>
                  <a:lnTo>
                    <a:pt x="106046" y="40000"/>
                  </a:lnTo>
                  <a:lnTo>
                    <a:pt x="103255" y="37538"/>
                  </a:lnTo>
                  <a:lnTo>
                    <a:pt x="96279" y="34461"/>
                  </a:lnTo>
                  <a:lnTo>
                    <a:pt x="90697" y="28307"/>
                  </a:lnTo>
                  <a:lnTo>
                    <a:pt x="90000" y="28307"/>
                  </a:lnTo>
                  <a:lnTo>
                    <a:pt x="90000" y="25846"/>
                  </a:lnTo>
                  <a:lnTo>
                    <a:pt x="90697" y="24615"/>
                  </a:lnTo>
                  <a:lnTo>
                    <a:pt x="90000" y="23384"/>
                  </a:lnTo>
                  <a:lnTo>
                    <a:pt x="87209" y="20923"/>
                  </a:lnTo>
                  <a:lnTo>
                    <a:pt x="50232" y="0"/>
                  </a:lnTo>
                  <a:lnTo>
                    <a:pt x="49534" y="2461"/>
                  </a:lnTo>
                  <a:lnTo>
                    <a:pt x="49534" y="4307"/>
                  </a:lnTo>
                  <a:lnTo>
                    <a:pt x="47441" y="4923"/>
                  </a:lnTo>
                  <a:lnTo>
                    <a:pt x="49534" y="5538"/>
                  </a:lnTo>
                  <a:lnTo>
                    <a:pt x="46744" y="4923"/>
                  </a:lnTo>
                  <a:lnTo>
                    <a:pt x="44651" y="5538"/>
                  </a:lnTo>
                  <a:lnTo>
                    <a:pt x="46744" y="7384"/>
                  </a:lnTo>
                  <a:lnTo>
                    <a:pt x="44651" y="8000"/>
                  </a:lnTo>
                  <a:lnTo>
                    <a:pt x="44651" y="9846"/>
                  </a:lnTo>
                  <a:lnTo>
                    <a:pt x="41860" y="9846"/>
                  </a:lnTo>
                  <a:lnTo>
                    <a:pt x="41860" y="10461"/>
                  </a:lnTo>
                  <a:lnTo>
                    <a:pt x="43953" y="10461"/>
                  </a:lnTo>
                  <a:lnTo>
                    <a:pt x="44651" y="10461"/>
                  </a:lnTo>
                  <a:lnTo>
                    <a:pt x="41860" y="12307"/>
                  </a:lnTo>
                  <a:lnTo>
                    <a:pt x="41162" y="12307"/>
                  </a:lnTo>
                  <a:lnTo>
                    <a:pt x="44651" y="12923"/>
                  </a:lnTo>
                  <a:lnTo>
                    <a:pt x="46744" y="12923"/>
                  </a:lnTo>
                  <a:lnTo>
                    <a:pt x="47441" y="12923"/>
                  </a:lnTo>
                  <a:lnTo>
                    <a:pt x="46744" y="14769"/>
                  </a:lnTo>
                  <a:lnTo>
                    <a:pt x="43953" y="15384"/>
                  </a:lnTo>
                  <a:lnTo>
                    <a:pt x="43953" y="17846"/>
                  </a:lnTo>
                  <a:lnTo>
                    <a:pt x="39767" y="16000"/>
                  </a:lnTo>
                  <a:lnTo>
                    <a:pt x="38372" y="15384"/>
                  </a:lnTo>
                  <a:lnTo>
                    <a:pt x="36976" y="16000"/>
                  </a:lnTo>
                  <a:lnTo>
                    <a:pt x="36976" y="17846"/>
                  </a:lnTo>
                  <a:lnTo>
                    <a:pt x="35581" y="16000"/>
                  </a:lnTo>
                  <a:lnTo>
                    <a:pt x="34186" y="15384"/>
                  </a:lnTo>
                  <a:lnTo>
                    <a:pt x="32790" y="16000"/>
                  </a:lnTo>
                  <a:lnTo>
                    <a:pt x="31395" y="16000"/>
                  </a:lnTo>
                  <a:lnTo>
                    <a:pt x="30000" y="14769"/>
                  </a:lnTo>
                  <a:lnTo>
                    <a:pt x="28604" y="15384"/>
                  </a:lnTo>
                  <a:lnTo>
                    <a:pt x="28604" y="17846"/>
                  </a:lnTo>
                  <a:lnTo>
                    <a:pt x="27906" y="17846"/>
                  </a:lnTo>
                  <a:lnTo>
                    <a:pt x="27906" y="20307"/>
                  </a:lnTo>
                  <a:lnTo>
                    <a:pt x="25813" y="18461"/>
                  </a:lnTo>
                  <a:lnTo>
                    <a:pt x="25116" y="20307"/>
                  </a:lnTo>
                  <a:lnTo>
                    <a:pt x="25116" y="15384"/>
                  </a:lnTo>
                  <a:lnTo>
                    <a:pt x="23023" y="14769"/>
                  </a:lnTo>
                  <a:lnTo>
                    <a:pt x="23023" y="12923"/>
                  </a:lnTo>
                  <a:lnTo>
                    <a:pt x="23023" y="10461"/>
                  </a:lnTo>
                  <a:lnTo>
                    <a:pt x="23023" y="8000"/>
                  </a:lnTo>
                  <a:lnTo>
                    <a:pt x="25116" y="5538"/>
                  </a:lnTo>
                  <a:lnTo>
                    <a:pt x="25116" y="4923"/>
                  </a:lnTo>
                  <a:lnTo>
                    <a:pt x="25813" y="4307"/>
                  </a:lnTo>
                  <a:lnTo>
                    <a:pt x="25116" y="0"/>
                  </a:lnTo>
                  <a:lnTo>
                    <a:pt x="24418" y="0"/>
                  </a:lnTo>
                  <a:lnTo>
                    <a:pt x="18837" y="0"/>
                  </a:lnTo>
                  <a:lnTo>
                    <a:pt x="11162" y="0"/>
                  </a:lnTo>
                  <a:lnTo>
                    <a:pt x="11162" y="615"/>
                  </a:lnTo>
                  <a:lnTo>
                    <a:pt x="10465" y="1846"/>
                  </a:lnTo>
                  <a:lnTo>
                    <a:pt x="10465" y="2461"/>
                  </a:lnTo>
                  <a:lnTo>
                    <a:pt x="11162" y="4307"/>
                  </a:lnTo>
                  <a:lnTo>
                    <a:pt x="13255" y="5538"/>
                  </a:lnTo>
                  <a:lnTo>
                    <a:pt x="13953" y="9846"/>
                  </a:lnTo>
                  <a:lnTo>
                    <a:pt x="13953" y="10461"/>
                  </a:lnTo>
                  <a:lnTo>
                    <a:pt x="13953" y="12923"/>
                  </a:lnTo>
                  <a:lnTo>
                    <a:pt x="13953" y="14769"/>
                  </a:lnTo>
                  <a:lnTo>
                    <a:pt x="13255" y="15384"/>
                  </a:lnTo>
                  <a:lnTo>
                    <a:pt x="11162" y="16000"/>
                  </a:lnTo>
                  <a:lnTo>
                    <a:pt x="10465" y="17846"/>
                  </a:lnTo>
                  <a:lnTo>
                    <a:pt x="10465" y="18461"/>
                  </a:lnTo>
                  <a:lnTo>
                    <a:pt x="10465" y="20307"/>
                  </a:lnTo>
                  <a:lnTo>
                    <a:pt x="10465" y="20923"/>
                  </a:lnTo>
                  <a:lnTo>
                    <a:pt x="11162" y="22769"/>
                  </a:lnTo>
                  <a:lnTo>
                    <a:pt x="13953" y="22769"/>
                  </a:lnTo>
                  <a:lnTo>
                    <a:pt x="13953" y="23384"/>
                  </a:lnTo>
                  <a:lnTo>
                    <a:pt x="13953" y="24615"/>
                  </a:lnTo>
                  <a:lnTo>
                    <a:pt x="13255" y="25846"/>
                  </a:lnTo>
                  <a:lnTo>
                    <a:pt x="11162" y="27076"/>
                  </a:lnTo>
                  <a:lnTo>
                    <a:pt x="11162" y="28307"/>
                  </a:lnTo>
                  <a:lnTo>
                    <a:pt x="9069" y="29538"/>
                  </a:lnTo>
                  <a:lnTo>
                    <a:pt x="9069" y="30769"/>
                  </a:lnTo>
                  <a:lnTo>
                    <a:pt x="10465" y="32000"/>
                  </a:lnTo>
                  <a:lnTo>
                    <a:pt x="7674" y="34461"/>
                  </a:lnTo>
                  <a:lnTo>
                    <a:pt x="6279" y="35076"/>
                  </a:lnTo>
                  <a:lnTo>
                    <a:pt x="3488" y="37538"/>
                  </a:lnTo>
                  <a:lnTo>
                    <a:pt x="1395" y="39384"/>
                  </a:lnTo>
                  <a:lnTo>
                    <a:pt x="0" y="40615"/>
                  </a:lnTo>
                  <a:lnTo>
                    <a:pt x="0" y="42461"/>
                  </a:lnTo>
                  <a:lnTo>
                    <a:pt x="2093" y="45538"/>
                  </a:lnTo>
                  <a:lnTo>
                    <a:pt x="2093" y="49846"/>
                  </a:lnTo>
                  <a:lnTo>
                    <a:pt x="3488" y="52923"/>
                  </a:lnTo>
                  <a:lnTo>
                    <a:pt x="3488" y="53538"/>
                  </a:lnTo>
                  <a:lnTo>
                    <a:pt x="3488" y="55384"/>
                  </a:lnTo>
                  <a:lnTo>
                    <a:pt x="1395" y="57846"/>
                  </a:lnTo>
                  <a:lnTo>
                    <a:pt x="1395" y="58461"/>
                  </a:lnTo>
                  <a:lnTo>
                    <a:pt x="2093" y="59692"/>
                  </a:lnTo>
                  <a:lnTo>
                    <a:pt x="3488" y="60923"/>
                  </a:lnTo>
                  <a:lnTo>
                    <a:pt x="4883" y="60923"/>
                  </a:lnTo>
                  <a:lnTo>
                    <a:pt x="7674" y="63384"/>
                  </a:lnTo>
                  <a:lnTo>
                    <a:pt x="10465" y="67076"/>
                  </a:lnTo>
                  <a:lnTo>
                    <a:pt x="11162" y="72615"/>
                  </a:lnTo>
                  <a:lnTo>
                    <a:pt x="16744" y="85538"/>
                  </a:lnTo>
                  <a:lnTo>
                    <a:pt x="16744" y="84923"/>
                  </a:lnTo>
                  <a:lnTo>
                    <a:pt x="20232" y="85538"/>
                  </a:lnTo>
                  <a:lnTo>
                    <a:pt x="22325" y="88000"/>
                  </a:lnTo>
                  <a:lnTo>
                    <a:pt x="23023" y="88000"/>
                  </a:lnTo>
                  <a:lnTo>
                    <a:pt x="25116" y="89230"/>
                  </a:lnTo>
                  <a:lnTo>
                    <a:pt x="25813" y="89230"/>
                  </a:lnTo>
                  <a:lnTo>
                    <a:pt x="30000" y="90461"/>
                  </a:lnTo>
                  <a:lnTo>
                    <a:pt x="31395" y="91692"/>
                  </a:lnTo>
                  <a:lnTo>
                    <a:pt x="32790" y="92923"/>
                  </a:lnTo>
                  <a:lnTo>
                    <a:pt x="34186" y="92923"/>
                  </a:lnTo>
                  <a:lnTo>
                    <a:pt x="35581" y="92923"/>
                  </a:lnTo>
                  <a:lnTo>
                    <a:pt x="36976" y="94153"/>
                  </a:lnTo>
                  <a:lnTo>
                    <a:pt x="41162" y="94769"/>
                  </a:lnTo>
                  <a:lnTo>
                    <a:pt x="41860" y="94769"/>
                  </a:lnTo>
                  <a:lnTo>
                    <a:pt x="43953" y="96615"/>
                  </a:lnTo>
                  <a:lnTo>
                    <a:pt x="44651" y="96615"/>
                  </a:lnTo>
                  <a:lnTo>
                    <a:pt x="47441" y="97230"/>
                  </a:lnTo>
                  <a:lnTo>
                    <a:pt x="47441" y="96615"/>
                  </a:lnTo>
                  <a:lnTo>
                    <a:pt x="49534" y="94769"/>
                  </a:lnTo>
                  <a:lnTo>
                    <a:pt x="50232" y="94769"/>
                  </a:lnTo>
                  <a:lnTo>
                    <a:pt x="53023" y="98461"/>
                  </a:lnTo>
                  <a:lnTo>
                    <a:pt x="53720" y="102153"/>
                  </a:lnTo>
                  <a:lnTo>
                    <a:pt x="55813" y="107692"/>
                  </a:lnTo>
                  <a:lnTo>
                    <a:pt x="55813" y="110153"/>
                  </a:lnTo>
                  <a:lnTo>
                    <a:pt x="55813" y="113230"/>
                  </a:lnTo>
                  <a:lnTo>
                    <a:pt x="58604" y="115692"/>
                  </a:lnTo>
                  <a:lnTo>
                    <a:pt x="58604" y="118153"/>
                  </a:lnTo>
                  <a:lnTo>
                    <a:pt x="59302" y="118153"/>
                  </a:lnTo>
                  <a:lnTo>
                    <a:pt x="62093" y="118153"/>
                  </a:lnTo>
                  <a:lnTo>
                    <a:pt x="64883" y="118153"/>
                  </a:lnTo>
                  <a:lnTo>
                    <a:pt x="67674" y="117538"/>
                  </a:lnTo>
                  <a:lnTo>
                    <a:pt x="69767" y="117538"/>
                  </a:lnTo>
                  <a:lnTo>
                    <a:pt x="72558" y="120000"/>
                  </a:lnTo>
                  <a:lnTo>
                    <a:pt x="78139" y="120000"/>
                  </a:lnTo>
                  <a:lnTo>
                    <a:pt x="79534" y="118153"/>
                  </a:lnTo>
                  <a:lnTo>
                    <a:pt x="80930" y="118153"/>
                  </a:lnTo>
                  <a:lnTo>
                    <a:pt x="81627" y="118153"/>
                  </a:lnTo>
                  <a:lnTo>
                    <a:pt x="84418" y="120000"/>
                  </a:lnTo>
                  <a:lnTo>
                    <a:pt x="87209" y="120000"/>
                  </a:lnTo>
                  <a:lnTo>
                    <a:pt x="90697" y="115692"/>
                  </a:lnTo>
                  <a:lnTo>
                    <a:pt x="92790" y="115076"/>
                  </a:lnTo>
                  <a:lnTo>
                    <a:pt x="95581" y="115076"/>
                  </a:lnTo>
                  <a:lnTo>
                    <a:pt x="98372" y="115692"/>
                  </a:lnTo>
                  <a:lnTo>
                    <a:pt x="100465" y="115076"/>
                  </a:lnTo>
                  <a:lnTo>
                    <a:pt x="103255" y="113230"/>
                  </a:lnTo>
                  <a:lnTo>
                    <a:pt x="106046" y="113230"/>
                  </a:lnTo>
                  <a:lnTo>
                    <a:pt x="108837" y="112615"/>
                  </a:lnTo>
                  <a:lnTo>
                    <a:pt x="111627" y="110769"/>
                  </a:lnTo>
                  <a:lnTo>
                    <a:pt x="117906" y="107076"/>
                  </a:lnTo>
                  <a:lnTo>
                    <a:pt x="120000" y="107076"/>
                  </a:lnTo>
                  <a:lnTo>
                    <a:pt x="120000" y="104615"/>
                  </a:lnTo>
                  <a:lnTo>
                    <a:pt x="117906" y="10276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3" name="Shape 813"/>
            <p:cNvSpPr/>
            <p:nvPr/>
          </p:nvSpPr>
          <p:spPr>
            <a:xfrm>
              <a:off x="4803775" y="3668817"/>
              <a:ext cx="407987" cy="306386"/>
            </a:xfrm>
            <a:custGeom>
              <a:avLst/>
              <a:gdLst/>
              <a:ahLst/>
              <a:cxnLst/>
              <a:rect l="0" t="0" r="0" b="0"/>
              <a:pathLst>
                <a:path w="120000" h="120000" extrusionOk="0">
                  <a:moveTo>
                    <a:pt x="118277" y="74904"/>
                  </a:moveTo>
                  <a:lnTo>
                    <a:pt x="118277" y="73375"/>
                  </a:lnTo>
                  <a:lnTo>
                    <a:pt x="117703" y="72611"/>
                  </a:lnTo>
                  <a:lnTo>
                    <a:pt x="115980" y="70318"/>
                  </a:lnTo>
                  <a:lnTo>
                    <a:pt x="114258" y="69554"/>
                  </a:lnTo>
                  <a:lnTo>
                    <a:pt x="111961" y="67261"/>
                  </a:lnTo>
                  <a:lnTo>
                    <a:pt x="110813" y="66496"/>
                  </a:lnTo>
                  <a:lnTo>
                    <a:pt x="110813" y="64203"/>
                  </a:lnTo>
                  <a:lnTo>
                    <a:pt x="110813" y="63439"/>
                  </a:lnTo>
                  <a:lnTo>
                    <a:pt x="109665" y="63439"/>
                  </a:lnTo>
                  <a:lnTo>
                    <a:pt x="109665" y="62675"/>
                  </a:lnTo>
                  <a:lnTo>
                    <a:pt x="109665" y="60382"/>
                  </a:lnTo>
                  <a:lnTo>
                    <a:pt x="109665" y="59617"/>
                  </a:lnTo>
                  <a:lnTo>
                    <a:pt x="108516" y="57324"/>
                  </a:lnTo>
                  <a:lnTo>
                    <a:pt x="107368" y="56560"/>
                  </a:lnTo>
                  <a:lnTo>
                    <a:pt x="106794" y="54267"/>
                  </a:lnTo>
                  <a:lnTo>
                    <a:pt x="105071" y="53503"/>
                  </a:lnTo>
                  <a:lnTo>
                    <a:pt x="102200" y="50445"/>
                  </a:lnTo>
                  <a:lnTo>
                    <a:pt x="99904" y="48152"/>
                  </a:lnTo>
                  <a:lnTo>
                    <a:pt x="98181" y="47388"/>
                  </a:lnTo>
                  <a:lnTo>
                    <a:pt x="98181" y="46624"/>
                  </a:lnTo>
                  <a:lnTo>
                    <a:pt x="99904" y="44331"/>
                  </a:lnTo>
                  <a:lnTo>
                    <a:pt x="98181" y="43566"/>
                  </a:lnTo>
                  <a:lnTo>
                    <a:pt x="97607" y="41273"/>
                  </a:lnTo>
                  <a:lnTo>
                    <a:pt x="97033" y="40509"/>
                  </a:lnTo>
                  <a:lnTo>
                    <a:pt x="97033" y="38980"/>
                  </a:lnTo>
                  <a:lnTo>
                    <a:pt x="93014" y="37452"/>
                  </a:lnTo>
                  <a:lnTo>
                    <a:pt x="92440" y="37452"/>
                  </a:lnTo>
                  <a:lnTo>
                    <a:pt x="90717" y="37452"/>
                  </a:lnTo>
                  <a:lnTo>
                    <a:pt x="90143" y="35923"/>
                  </a:lnTo>
                  <a:lnTo>
                    <a:pt x="90143" y="34394"/>
                  </a:lnTo>
                  <a:lnTo>
                    <a:pt x="90143" y="32866"/>
                  </a:lnTo>
                  <a:lnTo>
                    <a:pt x="90143" y="31337"/>
                  </a:lnTo>
                  <a:lnTo>
                    <a:pt x="87272" y="29808"/>
                  </a:lnTo>
                  <a:lnTo>
                    <a:pt x="83253" y="29808"/>
                  </a:lnTo>
                  <a:lnTo>
                    <a:pt x="83253" y="29044"/>
                  </a:lnTo>
                  <a:lnTo>
                    <a:pt x="83253" y="26751"/>
                  </a:lnTo>
                  <a:lnTo>
                    <a:pt x="83253" y="25987"/>
                  </a:lnTo>
                  <a:lnTo>
                    <a:pt x="84976" y="22929"/>
                  </a:lnTo>
                  <a:lnTo>
                    <a:pt x="84976" y="20636"/>
                  </a:lnTo>
                  <a:lnTo>
                    <a:pt x="84976" y="16815"/>
                  </a:lnTo>
                  <a:lnTo>
                    <a:pt x="83253" y="10700"/>
                  </a:lnTo>
                  <a:lnTo>
                    <a:pt x="81531" y="5350"/>
                  </a:lnTo>
                  <a:lnTo>
                    <a:pt x="80382" y="4585"/>
                  </a:lnTo>
                  <a:lnTo>
                    <a:pt x="79234" y="3821"/>
                  </a:lnTo>
                  <a:lnTo>
                    <a:pt x="76937" y="764"/>
                  </a:lnTo>
                  <a:lnTo>
                    <a:pt x="75789" y="0"/>
                  </a:lnTo>
                  <a:lnTo>
                    <a:pt x="74641" y="0"/>
                  </a:lnTo>
                  <a:lnTo>
                    <a:pt x="73492" y="0"/>
                  </a:lnTo>
                  <a:lnTo>
                    <a:pt x="71770" y="764"/>
                  </a:lnTo>
                  <a:lnTo>
                    <a:pt x="69473" y="3057"/>
                  </a:lnTo>
                  <a:lnTo>
                    <a:pt x="67177" y="3821"/>
                  </a:lnTo>
                  <a:lnTo>
                    <a:pt x="67177" y="5350"/>
                  </a:lnTo>
                  <a:lnTo>
                    <a:pt x="67177" y="6878"/>
                  </a:lnTo>
                  <a:lnTo>
                    <a:pt x="65454" y="7643"/>
                  </a:lnTo>
                  <a:lnTo>
                    <a:pt x="65454" y="9936"/>
                  </a:lnTo>
                  <a:lnTo>
                    <a:pt x="64880" y="10700"/>
                  </a:lnTo>
                  <a:lnTo>
                    <a:pt x="64306" y="12993"/>
                  </a:lnTo>
                  <a:lnTo>
                    <a:pt x="62583" y="13757"/>
                  </a:lnTo>
                  <a:lnTo>
                    <a:pt x="62009" y="16050"/>
                  </a:lnTo>
                  <a:lnTo>
                    <a:pt x="59712" y="19872"/>
                  </a:lnTo>
                  <a:lnTo>
                    <a:pt x="57416" y="22929"/>
                  </a:lnTo>
                  <a:lnTo>
                    <a:pt x="53971" y="23694"/>
                  </a:lnTo>
                  <a:lnTo>
                    <a:pt x="50526" y="25987"/>
                  </a:lnTo>
                  <a:lnTo>
                    <a:pt x="47081" y="26751"/>
                  </a:lnTo>
                  <a:lnTo>
                    <a:pt x="44210" y="26751"/>
                  </a:lnTo>
                  <a:lnTo>
                    <a:pt x="41913" y="26751"/>
                  </a:lnTo>
                  <a:lnTo>
                    <a:pt x="40765" y="29044"/>
                  </a:lnTo>
                  <a:lnTo>
                    <a:pt x="41913" y="29808"/>
                  </a:lnTo>
                  <a:lnTo>
                    <a:pt x="43062" y="31337"/>
                  </a:lnTo>
                  <a:lnTo>
                    <a:pt x="39617" y="37452"/>
                  </a:lnTo>
                  <a:lnTo>
                    <a:pt x="39043" y="38980"/>
                  </a:lnTo>
                  <a:lnTo>
                    <a:pt x="37320" y="40509"/>
                  </a:lnTo>
                  <a:lnTo>
                    <a:pt x="36746" y="40509"/>
                  </a:lnTo>
                  <a:lnTo>
                    <a:pt x="34449" y="40509"/>
                  </a:lnTo>
                  <a:lnTo>
                    <a:pt x="32153" y="40509"/>
                  </a:lnTo>
                  <a:lnTo>
                    <a:pt x="29282" y="41273"/>
                  </a:lnTo>
                  <a:lnTo>
                    <a:pt x="25263" y="43566"/>
                  </a:lnTo>
                  <a:lnTo>
                    <a:pt x="23540" y="44331"/>
                  </a:lnTo>
                  <a:lnTo>
                    <a:pt x="22392" y="47388"/>
                  </a:lnTo>
                  <a:lnTo>
                    <a:pt x="21244" y="44331"/>
                  </a:lnTo>
                  <a:lnTo>
                    <a:pt x="20095" y="41273"/>
                  </a:lnTo>
                  <a:lnTo>
                    <a:pt x="18947" y="43566"/>
                  </a:lnTo>
                  <a:lnTo>
                    <a:pt x="17799" y="44331"/>
                  </a:lnTo>
                  <a:lnTo>
                    <a:pt x="16650" y="45095"/>
                  </a:lnTo>
                  <a:lnTo>
                    <a:pt x="16076" y="46624"/>
                  </a:lnTo>
                  <a:lnTo>
                    <a:pt x="13779" y="47388"/>
                  </a:lnTo>
                  <a:lnTo>
                    <a:pt x="11483" y="47388"/>
                  </a:lnTo>
                  <a:lnTo>
                    <a:pt x="9760" y="47388"/>
                  </a:lnTo>
                  <a:lnTo>
                    <a:pt x="9760" y="48152"/>
                  </a:lnTo>
                  <a:lnTo>
                    <a:pt x="9186" y="49681"/>
                  </a:lnTo>
                  <a:lnTo>
                    <a:pt x="6889" y="54267"/>
                  </a:lnTo>
                  <a:lnTo>
                    <a:pt x="4593" y="59617"/>
                  </a:lnTo>
                  <a:lnTo>
                    <a:pt x="4019" y="62675"/>
                  </a:lnTo>
                  <a:lnTo>
                    <a:pt x="2296" y="64203"/>
                  </a:lnTo>
                  <a:lnTo>
                    <a:pt x="0" y="67261"/>
                  </a:lnTo>
                  <a:lnTo>
                    <a:pt x="0" y="69554"/>
                  </a:lnTo>
                  <a:lnTo>
                    <a:pt x="1722" y="69554"/>
                  </a:lnTo>
                  <a:lnTo>
                    <a:pt x="1722" y="73375"/>
                  </a:lnTo>
                  <a:lnTo>
                    <a:pt x="1722" y="77961"/>
                  </a:lnTo>
                  <a:lnTo>
                    <a:pt x="2296" y="81019"/>
                  </a:lnTo>
                  <a:lnTo>
                    <a:pt x="2296" y="84840"/>
                  </a:lnTo>
                  <a:lnTo>
                    <a:pt x="4019" y="87133"/>
                  </a:lnTo>
                  <a:lnTo>
                    <a:pt x="4593" y="90191"/>
                  </a:lnTo>
                  <a:lnTo>
                    <a:pt x="6315" y="93248"/>
                  </a:lnTo>
                  <a:lnTo>
                    <a:pt x="6889" y="94777"/>
                  </a:lnTo>
                  <a:lnTo>
                    <a:pt x="6889" y="97070"/>
                  </a:lnTo>
                  <a:lnTo>
                    <a:pt x="7464" y="100891"/>
                  </a:lnTo>
                  <a:lnTo>
                    <a:pt x="8612" y="100891"/>
                  </a:lnTo>
                  <a:lnTo>
                    <a:pt x="11483" y="107006"/>
                  </a:lnTo>
                  <a:lnTo>
                    <a:pt x="13779" y="108535"/>
                  </a:lnTo>
                  <a:lnTo>
                    <a:pt x="14354" y="110063"/>
                  </a:lnTo>
                  <a:lnTo>
                    <a:pt x="16076" y="111592"/>
                  </a:lnTo>
                  <a:lnTo>
                    <a:pt x="16650" y="119235"/>
                  </a:lnTo>
                  <a:lnTo>
                    <a:pt x="16650" y="120000"/>
                  </a:lnTo>
                  <a:lnTo>
                    <a:pt x="17799" y="116942"/>
                  </a:lnTo>
                  <a:lnTo>
                    <a:pt x="18947" y="113121"/>
                  </a:lnTo>
                  <a:lnTo>
                    <a:pt x="20095" y="106242"/>
                  </a:lnTo>
                  <a:lnTo>
                    <a:pt x="20095" y="103949"/>
                  </a:lnTo>
                  <a:lnTo>
                    <a:pt x="21244" y="103184"/>
                  </a:lnTo>
                  <a:lnTo>
                    <a:pt x="23540" y="103184"/>
                  </a:lnTo>
                  <a:lnTo>
                    <a:pt x="24688" y="103184"/>
                  </a:lnTo>
                  <a:lnTo>
                    <a:pt x="26985" y="100891"/>
                  </a:lnTo>
                  <a:lnTo>
                    <a:pt x="29282" y="100891"/>
                  </a:lnTo>
                  <a:lnTo>
                    <a:pt x="32153" y="103184"/>
                  </a:lnTo>
                  <a:lnTo>
                    <a:pt x="34449" y="103184"/>
                  </a:lnTo>
                  <a:lnTo>
                    <a:pt x="37320" y="100891"/>
                  </a:lnTo>
                  <a:lnTo>
                    <a:pt x="39043" y="103184"/>
                  </a:lnTo>
                  <a:lnTo>
                    <a:pt x="39043" y="94777"/>
                  </a:lnTo>
                  <a:lnTo>
                    <a:pt x="39043" y="94012"/>
                  </a:lnTo>
                  <a:lnTo>
                    <a:pt x="39043" y="90955"/>
                  </a:lnTo>
                  <a:lnTo>
                    <a:pt x="39617" y="90955"/>
                  </a:lnTo>
                  <a:lnTo>
                    <a:pt x="39617" y="90191"/>
                  </a:lnTo>
                  <a:lnTo>
                    <a:pt x="41913" y="84840"/>
                  </a:lnTo>
                  <a:lnTo>
                    <a:pt x="45358" y="81019"/>
                  </a:lnTo>
                  <a:lnTo>
                    <a:pt x="47081" y="81019"/>
                  </a:lnTo>
                  <a:lnTo>
                    <a:pt x="48803" y="81019"/>
                  </a:lnTo>
                  <a:lnTo>
                    <a:pt x="51674" y="82547"/>
                  </a:lnTo>
                  <a:lnTo>
                    <a:pt x="53971" y="84840"/>
                  </a:lnTo>
                  <a:lnTo>
                    <a:pt x="55119" y="87898"/>
                  </a:lnTo>
                  <a:lnTo>
                    <a:pt x="56267" y="90191"/>
                  </a:lnTo>
                  <a:lnTo>
                    <a:pt x="57416" y="90191"/>
                  </a:lnTo>
                  <a:lnTo>
                    <a:pt x="59712" y="90191"/>
                  </a:lnTo>
                  <a:lnTo>
                    <a:pt x="60287" y="90191"/>
                  </a:lnTo>
                  <a:lnTo>
                    <a:pt x="62009" y="90955"/>
                  </a:lnTo>
                  <a:lnTo>
                    <a:pt x="62583" y="90955"/>
                  </a:lnTo>
                  <a:lnTo>
                    <a:pt x="64306" y="93248"/>
                  </a:lnTo>
                  <a:lnTo>
                    <a:pt x="67177" y="93248"/>
                  </a:lnTo>
                  <a:lnTo>
                    <a:pt x="70047" y="94012"/>
                  </a:lnTo>
                  <a:lnTo>
                    <a:pt x="72344" y="94012"/>
                  </a:lnTo>
                  <a:lnTo>
                    <a:pt x="73492" y="94012"/>
                  </a:lnTo>
                  <a:lnTo>
                    <a:pt x="74641" y="90955"/>
                  </a:lnTo>
                  <a:lnTo>
                    <a:pt x="75789" y="90191"/>
                  </a:lnTo>
                  <a:lnTo>
                    <a:pt x="76937" y="87133"/>
                  </a:lnTo>
                  <a:lnTo>
                    <a:pt x="78086" y="84840"/>
                  </a:lnTo>
                  <a:lnTo>
                    <a:pt x="79234" y="84840"/>
                  </a:lnTo>
                  <a:lnTo>
                    <a:pt x="81531" y="87133"/>
                  </a:lnTo>
                  <a:lnTo>
                    <a:pt x="82679" y="87898"/>
                  </a:lnTo>
                  <a:lnTo>
                    <a:pt x="83253" y="87133"/>
                  </a:lnTo>
                  <a:lnTo>
                    <a:pt x="87272" y="84840"/>
                  </a:lnTo>
                  <a:lnTo>
                    <a:pt x="89569" y="84076"/>
                  </a:lnTo>
                  <a:lnTo>
                    <a:pt x="92440" y="81019"/>
                  </a:lnTo>
                  <a:lnTo>
                    <a:pt x="94736" y="82547"/>
                  </a:lnTo>
                  <a:lnTo>
                    <a:pt x="95311" y="84076"/>
                  </a:lnTo>
                  <a:lnTo>
                    <a:pt x="97607" y="82547"/>
                  </a:lnTo>
                  <a:lnTo>
                    <a:pt x="99904" y="82547"/>
                  </a:lnTo>
                  <a:lnTo>
                    <a:pt x="100478" y="81019"/>
                  </a:lnTo>
                  <a:lnTo>
                    <a:pt x="100478" y="79490"/>
                  </a:lnTo>
                  <a:lnTo>
                    <a:pt x="100478" y="77961"/>
                  </a:lnTo>
                  <a:lnTo>
                    <a:pt x="102200" y="77961"/>
                  </a:lnTo>
                  <a:lnTo>
                    <a:pt x="104497" y="79490"/>
                  </a:lnTo>
                  <a:lnTo>
                    <a:pt x="105071" y="79490"/>
                  </a:lnTo>
                  <a:lnTo>
                    <a:pt x="106794" y="79490"/>
                  </a:lnTo>
                  <a:lnTo>
                    <a:pt x="108516" y="79490"/>
                  </a:lnTo>
                  <a:lnTo>
                    <a:pt x="109665" y="81019"/>
                  </a:lnTo>
                  <a:lnTo>
                    <a:pt x="110813" y="81019"/>
                  </a:lnTo>
                  <a:lnTo>
                    <a:pt x="111961" y="81019"/>
                  </a:lnTo>
                  <a:lnTo>
                    <a:pt x="113110" y="81019"/>
                  </a:lnTo>
                  <a:lnTo>
                    <a:pt x="114258" y="81019"/>
                  </a:lnTo>
                  <a:lnTo>
                    <a:pt x="115406" y="81019"/>
                  </a:lnTo>
                  <a:lnTo>
                    <a:pt x="115980" y="79490"/>
                  </a:lnTo>
                  <a:lnTo>
                    <a:pt x="117703" y="79490"/>
                  </a:lnTo>
                  <a:lnTo>
                    <a:pt x="118851" y="81783"/>
                  </a:lnTo>
                  <a:lnTo>
                    <a:pt x="119999" y="82547"/>
                  </a:lnTo>
                  <a:lnTo>
                    <a:pt x="118851" y="81783"/>
                  </a:lnTo>
                  <a:lnTo>
                    <a:pt x="118277" y="79490"/>
                  </a:lnTo>
                  <a:lnTo>
                    <a:pt x="118277" y="76433"/>
                  </a:lnTo>
                  <a:lnTo>
                    <a:pt x="118277" y="74904"/>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4" name="Shape 814"/>
            <p:cNvSpPr/>
            <p:nvPr/>
          </p:nvSpPr>
          <p:spPr>
            <a:xfrm>
              <a:off x="5032375" y="3235428"/>
              <a:ext cx="517524" cy="696913"/>
            </a:xfrm>
            <a:custGeom>
              <a:avLst/>
              <a:gdLst/>
              <a:ahLst/>
              <a:cxnLst/>
              <a:rect l="0" t="0" r="0" b="0"/>
              <a:pathLst>
                <a:path w="120000" h="120000" extrusionOk="0">
                  <a:moveTo>
                    <a:pt x="119545" y="30337"/>
                  </a:moveTo>
                  <a:lnTo>
                    <a:pt x="118181" y="30337"/>
                  </a:lnTo>
                  <a:lnTo>
                    <a:pt x="118181" y="30000"/>
                  </a:lnTo>
                  <a:lnTo>
                    <a:pt x="117727" y="29662"/>
                  </a:lnTo>
                  <a:lnTo>
                    <a:pt x="116363" y="29662"/>
                  </a:lnTo>
                  <a:lnTo>
                    <a:pt x="115909" y="28651"/>
                  </a:lnTo>
                  <a:lnTo>
                    <a:pt x="114090" y="27303"/>
                  </a:lnTo>
                  <a:lnTo>
                    <a:pt x="113636" y="26966"/>
                  </a:lnTo>
                  <a:lnTo>
                    <a:pt x="111818" y="25955"/>
                  </a:lnTo>
                  <a:lnTo>
                    <a:pt x="110454" y="24606"/>
                  </a:lnTo>
                  <a:lnTo>
                    <a:pt x="110000" y="21573"/>
                  </a:lnTo>
                  <a:lnTo>
                    <a:pt x="109090" y="19213"/>
                  </a:lnTo>
                  <a:lnTo>
                    <a:pt x="109090" y="15842"/>
                  </a:lnTo>
                  <a:lnTo>
                    <a:pt x="109090" y="14831"/>
                  </a:lnTo>
                  <a:lnTo>
                    <a:pt x="108181" y="13483"/>
                  </a:lnTo>
                  <a:lnTo>
                    <a:pt x="108181" y="12471"/>
                  </a:lnTo>
                  <a:lnTo>
                    <a:pt x="109090" y="12134"/>
                  </a:lnTo>
                  <a:lnTo>
                    <a:pt x="110000" y="12471"/>
                  </a:lnTo>
                  <a:lnTo>
                    <a:pt x="109090" y="11123"/>
                  </a:lnTo>
                  <a:lnTo>
                    <a:pt x="108181" y="10786"/>
                  </a:lnTo>
                  <a:lnTo>
                    <a:pt x="106363" y="9101"/>
                  </a:lnTo>
                  <a:lnTo>
                    <a:pt x="106363" y="6741"/>
                  </a:lnTo>
                  <a:lnTo>
                    <a:pt x="106363" y="6404"/>
                  </a:lnTo>
                  <a:lnTo>
                    <a:pt x="104545" y="5393"/>
                  </a:lnTo>
                  <a:lnTo>
                    <a:pt x="102727" y="4382"/>
                  </a:lnTo>
                  <a:lnTo>
                    <a:pt x="101363" y="2359"/>
                  </a:lnTo>
                  <a:lnTo>
                    <a:pt x="98181" y="2022"/>
                  </a:lnTo>
                  <a:lnTo>
                    <a:pt x="96818" y="0"/>
                  </a:lnTo>
                  <a:lnTo>
                    <a:pt x="95909" y="1011"/>
                  </a:lnTo>
                  <a:lnTo>
                    <a:pt x="94090" y="2022"/>
                  </a:lnTo>
                  <a:lnTo>
                    <a:pt x="93636" y="2022"/>
                  </a:lnTo>
                  <a:lnTo>
                    <a:pt x="92272" y="2359"/>
                  </a:lnTo>
                  <a:lnTo>
                    <a:pt x="91818" y="3707"/>
                  </a:lnTo>
                  <a:lnTo>
                    <a:pt x="90454" y="5056"/>
                  </a:lnTo>
                  <a:lnTo>
                    <a:pt x="90000" y="5056"/>
                  </a:lnTo>
                  <a:lnTo>
                    <a:pt x="88181" y="5393"/>
                  </a:lnTo>
                  <a:lnTo>
                    <a:pt x="87727" y="6404"/>
                  </a:lnTo>
                  <a:lnTo>
                    <a:pt x="86363" y="7752"/>
                  </a:lnTo>
                  <a:lnTo>
                    <a:pt x="85909" y="8089"/>
                  </a:lnTo>
                  <a:lnTo>
                    <a:pt x="84545" y="8089"/>
                  </a:lnTo>
                  <a:lnTo>
                    <a:pt x="83181" y="8089"/>
                  </a:lnTo>
                  <a:lnTo>
                    <a:pt x="81363" y="7752"/>
                  </a:lnTo>
                  <a:lnTo>
                    <a:pt x="78636" y="6741"/>
                  </a:lnTo>
                  <a:lnTo>
                    <a:pt x="72272" y="6741"/>
                  </a:lnTo>
                  <a:lnTo>
                    <a:pt x="67727" y="6741"/>
                  </a:lnTo>
                  <a:lnTo>
                    <a:pt x="68181" y="5393"/>
                  </a:lnTo>
                  <a:lnTo>
                    <a:pt x="67727" y="5393"/>
                  </a:lnTo>
                  <a:lnTo>
                    <a:pt x="66363" y="6404"/>
                  </a:lnTo>
                  <a:lnTo>
                    <a:pt x="65909" y="6741"/>
                  </a:lnTo>
                  <a:lnTo>
                    <a:pt x="63181" y="6741"/>
                  </a:lnTo>
                  <a:lnTo>
                    <a:pt x="59545" y="6741"/>
                  </a:lnTo>
                  <a:lnTo>
                    <a:pt x="40000" y="6741"/>
                  </a:lnTo>
                  <a:lnTo>
                    <a:pt x="22272" y="6741"/>
                  </a:lnTo>
                  <a:lnTo>
                    <a:pt x="22272" y="19213"/>
                  </a:lnTo>
                  <a:lnTo>
                    <a:pt x="14545" y="19213"/>
                  </a:lnTo>
                  <a:lnTo>
                    <a:pt x="14545" y="22584"/>
                  </a:lnTo>
                  <a:lnTo>
                    <a:pt x="7727" y="19213"/>
                  </a:lnTo>
                  <a:lnTo>
                    <a:pt x="14545" y="23258"/>
                  </a:lnTo>
                  <a:lnTo>
                    <a:pt x="15909" y="45168"/>
                  </a:lnTo>
                  <a:lnTo>
                    <a:pt x="14090" y="44831"/>
                  </a:lnTo>
                  <a:lnTo>
                    <a:pt x="12272" y="45168"/>
                  </a:lnTo>
                  <a:lnTo>
                    <a:pt x="11363" y="45168"/>
                  </a:lnTo>
                  <a:lnTo>
                    <a:pt x="10454" y="45168"/>
                  </a:lnTo>
                  <a:lnTo>
                    <a:pt x="9545" y="45168"/>
                  </a:lnTo>
                  <a:lnTo>
                    <a:pt x="8636" y="45842"/>
                  </a:lnTo>
                  <a:lnTo>
                    <a:pt x="7727" y="46179"/>
                  </a:lnTo>
                  <a:lnTo>
                    <a:pt x="7727" y="47528"/>
                  </a:lnTo>
                  <a:lnTo>
                    <a:pt x="8636" y="47865"/>
                  </a:lnTo>
                  <a:lnTo>
                    <a:pt x="7727" y="49213"/>
                  </a:lnTo>
                  <a:lnTo>
                    <a:pt x="6818" y="50561"/>
                  </a:lnTo>
                  <a:lnTo>
                    <a:pt x="5000" y="51910"/>
                  </a:lnTo>
                  <a:lnTo>
                    <a:pt x="4090" y="52247"/>
                  </a:lnTo>
                  <a:lnTo>
                    <a:pt x="4090" y="53258"/>
                  </a:lnTo>
                  <a:lnTo>
                    <a:pt x="5000" y="54943"/>
                  </a:lnTo>
                  <a:lnTo>
                    <a:pt x="2272" y="56292"/>
                  </a:lnTo>
                  <a:lnTo>
                    <a:pt x="2272" y="56966"/>
                  </a:lnTo>
                  <a:lnTo>
                    <a:pt x="2272" y="57640"/>
                  </a:lnTo>
                  <a:lnTo>
                    <a:pt x="3636" y="58651"/>
                  </a:lnTo>
                  <a:lnTo>
                    <a:pt x="3636" y="60000"/>
                  </a:lnTo>
                  <a:lnTo>
                    <a:pt x="1818" y="61011"/>
                  </a:lnTo>
                  <a:lnTo>
                    <a:pt x="454" y="62359"/>
                  </a:lnTo>
                  <a:lnTo>
                    <a:pt x="0" y="62696"/>
                  </a:lnTo>
                  <a:lnTo>
                    <a:pt x="454" y="64044"/>
                  </a:lnTo>
                  <a:lnTo>
                    <a:pt x="2272" y="64044"/>
                  </a:lnTo>
                  <a:lnTo>
                    <a:pt x="3636" y="63707"/>
                  </a:lnTo>
                  <a:lnTo>
                    <a:pt x="4090" y="64044"/>
                  </a:lnTo>
                  <a:lnTo>
                    <a:pt x="5000" y="64044"/>
                  </a:lnTo>
                  <a:lnTo>
                    <a:pt x="5000" y="64382"/>
                  </a:lnTo>
                  <a:lnTo>
                    <a:pt x="4090" y="65393"/>
                  </a:lnTo>
                  <a:lnTo>
                    <a:pt x="5000" y="66741"/>
                  </a:lnTo>
                  <a:lnTo>
                    <a:pt x="5000" y="68089"/>
                  </a:lnTo>
                  <a:lnTo>
                    <a:pt x="5909" y="67078"/>
                  </a:lnTo>
                  <a:lnTo>
                    <a:pt x="5909" y="68089"/>
                  </a:lnTo>
                  <a:lnTo>
                    <a:pt x="5909" y="68426"/>
                  </a:lnTo>
                  <a:lnTo>
                    <a:pt x="5909" y="69101"/>
                  </a:lnTo>
                  <a:lnTo>
                    <a:pt x="5909" y="69775"/>
                  </a:lnTo>
                  <a:lnTo>
                    <a:pt x="5909" y="70449"/>
                  </a:lnTo>
                  <a:lnTo>
                    <a:pt x="6818" y="71123"/>
                  </a:lnTo>
                  <a:lnTo>
                    <a:pt x="8636" y="71797"/>
                  </a:lnTo>
                  <a:lnTo>
                    <a:pt x="8636" y="72471"/>
                  </a:lnTo>
                  <a:lnTo>
                    <a:pt x="8636" y="73146"/>
                  </a:lnTo>
                  <a:lnTo>
                    <a:pt x="7727" y="74494"/>
                  </a:lnTo>
                  <a:lnTo>
                    <a:pt x="7727" y="74831"/>
                  </a:lnTo>
                  <a:lnTo>
                    <a:pt x="9545" y="76179"/>
                  </a:lnTo>
                  <a:lnTo>
                    <a:pt x="10454" y="76516"/>
                  </a:lnTo>
                  <a:lnTo>
                    <a:pt x="11363" y="76853"/>
                  </a:lnTo>
                  <a:lnTo>
                    <a:pt x="12727" y="79213"/>
                  </a:lnTo>
                  <a:lnTo>
                    <a:pt x="14090" y="81910"/>
                  </a:lnTo>
                  <a:lnTo>
                    <a:pt x="14090" y="83595"/>
                  </a:lnTo>
                  <a:lnTo>
                    <a:pt x="14090" y="84606"/>
                  </a:lnTo>
                  <a:lnTo>
                    <a:pt x="12727" y="85955"/>
                  </a:lnTo>
                  <a:lnTo>
                    <a:pt x="12727" y="86292"/>
                  </a:lnTo>
                  <a:lnTo>
                    <a:pt x="12727" y="87303"/>
                  </a:lnTo>
                  <a:lnTo>
                    <a:pt x="12727" y="87640"/>
                  </a:lnTo>
                  <a:lnTo>
                    <a:pt x="15909" y="87640"/>
                  </a:lnTo>
                  <a:lnTo>
                    <a:pt x="18181" y="88314"/>
                  </a:lnTo>
                  <a:lnTo>
                    <a:pt x="18181" y="88988"/>
                  </a:lnTo>
                  <a:lnTo>
                    <a:pt x="18181" y="89662"/>
                  </a:lnTo>
                  <a:lnTo>
                    <a:pt x="18181" y="90337"/>
                  </a:lnTo>
                  <a:lnTo>
                    <a:pt x="18636" y="91011"/>
                  </a:lnTo>
                  <a:lnTo>
                    <a:pt x="20000" y="91011"/>
                  </a:lnTo>
                  <a:lnTo>
                    <a:pt x="20454" y="91011"/>
                  </a:lnTo>
                  <a:lnTo>
                    <a:pt x="23636" y="91685"/>
                  </a:lnTo>
                  <a:lnTo>
                    <a:pt x="23636" y="92359"/>
                  </a:lnTo>
                  <a:lnTo>
                    <a:pt x="24090" y="92696"/>
                  </a:lnTo>
                  <a:lnTo>
                    <a:pt x="24545" y="93707"/>
                  </a:lnTo>
                  <a:lnTo>
                    <a:pt x="25909" y="94044"/>
                  </a:lnTo>
                  <a:lnTo>
                    <a:pt x="24545" y="95056"/>
                  </a:lnTo>
                  <a:lnTo>
                    <a:pt x="24545" y="95393"/>
                  </a:lnTo>
                  <a:lnTo>
                    <a:pt x="25909" y="95730"/>
                  </a:lnTo>
                  <a:lnTo>
                    <a:pt x="27727" y="96741"/>
                  </a:lnTo>
                  <a:lnTo>
                    <a:pt x="30000" y="98089"/>
                  </a:lnTo>
                  <a:lnTo>
                    <a:pt x="31363" y="98426"/>
                  </a:lnTo>
                  <a:lnTo>
                    <a:pt x="31818" y="99438"/>
                  </a:lnTo>
                  <a:lnTo>
                    <a:pt x="32727" y="99775"/>
                  </a:lnTo>
                  <a:lnTo>
                    <a:pt x="33636" y="100786"/>
                  </a:lnTo>
                  <a:lnTo>
                    <a:pt x="33636" y="101123"/>
                  </a:lnTo>
                  <a:lnTo>
                    <a:pt x="33636" y="102134"/>
                  </a:lnTo>
                  <a:lnTo>
                    <a:pt x="33636" y="102471"/>
                  </a:lnTo>
                  <a:lnTo>
                    <a:pt x="34545" y="102471"/>
                  </a:lnTo>
                  <a:lnTo>
                    <a:pt x="34545" y="102808"/>
                  </a:lnTo>
                  <a:lnTo>
                    <a:pt x="34545" y="103820"/>
                  </a:lnTo>
                  <a:lnTo>
                    <a:pt x="35454" y="104157"/>
                  </a:lnTo>
                  <a:lnTo>
                    <a:pt x="37272" y="105168"/>
                  </a:lnTo>
                  <a:lnTo>
                    <a:pt x="38636" y="105505"/>
                  </a:lnTo>
                  <a:lnTo>
                    <a:pt x="40000" y="106516"/>
                  </a:lnTo>
                  <a:lnTo>
                    <a:pt x="40454" y="106853"/>
                  </a:lnTo>
                  <a:lnTo>
                    <a:pt x="40454" y="107528"/>
                  </a:lnTo>
                  <a:lnTo>
                    <a:pt x="40454" y="108202"/>
                  </a:lnTo>
                  <a:lnTo>
                    <a:pt x="40454" y="109550"/>
                  </a:lnTo>
                  <a:lnTo>
                    <a:pt x="42272" y="110898"/>
                  </a:lnTo>
                  <a:lnTo>
                    <a:pt x="43636" y="111573"/>
                  </a:lnTo>
                  <a:lnTo>
                    <a:pt x="43636" y="111910"/>
                  </a:lnTo>
                  <a:lnTo>
                    <a:pt x="44545" y="113258"/>
                  </a:lnTo>
                  <a:lnTo>
                    <a:pt x="45909" y="114269"/>
                  </a:lnTo>
                  <a:lnTo>
                    <a:pt x="47727" y="114606"/>
                  </a:lnTo>
                  <a:lnTo>
                    <a:pt x="48181" y="114606"/>
                  </a:lnTo>
                  <a:lnTo>
                    <a:pt x="49545" y="114606"/>
                  </a:lnTo>
                  <a:lnTo>
                    <a:pt x="50000" y="114269"/>
                  </a:lnTo>
                  <a:lnTo>
                    <a:pt x="51818" y="113258"/>
                  </a:lnTo>
                  <a:lnTo>
                    <a:pt x="52727" y="114269"/>
                  </a:lnTo>
                  <a:lnTo>
                    <a:pt x="53636" y="114269"/>
                  </a:lnTo>
                  <a:lnTo>
                    <a:pt x="54545" y="114269"/>
                  </a:lnTo>
                  <a:lnTo>
                    <a:pt x="55454" y="114269"/>
                  </a:lnTo>
                  <a:lnTo>
                    <a:pt x="56363" y="113258"/>
                  </a:lnTo>
                  <a:lnTo>
                    <a:pt x="57272" y="112921"/>
                  </a:lnTo>
                  <a:lnTo>
                    <a:pt x="58181" y="112921"/>
                  </a:lnTo>
                  <a:lnTo>
                    <a:pt x="58636" y="113258"/>
                  </a:lnTo>
                  <a:lnTo>
                    <a:pt x="59545" y="114606"/>
                  </a:lnTo>
                  <a:lnTo>
                    <a:pt x="60454" y="115955"/>
                  </a:lnTo>
                  <a:lnTo>
                    <a:pt x="63181" y="117303"/>
                  </a:lnTo>
                  <a:lnTo>
                    <a:pt x="64545" y="117640"/>
                  </a:lnTo>
                  <a:lnTo>
                    <a:pt x="64090" y="118988"/>
                  </a:lnTo>
                  <a:lnTo>
                    <a:pt x="65000" y="118988"/>
                  </a:lnTo>
                  <a:lnTo>
                    <a:pt x="65909" y="118988"/>
                  </a:lnTo>
                  <a:lnTo>
                    <a:pt x="66363" y="120000"/>
                  </a:lnTo>
                  <a:lnTo>
                    <a:pt x="67727" y="118651"/>
                  </a:lnTo>
                  <a:lnTo>
                    <a:pt x="68181" y="118651"/>
                  </a:lnTo>
                  <a:lnTo>
                    <a:pt x="69545" y="118314"/>
                  </a:lnTo>
                  <a:lnTo>
                    <a:pt x="70000" y="117640"/>
                  </a:lnTo>
                  <a:lnTo>
                    <a:pt x="70454" y="118651"/>
                  </a:lnTo>
                  <a:lnTo>
                    <a:pt x="71818" y="118651"/>
                  </a:lnTo>
                  <a:lnTo>
                    <a:pt x="72272" y="118651"/>
                  </a:lnTo>
                  <a:lnTo>
                    <a:pt x="73636" y="117640"/>
                  </a:lnTo>
                  <a:lnTo>
                    <a:pt x="73636" y="118651"/>
                  </a:lnTo>
                  <a:lnTo>
                    <a:pt x="75454" y="118988"/>
                  </a:lnTo>
                  <a:lnTo>
                    <a:pt x="75909" y="120000"/>
                  </a:lnTo>
                  <a:lnTo>
                    <a:pt x="76818" y="118988"/>
                  </a:lnTo>
                  <a:lnTo>
                    <a:pt x="77727" y="118651"/>
                  </a:lnTo>
                  <a:lnTo>
                    <a:pt x="79545" y="118314"/>
                  </a:lnTo>
                  <a:lnTo>
                    <a:pt x="81363" y="117640"/>
                  </a:lnTo>
                  <a:lnTo>
                    <a:pt x="82272" y="117640"/>
                  </a:lnTo>
                  <a:lnTo>
                    <a:pt x="83181" y="117640"/>
                  </a:lnTo>
                  <a:lnTo>
                    <a:pt x="84545" y="118314"/>
                  </a:lnTo>
                  <a:lnTo>
                    <a:pt x="85000" y="118651"/>
                  </a:lnTo>
                  <a:lnTo>
                    <a:pt x="85909" y="118651"/>
                  </a:lnTo>
                  <a:lnTo>
                    <a:pt x="87727" y="117303"/>
                  </a:lnTo>
                  <a:lnTo>
                    <a:pt x="88181" y="116966"/>
                  </a:lnTo>
                  <a:lnTo>
                    <a:pt x="89545" y="115617"/>
                  </a:lnTo>
                  <a:lnTo>
                    <a:pt x="90000" y="114606"/>
                  </a:lnTo>
                  <a:lnTo>
                    <a:pt x="91818" y="114269"/>
                  </a:lnTo>
                  <a:lnTo>
                    <a:pt x="92272" y="113258"/>
                  </a:lnTo>
                  <a:lnTo>
                    <a:pt x="98181" y="112921"/>
                  </a:lnTo>
                  <a:lnTo>
                    <a:pt x="102727" y="112921"/>
                  </a:lnTo>
                  <a:lnTo>
                    <a:pt x="103636" y="112921"/>
                  </a:lnTo>
                  <a:lnTo>
                    <a:pt x="102727" y="111910"/>
                  </a:lnTo>
                  <a:lnTo>
                    <a:pt x="101818" y="111573"/>
                  </a:lnTo>
                  <a:lnTo>
                    <a:pt x="102727" y="110224"/>
                  </a:lnTo>
                  <a:lnTo>
                    <a:pt x="101818" y="109550"/>
                  </a:lnTo>
                  <a:lnTo>
                    <a:pt x="101818" y="108202"/>
                  </a:lnTo>
                  <a:lnTo>
                    <a:pt x="100000" y="108202"/>
                  </a:lnTo>
                  <a:lnTo>
                    <a:pt x="99545" y="108202"/>
                  </a:lnTo>
                  <a:lnTo>
                    <a:pt x="98181" y="107528"/>
                  </a:lnTo>
                  <a:lnTo>
                    <a:pt x="97727" y="107528"/>
                  </a:lnTo>
                  <a:lnTo>
                    <a:pt x="96818" y="106516"/>
                  </a:lnTo>
                  <a:lnTo>
                    <a:pt x="95909" y="102808"/>
                  </a:lnTo>
                  <a:lnTo>
                    <a:pt x="95454" y="102134"/>
                  </a:lnTo>
                  <a:lnTo>
                    <a:pt x="94090" y="100786"/>
                  </a:lnTo>
                  <a:lnTo>
                    <a:pt x="91818" y="98426"/>
                  </a:lnTo>
                  <a:lnTo>
                    <a:pt x="90454" y="97078"/>
                  </a:lnTo>
                  <a:lnTo>
                    <a:pt x="89545" y="96404"/>
                  </a:lnTo>
                  <a:lnTo>
                    <a:pt x="88181" y="95393"/>
                  </a:lnTo>
                  <a:lnTo>
                    <a:pt x="86363" y="94044"/>
                  </a:lnTo>
                  <a:lnTo>
                    <a:pt x="82272" y="93707"/>
                  </a:lnTo>
                  <a:lnTo>
                    <a:pt x="82272" y="92696"/>
                  </a:lnTo>
                  <a:lnTo>
                    <a:pt x="82272" y="92359"/>
                  </a:lnTo>
                  <a:lnTo>
                    <a:pt x="83181" y="91685"/>
                  </a:lnTo>
                  <a:lnTo>
                    <a:pt x="83181" y="90337"/>
                  </a:lnTo>
                  <a:lnTo>
                    <a:pt x="84090" y="89662"/>
                  </a:lnTo>
                  <a:lnTo>
                    <a:pt x="84545" y="89662"/>
                  </a:lnTo>
                  <a:lnTo>
                    <a:pt x="88181" y="89662"/>
                  </a:lnTo>
                  <a:lnTo>
                    <a:pt x="90000" y="88988"/>
                  </a:lnTo>
                  <a:lnTo>
                    <a:pt x="90000" y="87640"/>
                  </a:lnTo>
                  <a:lnTo>
                    <a:pt x="90000" y="84943"/>
                  </a:lnTo>
                  <a:lnTo>
                    <a:pt x="90000" y="83258"/>
                  </a:lnTo>
                  <a:lnTo>
                    <a:pt x="90000" y="81573"/>
                  </a:lnTo>
                  <a:lnTo>
                    <a:pt x="90454" y="80224"/>
                  </a:lnTo>
                  <a:lnTo>
                    <a:pt x="91818" y="77865"/>
                  </a:lnTo>
                  <a:lnTo>
                    <a:pt x="91818" y="76853"/>
                  </a:lnTo>
                  <a:lnTo>
                    <a:pt x="92272" y="75842"/>
                  </a:lnTo>
                  <a:lnTo>
                    <a:pt x="92272" y="74831"/>
                  </a:lnTo>
                  <a:lnTo>
                    <a:pt x="93636" y="74831"/>
                  </a:lnTo>
                  <a:lnTo>
                    <a:pt x="94090" y="76179"/>
                  </a:lnTo>
                  <a:lnTo>
                    <a:pt x="95909" y="74494"/>
                  </a:lnTo>
                  <a:lnTo>
                    <a:pt x="95909" y="73483"/>
                  </a:lnTo>
                  <a:lnTo>
                    <a:pt x="95909" y="73146"/>
                  </a:lnTo>
                  <a:lnTo>
                    <a:pt x="95909" y="72471"/>
                  </a:lnTo>
                  <a:lnTo>
                    <a:pt x="95909" y="71123"/>
                  </a:lnTo>
                  <a:lnTo>
                    <a:pt x="96818" y="70449"/>
                  </a:lnTo>
                  <a:lnTo>
                    <a:pt x="96818" y="69101"/>
                  </a:lnTo>
                  <a:lnTo>
                    <a:pt x="97727" y="68426"/>
                  </a:lnTo>
                  <a:lnTo>
                    <a:pt x="98181" y="66741"/>
                  </a:lnTo>
                  <a:lnTo>
                    <a:pt x="100000" y="64382"/>
                  </a:lnTo>
                  <a:lnTo>
                    <a:pt x="101363" y="64044"/>
                  </a:lnTo>
                  <a:lnTo>
                    <a:pt x="101818" y="64044"/>
                  </a:lnTo>
                  <a:lnTo>
                    <a:pt x="103636" y="64044"/>
                  </a:lnTo>
                  <a:lnTo>
                    <a:pt x="103636" y="63707"/>
                  </a:lnTo>
                  <a:lnTo>
                    <a:pt x="104545" y="62696"/>
                  </a:lnTo>
                  <a:lnTo>
                    <a:pt x="104545" y="61348"/>
                  </a:lnTo>
                  <a:lnTo>
                    <a:pt x="104545" y="59662"/>
                  </a:lnTo>
                  <a:lnTo>
                    <a:pt x="105454" y="57640"/>
                  </a:lnTo>
                  <a:lnTo>
                    <a:pt x="106363" y="54943"/>
                  </a:lnTo>
                  <a:lnTo>
                    <a:pt x="106363" y="54269"/>
                  </a:lnTo>
                  <a:lnTo>
                    <a:pt x="105454" y="52247"/>
                  </a:lnTo>
                  <a:lnTo>
                    <a:pt x="105454" y="50561"/>
                  </a:lnTo>
                  <a:lnTo>
                    <a:pt x="105454" y="48876"/>
                  </a:lnTo>
                  <a:lnTo>
                    <a:pt x="107272" y="46179"/>
                  </a:lnTo>
                  <a:lnTo>
                    <a:pt x="108181" y="43483"/>
                  </a:lnTo>
                  <a:lnTo>
                    <a:pt x="109090" y="41797"/>
                  </a:lnTo>
                  <a:lnTo>
                    <a:pt x="109090" y="39438"/>
                  </a:lnTo>
                  <a:lnTo>
                    <a:pt x="109090" y="38426"/>
                  </a:lnTo>
                  <a:lnTo>
                    <a:pt x="110000" y="37078"/>
                  </a:lnTo>
                  <a:lnTo>
                    <a:pt x="110454" y="37078"/>
                  </a:lnTo>
                  <a:lnTo>
                    <a:pt x="111818" y="37078"/>
                  </a:lnTo>
                  <a:lnTo>
                    <a:pt x="112272" y="37078"/>
                  </a:lnTo>
                  <a:lnTo>
                    <a:pt x="112272" y="35730"/>
                  </a:lnTo>
                  <a:lnTo>
                    <a:pt x="114090" y="35056"/>
                  </a:lnTo>
                  <a:lnTo>
                    <a:pt x="116363" y="34382"/>
                  </a:lnTo>
                  <a:lnTo>
                    <a:pt x="118181" y="33033"/>
                  </a:lnTo>
                  <a:lnTo>
                    <a:pt x="120000" y="31348"/>
                  </a:lnTo>
                  <a:lnTo>
                    <a:pt x="119545" y="3033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5" name="Shape 815"/>
            <p:cNvSpPr/>
            <p:nvPr/>
          </p:nvSpPr>
          <p:spPr>
            <a:xfrm>
              <a:off x="4732337" y="3867253"/>
              <a:ext cx="601661" cy="668338"/>
            </a:xfrm>
            <a:custGeom>
              <a:avLst/>
              <a:gdLst/>
              <a:ahLst/>
              <a:cxnLst/>
              <a:rect l="0" t="0" r="0" b="0"/>
              <a:pathLst>
                <a:path w="120000" h="120000" extrusionOk="0">
                  <a:moveTo>
                    <a:pt x="115844" y="10739"/>
                  </a:moveTo>
                  <a:cubicBezTo>
                    <a:pt x="114805" y="10739"/>
                    <a:pt x="114805" y="10739"/>
                    <a:pt x="114805" y="10739"/>
                  </a:cubicBezTo>
                  <a:cubicBezTo>
                    <a:pt x="115324" y="9338"/>
                    <a:pt x="115324" y="9338"/>
                    <a:pt x="115324" y="9338"/>
                  </a:cubicBezTo>
                  <a:cubicBezTo>
                    <a:pt x="114285" y="8871"/>
                    <a:pt x="114285" y="8871"/>
                    <a:pt x="114285" y="8871"/>
                  </a:cubicBezTo>
                  <a:cubicBezTo>
                    <a:pt x="111688" y="7470"/>
                    <a:pt x="111688" y="7470"/>
                    <a:pt x="111688" y="7470"/>
                  </a:cubicBezTo>
                  <a:cubicBezTo>
                    <a:pt x="111168" y="6070"/>
                    <a:pt x="111168" y="6070"/>
                    <a:pt x="111168" y="6070"/>
                  </a:cubicBezTo>
                  <a:cubicBezTo>
                    <a:pt x="110129" y="4669"/>
                    <a:pt x="110129" y="4669"/>
                    <a:pt x="110129" y="4669"/>
                  </a:cubicBezTo>
                  <a:cubicBezTo>
                    <a:pt x="109610" y="4202"/>
                    <a:pt x="109610" y="4202"/>
                    <a:pt x="109610" y="4202"/>
                  </a:cubicBezTo>
                  <a:cubicBezTo>
                    <a:pt x="109090" y="4202"/>
                    <a:pt x="109090" y="4202"/>
                    <a:pt x="109090" y="4202"/>
                  </a:cubicBezTo>
                  <a:cubicBezTo>
                    <a:pt x="108051" y="4669"/>
                    <a:pt x="108051" y="4669"/>
                    <a:pt x="108051" y="4669"/>
                  </a:cubicBezTo>
                  <a:cubicBezTo>
                    <a:pt x="107532" y="5603"/>
                    <a:pt x="107532" y="5603"/>
                    <a:pt x="107532" y="5603"/>
                  </a:cubicBezTo>
                  <a:cubicBezTo>
                    <a:pt x="106493" y="5603"/>
                    <a:pt x="106493" y="5603"/>
                    <a:pt x="106493" y="5603"/>
                  </a:cubicBezTo>
                  <a:cubicBezTo>
                    <a:pt x="105974" y="5603"/>
                    <a:pt x="105974" y="5603"/>
                    <a:pt x="105974" y="5603"/>
                  </a:cubicBezTo>
                  <a:cubicBezTo>
                    <a:pt x="104935" y="5603"/>
                    <a:pt x="104935" y="5603"/>
                    <a:pt x="104935" y="5603"/>
                  </a:cubicBezTo>
                  <a:cubicBezTo>
                    <a:pt x="104415" y="4669"/>
                    <a:pt x="104415" y="4669"/>
                    <a:pt x="104415" y="4669"/>
                  </a:cubicBezTo>
                  <a:cubicBezTo>
                    <a:pt x="102857" y="5603"/>
                    <a:pt x="102857" y="5603"/>
                    <a:pt x="102857" y="5603"/>
                  </a:cubicBezTo>
                  <a:cubicBezTo>
                    <a:pt x="102337" y="6070"/>
                    <a:pt x="102337" y="6070"/>
                    <a:pt x="102337" y="6070"/>
                  </a:cubicBezTo>
                  <a:cubicBezTo>
                    <a:pt x="101298" y="6070"/>
                    <a:pt x="101298" y="6070"/>
                    <a:pt x="101298" y="6070"/>
                  </a:cubicBezTo>
                  <a:cubicBezTo>
                    <a:pt x="100779" y="6070"/>
                    <a:pt x="100779" y="6070"/>
                    <a:pt x="100779" y="6070"/>
                  </a:cubicBezTo>
                  <a:cubicBezTo>
                    <a:pt x="99220" y="5603"/>
                    <a:pt x="99220" y="5603"/>
                    <a:pt x="99220" y="5603"/>
                  </a:cubicBezTo>
                  <a:cubicBezTo>
                    <a:pt x="98181" y="4669"/>
                    <a:pt x="98181" y="4669"/>
                    <a:pt x="98181" y="4669"/>
                  </a:cubicBezTo>
                  <a:cubicBezTo>
                    <a:pt x="97142" y="3268"/>
                    <a:pt x="97142" y="3268"/>
                    <a:pt x="97142" y="3268"/>
                  </a:cubicBezTo>
                  <a:cubicBezTo>
                    <a:pt x="97142" y="2801"/>
                    <a:pt x="97142" y="2801"/>
                    <a:pt x="97142" y="2801"/>
                  </a:cubicBezTo>
                  <a:cubicBezTo>
                    <a:pt x="96103" y="2334"/>
                    <a:pt x="96103" y="2334"/>
                    <a:pt x="96103" y="2334"/>
                  </a:cubicBezTo>
                  <a:cubicBezTo>
                    <a:pt x="94545" y="933"/>
                    <a:pt x="94545" y="933"/>
                    <a:pt x="94545" y="933"/>
                  </a:cubicBezTo>
                  <a:cubicBezTo>
                    <a:pt x="95064" y="1867"/>
                    <a:pt x="95064" y="1867"/>
                    <a:pt x="95064" y="1867"/>
                  </a:cubicBezTo>
                  <a:cubicBezTo>
                    <a:pt x="95584" y="2334"/>
                    <a:pt x="95584" y="2334"/>
                    <a:pt x="95584" y="2334"/>
                  </a:cubicBezTo>
                  <a:cubicBezTo>
                    <a:pt x="95064" y="1867"/>
                    <a:pt x="95064" y="1867"/>
                    <a:pt x="95064" y="1867"/>
                  </a:cubicBezTo>
                  <a:cubicBezTo>
                    <a:pt x="94025" y="933"/>
                    <a:pt x="94025" y="933"/>
                    <a:pt x="94025" y="933"/>
                  </a:cubicBezTo>
                  <a:cubicBezTo>
                    <a:pt x="92987" y="933"/>
                    <a:pt x="92987" y="933"/>
                    <a:pt x="92987" y="933"/>
                  </a:cubicBezTo>
                  <a:cubicBezTo>
                    <a:pt x="92467" y="1400"/>
                    <a:pt x="92467" y="1400"/>
                    <a:pt x="92467" y="1400"/>
                  </a:cubicBezTo>
                  <a:cubicBezTo>
                    <a:pt x="91948" y="1400"/>
                    <a:pt x="91948" y="1400"/>
                    <a:pt x="91948" y="1400"/>
                  </a:cubicBezTo>
                  <a:cubicBezTo>
                    <a:pt x="90909" y="1400"/>
                    <a:pt x="90909" y="1400"/>
                    <a:pt x="90909" y="1400"/>
                  </a:cubicBezTo>
                  <a:cubicBezTo>
                    <a:pt x="90389" y="1400"/>
                    <a:pt x="90389" y="1400"/>
                    <a:pt x="90389" y="1400"/>
                  </a:cubicBezTo>
                  <a:cubicBezTo>
                    <a:pt x="89350" y="1400"/>
                    <a:pt x="89350" y="1400"/>
                    <a:pt x="89350" y="1400"/>
                  </a:cubicBezTo>
                  <a:cubicBezTo>
                    <a:pt x="88831" y="1400"/>
                    <a:pt x="88831" y="1400"/>
                    <a:pt x="88831" y="1400"/>
                  </a:cubicBezTo>
                  <a:cubicBezTo>
                    <a:pt x="87792" y="933"/>
                    <a:pt x="87792" y="933"/>
                    <a:pt x="87792" y="933"/>
                  </a:cubicBezTo>
                  <a:cubicBezTo>
                    <a:pt x="86753" y="933"/>
                    <a:pt x="86753" y="933"/>
                    <a:pt x="86753" y="933"/>
                  </a:cubicBezTo>
                  <a:cubicBezTo>
                    <a:pt x="85714" y="933"/>
                    <a:pt x="85714" y="933"/>
                    <a:pt x="85714" y="933"/>
                  </a:cubicBezTo>
                  <a:cubicBezTo>
                    <a:pt x="85194" y="933"/>
                    <a:pt x="85194" y="933"/>
                    <a:pt x="85194" y="933"/>
                  </a:cubicBezTo>
                  <a:cubicBezTo>
                    <a:pt x="83636" y="0"/>
                    <a:pt x="83636" y="0"/>
                    <a:pt x="83636" y="0"/>
                  </a:cubicBezTo>
                  <a:cubicBezTo>
                    <a:pt x="82597" y="0"/>
                    <a:pt x="82597" y="0"/>
                    <a:pt x="82597" y="0"/>
                  </a:cubicBezTo>
                  <a:cubicBezTo>
                    <a:pt x="82597" y="933"/>
                    <a:pt x="82597" y="933"/>
                    <a:pt x="82597" y="933"/>
                  </a:cubicBezTo>
                  <a:cubicBezTo>
                    <a:pt x="82597" y="1400"/>
                    <a:pt x="82597" y="1400"/>
                    <a:pt x="82597" y="1400"/>
                  </a:cubicBezTo>
                  <a:cubicBezTo>
                    <a:pt x="82077" y="2334"/>
                    <a:pt x="82077" y="2334"/>
                    <a:pt x="82077" y="2334"/>
                  </a:cubicBezTo>
                  <a:cubicBezTo>
                    <a:pt x="80519" y="2334"/>
                    <a:pt x="80519" y="2334"/>
                    <a:pt x="80519" y="2334"/>
                  </a:cubicBezTo>
                  <a:cubicBezTo>
                    <a:pt x="78961" y="2801"/>
                    <a:pt x="78961" y="2801"/>
                    <a:pt x="78961" y="2801"/>
                  </a:cubicBezTo>
                  <a:cubicBezTo>
                    <a:pt x="78441" y="2334"/>
                    <a:pt x="78441" y="2334"/>
                    <a:pt x="78441" y="2334"/>
                  </a:cubicBezTo>
                  <a:cubicBezTo>
                    <a:pt x="76883" y="1400"/>
                    <a:pt x="76883" y="1400"/>
                    <a:pt x="76883" y="1400"/>
                  </a:cubicBezTo>
                  <a:cubicBezTo>
                    <a:pt x="74805" y="2801"/>
                    <a:pt x="74805" y="2801"/>
                    <a:pt x="74805" y="2801"/>
                  </a:cubicBezTo>
                  <a:cubicBezTo>
                    <a:pt x="73246" y="3268"/>
                    <a:pt x="73246" y="3268"/>
                    <a:pt x="73246" y="3268"/>
                  </a:cubicBezTo>
                  <a:cubicBezTo>
                    <a:pt x="70649" y="4202"/>
                    <a:pt x="70649" y="4202"/>
                    <a:pt x="70649" y="4202"/>
                  </a:cubicBezTo>
                  <a:cubicBezTo>
                    <a:pt x="70129" y="4669"/>
                    <a:pt x="70129" y="4669"/>
                    <a:pt x="70129" y="4669"/>
                  </a:cubicBezTo>
                  <a:cubicBezTo>
                    <a:pt x="69610" y="4202"/>
                    <a:pt x="69610" y="4202"/>
                    <a:pt x="69610" y="4202"/>
                  </a:cubicBezTo>
                  <a:cubicBezTo>
                    <a:pt x="68051" y="3268"/>
                    <a:pt x="68051" y="3268"/>
                    <a:pt x="68051" y="3268"/>
                  </a:cubicBezTo>
                  <a:cubicBezTo>
                    <a:pt x="67012" y="3268"/>
                    <a:pt x="67012" y="3268"/>
                    <a:pt x="67012" y="3268"/>
                  </a:cubicBezTo>
                  <a:cubicBezTo>
                    <a:pt x="66493" y="4202"/>
                    <a:pt x="66493" y="4202"/>
                    <a:pt x="66493" y="4202"/>
                  </a:cubicBezTo>
                  <a:cubicBezTo>
                    <a:pt x="65454" y="5603"/>
                    <a:pt x="65454" y="5603"/>
                    <a:pt x="65454" y="5603"/>
                  </a:cubicBezTo>
                  <a:cubicBezTo>
                    <a:pt x="64935" y="6070"/>
                    <a:pt x="64935" y="6070"/>
                    <a:pt x="64935" y="6070"/>
                  </a:cubicBezTo>
                  <a:cubicBezTo>
                    <a:pt x="63896" y="7470"/>
                    <a:pt x="63896" y="7470"/>
                    <a:pt x="63896" y="7470"/>
                  </a:cubicBezTo>
                  <a:cubicBezTo>
                    <a:pt x="63376" y="7470"/>
                    <a:pt x="63376" y="7470"/>
                    <a:pt x="63376" y="7470"/>
                  </a:cubicBezTo>
                  <a:cubicBezTo>
                    <a:pt x="61818" y="7470"/>
                    <a:pt x="61818" y="7470"/>
                    <a:pt x="61818" y="7470"/>
                  </a:cubicBezTo>
                  <a:cubicBezTo>
                    <a:pt x="59740" y="7003"/>
                    <a:pt x="59740" y="7003"/>
                    <a:pt x="59740" y="7003"/>
                  </a:cubicBezTo>
                  <a:cubicBezTo>
                    <a:pt x="57662" y="7003"/>
                    <a:pt x="57662" y="7003"/>
                    <a:pt x="57662" y="7003"/>
                  </a:cubicBezTo>
                  <a:cubicBezTo>
                    <a:pt x="56623" y="6070"/>
                    <a:pt x="56623" y="6070"/>
                    <a:pt x="56623" y="6070"/>
                  </a:cubicBezTo>
                  <a:cubicBezTo>
                    <a:pt x="56103" y="6070"/>
                    <a:pt x="56103" y="6070"/>
                    <a:pt x="56103" y="6070"/>
                  </a:cubicBezTo>
                  <a:cubicBezTo>
                    <a:pt x="55064" y="5603"/>
                    <a:pt x="55064" y="5603"/>
                    <a:pt x="55064" y="5603"/>
                  </a:cubicBezTo>
                  <a:cubicBezTo>
                    <a:pt x="54545" y="5603"/>
                    <a:pt x="54545" y="5603"/>
                    <a:pt x="54545" y="5603"/>
                  </a:cubicBezTo>
                  <a:cubicBezTo>
                    <a:pt x="52987" y="5603"/>
                    <a:pt x="52987" y="5603"/>
                    <a:pt x="52987" y="5603"/>
                  </a:cubicBezTo>
                  <a:cubicBezTo>
                    <a:pt x="52467" y="5603"/>
                    <a:pt x="52467" y="5603"/>
                    <a:pt x="52467" y="5603"/>
                  </a:cubicBezTo>
                  <a:cubicBezTo>
                    <a:pt x="51428" y="4669"/>
                    <a:pt x="51428" y="4669"/>
                    <a:pt x="51428" y="4669"/>
                  </a:cubicBezTo>
                  <a:cubicBezTo>
                    <a:pt x="50909" y="3268"/>
                    <a:pt x="50909" y="3268"/>
                    <a:pt x="50909" y="3268"/>
                  </a:cubicBezTo>
                  <a:cubicBezTo>
                    <a:pt x="49350" y="2334"/>
                    <a:pt x="49350" y="2334"/>
                    <a:pt x="49350" y="2334"/>
                  </a:cubicBezTo>
                  <a:cubicBezTo>
                    <a:pt x="47272" y="1400"/>
                    <a:pt x="47272" y="1400"/>
                    <a:pt x="47272" y="1400"/>
                  </a:cubicBezTo>
                  <a:cubicBezTo>
                    <a:pt x="46233" y="1400"/>
                    <a:pt x="46233" y="1400"/>
                    <a:pt x="46233" y="1400"/>
                  </a:cubicBezTo>
                  <a:cubicBezTo>
                    <a:pt x="44675" y="1400"/>
                    <a:pt x="44675" y="1400"/>
                    <a:pt x="44675" y="1400"/>
                  </a:cubicBezTo>
                  <a:cubicBezTo>
                    <a:pt x="42597" y="3268"/>
                    <a:pt x="42597" y="3268"/>
                    <a:pt x="42597" y="3268"/>
                  </a:cubicBezTo>
                  <a:cubicBezTo>
                    <a:pt x="41038" y="5603"/>
                    <a:pt x="41038" y="5603"/>
                    <a:pt x="41038" y="5603"/>
                  </a:cubicBezTo>
                  <a:cubicBezTo>
                    <a:pt x="41038" y="6070"/>
                    <a:pt x="41038" y="6070"/>
                    <a:pt x="41038" y="6070"/>
                  </a:cubicBezTo>
                  <a:cubicBezTo>
                    <a:pt x="40519" y="6070"/>
                    <a:pt x="40519" y="6070"/>
                    <a:pt x="40519" y="6070"/>
                  </a:cubicBezTo>
                  <a:cubicBezTo>
                    <a:pt x="40519" y="7470"/>
                    <a:pt x="40519" y="7470"/>
                    <a:pt x="40519" y="7470"/>
                  </a:cubicBezTo>
                  <a:cubicBezTo>
                    <a:pt x="40519" y="7937"/>
                    <a:pt x="40519" y="7937"/>
                    <a:pt x="40519" y="7937"/>
                  </a:cubicBezTo>
                  <a:cubicBezTo>
                    <a:pt x="40519" y="11673"/>
                    <a:pt x="40519" y="11673"/>
                    <a:pt x="40519" y="11673"/>
                  </a:cubicBezTo>
                  <a:cubicBezTo>
                    <a:pt x="40519" y="12140"/>
                    <a:pt x="40519" y="12140"/>
                    <a:pt x="40519" y="12140"/>
                  </a:cubicBezTo>
                  <a:cubicBezTo>
                    <a:pt x="39480" y="15408"/>
                    <a:pt x="39480" y="15408"/>
                    <a:pt x="39480" y="15408"/>
                  </a:cubicBezTo>
                  <a:cubicBezTo>
                    <a:pt x="37922" y="18210"/>
                    <a:pt x="37922" y="18210"/>
                    <a:pt x="37922" y="18210"/>
                  </a:cubicBezTo>
                  <a:cubicBezTo>
                    <a:pt x="37402" y="20077"/>
                    <a:pt x="37402" y="20077"/>
                    <a:pt x="37402" y="20077"/>
                  </a:cubicBezTo>
                  <a:cubicBezTo>
                    <a:pt x="37402" y="22879"/>
                    <a:pt x="37402" y="22879"/>
                    <a:pt x="37402" y="22879"/>
                  </a:cubicBezTo>
                  <a:cubicBezTo>
                    <a:pt x="36363" y="25680"/>
                    <a:pt x="36363" y="25680"/>
                    <a:pt x="36363" y="25680"/>
                  </a:cubicBezTo>
                  <a:cubicBezTo>
                    <a:pt x="35844" y="28949"/>
                    <a:pt x="35844" y="28949"/>
                    <a:pt x="35844" y="28949"/>
                  </a:cubicBezTo>
                  <a:cubicBezTo>
                    <a:pt x="35844" y="30817"/>
                    <a:pt x="35844" y="30817"/>
                    <a:pt x="35844" y="30817"/>
                  </a:cubicBezTo>
                  <a:cubicBezTo>
                    <a:pt x="35324" y="33618"/>
                    <a:pt x="35324" y="33618"/>
                    <a:pt x="35324" y="33618"/>
                  </a:cubicBezTo>
                  <a:cubicBezTo>
                    <a:pt x="35324" y="36420"/>
                    <a:pt x="35324" y="36420"/>
                    <a:pt x="35324" y="36420"/>
                  </a:cubicBezTo>
                  <a:cubicBezTo>
                    <a:pt x="34285" y="37821"/>
                    <a:pt x="34285" y="37821"/>
                    <a:pt x="34285" y="37821"/>
                  </a:cubicBezTo>
                  <a:cubicBezTo>
                    <a:pt x="33766" y="38754"/>
                    <a:pt x="33766" y="38754"/>
                    <a:pt x="33766" y="38754"/>
                  </a:cubicBezTo>
                  <a:cubicBezTo>
                    <a:pt x="31168" y="41089"/>
                    <a:pt x="31168" y="41089"/>
                    <a:pt x="31168" y="41089"/>
                  </a:cubicBezTo>
                  <a:cubicBezTo>
                    <a:pt x="29090" y="42957"/>
                    <a:pt x="29090" y="42957"/>
                    <a:pt x="29090" y="42957"/>
                  </a:cubicBezTo>
                  <a:cubicBezTo>
                    <a:pt x="27532" y="45758"/>
                    <a:pt x="27532" y="45758"/>
                    <a:pt x="27532" y="45758"/>
                  </a:cubicBezTo>
                  <a:cubicBezTo>
                    <a:pt x="27012" y="47159"/>
                    <a:pt x="27012" y="47159"/>
                    <a:pt x="27012" y="47159"/>
                  </a:cubicBezTo>
                  <a:cubicBezTo>
                    <a:pt x="25974" y="47626"/>
                    <a:pt x="25974" y="47626"/>
                    <a:pt x="25974" y="47626"/>
                  </a:cubicBezTo>
                  <a:cubicBezTo>
                    <a:pt x="25454" y="48560"/>
                    <a:pt x="25454" y="48560"/>
                    <a:pt x="25454" y="48560"/>
                  </a:cubicBezTo>
                  <a:cubicBezTo>
                    <a:pt x="25454" y="49027"/>
                    <a:pt x="25454" y="49027"/>
                    <a:pt x="25454" y="49027"/>
                  </a:cubicBezTo>
                  <a:cubicBezTo>
                    <a:pt x="25454" y="54163"/>
                    <a:pt x="25454" y="54163"/>
                    <a:pt x="25454" y="54163"/>
                  </a:cubicBezTo>
                  <a:cubicBezTo>
                    <a:pt x="24935" y="56964"/>
                    <a:pt x="24935" y="56964"/>
                    <a:pt x="24935" y="56964"/>
                  </a:cubicBezTo>
                  <a:cubicBezTo>
                    <a:pt x="23896" y="58365"/>
                    <a:pt x="23896" y="58365"/>
                    <a:pt x="23896" y="58365"/>
                  </a:cubicBezTo>
                  <a:cubicBezTo>
                    <a:pt x="22337" y="58832"/>
                    <a:pt x="22337" y="58832"/>
                    <a:pt x="22337" y="58832"/>
                  </a:cubicBezTo>
                  <a:cubicBezTo>
                    <a:pt x="20779" y="59766"/>
                    <a:pt x="20779" y="59766"/>
                    <a:pt x="20779" y="59766"/>
                  </a:cubicBezTo>
                  <a:cubicBezTo>
                    <a:pt x="20779" y="61167"/>
                    <a:pt x="20779" y="61167"/>
                    <a:pt x="20779" y="61167"/>
                  </a:cubicBezTo>
                  <a:cubicBezTo>
                    <a:pt x="18701" y="62568"/>
                    <a:pt x="18701" y="62568"/>
                    <a:pt x="18701" y="62568"/>
                  </a:cubicBezTo>
                  <a:cubicBezTo>
                    <a:pt x="16623" y="64435"/>
                    <a:pt x="16623" y="64435"/>
                    <a:pt x="16623" y="64435"/>
                  </a:cubicBezTo>
                  <a:cubicBezTo>
                    <a:pt x="15584" y="64902"/>
                    <a:pt x="15584" y="64902"/>
                    <a:pt x="15584" y="64902"/>
                  </a:cubicBezTo>
                  <a:cubicBezTo>
                    <a:pt x="15064" y="64902"/>
                    <a:pt x="15064" y="64902"/>
                    <a:pt x="15064" y="64902"/>
                  </a:cubicBezTo>
                  <a:cubicBezTo>
                    <a:pt x="14025" y="64902"/>
                    <a:pt x="14025" y="64902"/>
                    <a:pt x="14025" y="64902"/>
                  </a:cubicBezTo>
                  <a:cubicBezTo>
                    <a:pt x="13506" y="63501"/>
                    <a:pt x="13506" y="63501"/>
                    <a:pt x="13506" y="63501"/>
                  </a:cubicBezTo>
                  <a:cubicBezTo>
                    <a:pt x="14025" y="62568"/>
                    <a:pt x="14025" y="62568"/>
                    <a:pt x="14025" y="62568"/>
                  </a:cubicBezTo>
                  <a:cubicBezTo>
                    <a:pt x="14025" y="61634"/>
                    <a:pt x="14025" y="61634"/>
                    <a:pt x="14025" y="61634"/>
                  </a:cubicBezTo>
                  <a:cubicBezTo>
                    <a:pt x="13506" y="61634"/>
                    <a:pt x="13506" y="61634"/>
                    <a:pt x="13506" y="61634"/>
                  </a:cubicBezTo>
                  <a:cubicBezTo>
                    <a:pt x="12987" y="61634"/>
                    <a:pt x="12987" y="61634"/>
                    <a:pt x="12987" y="61634"/>
                  </a:cubicBezTo>
                  <a:cubicBezTo>
                    <a:pt x="11948" y="62568"/>
                    <a:pt x="11948" y="62568"/>
                    <a:pt x="11948" y="62568"/>
                  </a:cubicBezTo>
                  <a:cubicBezTo>
                    <a:pt x="11428" y="62568"/>
                    <a:pt x="11428" y="62568"/>
                    <a:pt x="11428" y="62568"/>
                  </a:cubicBezTo>
                  <a:cubicBezTo>
                    <a:pt x="10389" y="62568"/>
                    <a:pt x="10389" y="62568"/>
                    <a:pt x="10389" y="62568"/>
                  </a:cubicBezTo>
                  <a:cubicBezTo>
                    <a:pt x="9870" y="63501"/>
                    <a:pt x="9870" y="63501"/>
                    <a:pt x="9870" y="63501"/>
                  </a:cubicBezTo>
                  <a:cubicBezTo>
                    <a:pt x="8831" y="64435"/>
                    <a:pt x="8831" y="64435"/>
                    <a:pt x="8831" y="64435"/>
                  </a:cubicBezTo>
                  <a:cubicBezTo>
                    <a:pt x="7792" y="64902"/>
                    <a:pt x="7792" y="64902"/>
                    <a:pt x="7792" y="64902"/>
                  </a:cubicBezTo>
                  <a:cubicBezTo>
                    <a:pt x="6753" y="64435"/>
                    <a:pt x="6753" y="64435"/>
                    <a:pt x="6753" y="64435"/>
                  </a:cubicBezTo>
                  <a:cubicBezTo>
                    <a:pt x="6233" y="63035"/>
                    <a:pt x="6233" y="63035"/>
                    <a:pt x="6233" y="63035"/>
                  </a:cubicBezTo>
                  <a:cubicBezTo>
                    <a:pt x="5194" y="63035"/>
                    <a:pt x="5194" y="63035"/>
                    <a:pt x="5194" y="63035"/>
                  </a:cubicBezTo>
                  <a:cubicBezTo>
                    <a:pt x="4675" y="62568"/>
                    <a:pt x="4675" y="62568"/>
                    <a:pt x="4675" y="62568"/>
                  </a:cubicBezTo>
                  <a:cubicBezTo>
                    <a:pt x="3636" y="62568"/>
                    <a:pt x="3636" y="62568"/>
                    <a:pt x="3636" y="62568"/>
                  </a:cubicBezTo>
                  <a:cubicBezTo>
                    <a:pt x="3116" y="62568"/>
                    <a:pt x="3116" y="62568"/>
                    <a:pt x="3116" y="62568"/>
                  </a:cubicBezTo>
                  <a:cubicBezTo>
                    <a:pt x="2597" y="63035"/>
                    <a:pt x="2597" y="63035"/>
                    <a:pt x="2597" y="63035"/>
                  </a:cubicBezTo>
                  <a:cubicBezTo>
                    <a:pt x="1558" y="63501"/>
                    <a:pt x="1558" y="63501"/>
                    <a:pt x="1558" y="63501"/>
                  </a:cubicBezTo>
                  <a:cubicBezTo>
                    <a:pt x="1038" y="63968"/>
                    <a:pt x="1038" y="63968"/>
                    <a:pt x="1038" y="63968"/>
                  </a:cubicBezTo>
                  <a:cubicBezTo>
                    <a:pt x="1038" y="67704"/>
                    <a:pt x="1038" y="67704"/>
                    <a:pt x="1038" y="67704"/>
                  </a:cubicBezTo>
                  <a:cubicBezTo>
                    <a:pt x="1558" y="69571"/>
                    <a:pt x="1558" y="69571"/>
                    <a:pt x="1558" y="69571"/>
                  </a:cubicBezTo>
                  <a:cubicBezTo>
                    <a:pt x="1038" y="70505"/>
                    <a:pt x="1038" y="70505"/>
                    <a:pt x="1038" y="70505"/>
                  </a:cubicBezTo>
                  <a:cubicBezTo>
                    <a:pt x="0" y="70505"/>
                    <a:pt x="0" y="70505"/>
                    <a:pt x="0" y="70505"/>
                  </a:cubicBezTo>
                  <a:cubicBezTo>
                    <a:pt x="1558" y="71906"/>
                    <a:pt x="1558" y="71906"/>
                    <a:pt x="1558" y="71906"/>
                  </a:cubicBezTo>
                  <a:cubicBezTo>
                    <a:pt x="2597" y="71906"/>
                    <a:pt x="2597" y="71906"/>
                    <a:pt x="2597" y="71906"/>
                  </a:cubicBezTo>
                  <a:cubicBezTo>
                    <a:pt x="3636" y="70972"/>
                    <a:pt x="3636" y="70972"/>
                    <a:pt x="3636" y="70972"/>
                  </a:cubicBezTo>
                  <a:cubicBezTo>
                    <a:pt x="6233" y="70972"/>
                    <a:pt x="6233" y="70972"/>
                    <a:pt x="6233" y="70972"/>
                  </a:cubicBezTo>
                  <a:cubicBezTo>
                    <a:pt x="10389" y="70972"/>
                    <a:pt x="10389" y="70972"/>
                    <a:pt x="10389" y="70972"/>
                  </a:cubicBezTo>
                  <a:cubicBezTo>
                    <a:pt x="13506" y="70972"/>
                    <a:pt x="13506" y="70972"/>
                    <a:pt x="13506" y="70972"/>
                  </a:cubicBezTo>
                  <a:cubicBezTo>
                    <a:pt x="15064" y="70972"/>
                    <a:pt x="15064" y="70972"/>
                    <a:pt x="15064" y="70972"/>
                  </a:cubicBezTo>
                  <a:cubicBezTo>
                    <a:pt x="20779" y="70972"/>
                    <a:pt x="20779" y="70972"/>
                    <a:pt x="20779" y="70972"/>
                  </a:cubicBezTo>
                  <a:cubicBezTo>
                    <a:pt x="24935" y="70972"/>
                    <a:pt x="24935" y="70972"/>
                    <a:pt x="24935" y="70972"/>
                  </a:cubicBezTo>
                  <a:cubicBezTo>
                    <a:pt x="25454" y="70972"/>
                    <a:pt x="25454" y="70972"/>
                    <a:pt x="25454" y="70972"/>
                  </a:cubicBezTo>
                  <a:cubicBezTo>
                    <a:pt x="27012" y="71906"/>
                    <a:pt x="27012" y="71906"/>
                    <a:pt x="27012" y="71906"/>
                  </a:cubicBezTo>
                  <a:cubicBezTo>
                    <a:pt x="27532" y="72373"/>
                    <a:pt x="27532" y="72373"/>
                    <a:pt x="27532" y="72373"/>
                  </a:cubicBezTo>
                  <a:cubicBezTo>
                    <a:pt x="28571" y="73774"/>
                    <a:pt x="28571" y="73774"/>
                    <a:pt x="28571" y="73774"/>
                  </a:cubicBezTo>
                  <a:cubicBezTo>
                    <a:pt x="28571" y="75175"/>
                    <a:pt x="28571" y="75175"/>
                    <a:pt x="28571" y="75175"/>
                  </a:cubicBezTo>
                  <a:cubicBezTo>
                    <a:pt x="28571" y="75642"/>
                    <a:pt x="28571" y="75642"/>
                    <a:pt x="28571" y="75642"/>
                  </a:cubicBezTo>
                  <a:cubicBezTo>
                    <a:pt x="28571" y="76575"/>
                    <a:pt x="28571" y="76575"/>
                    <a:pt x="28571" y="76575"/>
                  </a:cubicBezTo>
                  <a:cubicBezTo>
                    <a:pt x="29090" y="77042"/>
                    <a:pt x="29090" y="77042"/>
                    <a:pt x="29090" y="77042"/>
                  </a:cubicBezTo>
                  <a:cubicBezTo>
                    <a:pt x="30129" y="78443"/>
                    <a:pt x="30129" y="78443"/>
                    <a:pt x="30129" y="78443"/>
                  </a:cubicBezTo>
                  <a:cubicBezTo>
                    <a:pt x="30129" y="79844"/>
                    <a:pt x="30129" y="79844"/>
                    <a:pt x="30129" y="79844"/>
                  </a:cubicBezTo>
                  <a:cubicBezTo>
                    <a:pt x="30129" y="80311"/>
                    <a:pt x="30129" y="80311"/>
                    <a:pt x="30129" y="80311"/>
                  </a:cubicBezTo>
                  <a:cubicBezTo>
                    <a:pt x="30649" y="81245"/>
                    <a:pt x="30649" y="81245"/>
                    <a:pt x="30649" y="81245"/>
                  </a:cubicBezTo>
                  <a:cubicBezTo>
                    <a:pt x="32207" y="83579"/>
                    <a:pt x="32207" y="83579"/>
                    <a:pt x="32207" y="83579"/>
                  </a:cubicBezTo>
                  <a:cubicBezTo>
                    <a:pt x="32727" y="84513"/>
                    <a:pt x="32727" y="84513"/>
                    <a:pt x="32727" y="84513"/>
                  </a:cubicBezTo>
                  <a:cubicBezTo>
                    <a:pt x="33766" y="84980"/>
                    <a:pt x="33766" y="84980"/>
                    <a:pt x="33766" y="84980"/>
                  </a:cubicBezTo>
                  <a:cubicBezTo>
                    <a:pt x="34285" y="84980"/>
                    <a:pt x="34285" y="84980"/>
                    <a:pt x="34285" y="84980"/>
                  </a:cubicBezTo>
                  <a:cubicBezTo>
                    <a:pt x="37402" y="84980"/>
                    <a:pt x="37402" y="84980"/>
                    <a:pt x="37402" y="84980"/>
                  </a:cubicBezTo>
                  <a:cubicBezTo>
                    <a:pt x="38961" y="84980"/>
                    <a:pt x="38961" y="84980"/>
                    <a:pt x="38961" y="84980"/>
                  </a:cubicBezTo>
                  <a:cubicBezTo>
                    <a:pt x="40519" y="84513"/>
                    <a:pt x="40519" y="84513"/>
                    <a:pt x="40519" y="84513"/>
                  </a:cubicBezTo>
                  <a:cubicBezTo>
                    <a:pt x="44675" y="84980"/>
                    <a:pt x="44675" y="84980"/>
                    <a:pt x="44675" y="84980"/>
                  </a:cubicBezTo>
                  <a:cubicBezTo>
                    <a:pt x="44675" y="83579"/>
                    <a:pt x="44675" y="83579"/>
                    <a:pt x="44675" y="83579"/>
                  </a:cubicBezTo>
                  <a:cubicBezTo>
                    <a:pt x="44675" y="82645"/>
                    <a:pt x="44675" y="82645"/>
                    <a:pt x="44675" y="82645"/>
                  </a:cubicBezTo>
                  <a:cubicBezTo>
                    <a:pt x="45714" y="82645"/>
                    <a:pt x="45714" y="82645"/>
                    <a:pt x="45714" y="82645"/>
                  </a:cubicBezTo>
                  <a:cubicBezTo>
                    <a:pt x="46233" y="81712"/>
                    <a:pt x="46233" y="81712"/>
                    <a:pt x="46233" y="81712"/>
                  </a:cubicBezTo>
                  <a:cubicBezTo>
                    <a:pt x="46233" y="81245"/>
                    <a:pt x="46233" y="81245"/>
                    <a:pt x="46233" y="81245"/>
                  </a:cubicBezTo>
                  <a:cubicBezTo>
                    <a:pt x="46233" y="79844"/>
                    <a:pt x="46233" y="79844"/>
                    <a:pt x="46233" y="79844"/>
                  </a:cubicBezTo>
                  <a:cubicBezTo>
                    <a:pt x="46233" y="78443"/>
                    <a:pt x="46233" y="78443"/>
                    <a:pt x="46233" y="78443"/>
                  </a:cubicBezTo>
                  <a:cubicBezTo>
                    <a:pt x="48311" y="78443"/>
                    <a:pt x="48311" y="78443"/>
                    <a:pt x="48311" y="78443"/>
                  </a:cubicBezTo>
                  <a:cubicBezTo>
                    <a:pt x="50909" y="78443"/>
                    <a:pt x="50909" y="78443"/>
                    <a:pt x="50909" y="78443"/>
                  </a:cubicBezTo>
                  <a:cubicBezTo>
                    <a:pt x="51428" y="77976"/>
                    <a:pt x="51428" y="77976"/>
                    <a:pt x="51428" y="77976"/>
                  </a:cubicBezTo>
                  <a:cubicBezTo>
                    <a:pt x="52987" y="77976"/>
                    <a:pt x="52987" y="77976"/>
                    <a:pt x="52987" y="77976"/>
                  </a:cubicBezTo>
                  <a:cubicBezTo>
                    <a:pt x="52467" y="79844"/>
                    <a:pt x="52467" y="79844"/>
                    <a:pt x="52467" y="79844"/>
                  </a:cubicBezTo>
                  <a:cubicBezTo>
                    <a:pt x="52987" y="80311"/>
                    <a:pt x="52987" y="80311"/>
                    <a:pt x="52987" y="80311"/>
                  </a:cubicBezTo>
                  <a:cubicBezTo>
                    <a:pt x="53506" y="80311"/>
                    <a:pt x="53506" y="80311"/>
                    <a:pt x="53506" y="80311"/>
                  </a:cubicBezTo>
                  <a:cubicBezTo>
                    <a:pt x="54545" y="80311"/>
                    <a:pt x="54545" y="80311"/>
                    <a:pt x="54545" y="80311"/>
                  </a:cubicBezTo>
                  <a:cubicBezTo>
                    <a:pt x="58181" y="80311"/>
                    <a:pt x="58181" y="80311"/>
                    <a:pt x="58181" y="80311"/>
                  </a:cubicBezTo>
                  <a:cubicBezTo>
                    <a:pt x="59740" y="80311"/>
                    <a:pt x="59740" y="80311"/>
                    <a:pt x="59740" y="80311"/>
                  </a:cubicBezTo>
                  <a:cubicBezTo>
                    <a:pt x="60259" y="81245"/>
                    <a:pt x="60259" y="81245"/>
                    <a:pt x="60259" y="81245"/>
                  </a:cubicBezTo>
                  <a:cubicBezTo>
                    <a:pt x="60259" y="81712"/>
                    <a:pt x="60259" y="81712"/>
                    <a:pt x="60259" y="81712"/>
                  </a:cubicBezTo>
                  <a:cubicBezTo>
                    <a:pt x="59740" y="84513"/>
                    <a:pt x="59740" y="84513"/>
                    <a:pt x="59740" y="84513"/>
                  </a:cubicBezTo>
                  <a:cubicBezTo>
                    <a:pt x="60259" y="86381"/>
                    <a:pt x="60259" y="86381"/>
                    <a:pt x="60259" y="86381"/>
                  </a:cubicBezTo>
                  <a:cubicBezTo>
                    <a:pt x="60259" y="87315"/>
                    <a:pt x="60259" y="87315"/>
                    <a:pt x="60259" y="87315"/>
                  </a:cubicBezTo>
                  <a:cubicBezTo>
                    <a:pt x="60259" y="89649"/>
                    <a:pt x="60259" y="89649"/>
                    <a:pt x="60259" y="89649"/>
                  </a:cubicBezTo>
                  <a:cubicBezTo>
                    <a:pt x="60259" y="92451"/>
                    <a:pt x="60259" y="92451"/>
                    <a:pt x="60259" y="92451"/>
                  </a:cubicBezTo>
                  <a:cubicBezTo>
                    <a:pt x="60259" y="93385"/>
                    <a:pt x="60259" y="93385"/>
                    <a:pt x="60259" y="93385"/>
                  </a:cubicBezTo>
                  <a:cubicBezTo>
                    <a:pt x="60259" y="95252"/>
                    <a:pt x="60259" y="95252"/>
                    <a:pt x="60259" y="95252"/>
                  </a:cubicBezTo>
                  <a:cubicBezTo>
                    <a:pt x="61818" y="97120"/>
                    <a:pt x="61818" y="97120"/>
                    <a:pt x="61818" y="97120"/>
                  </a:cubicBezTo>
                  <a:cubicBezTo>
                    <a:pt x="62857" y="98988"/>
                    <a:pt x="62857" y="98988"/>
                    <a:pt x="62857" y="98988"/>
                  </a:cubicBezTo>
                  <a:cubicBezTo>
                    <a:pt x="62857" y="101789"/>
                    <a:pt x="62857" y="101789"/>
                    <a:pt x="62857" y="101789"/>
                  </a:cubicBezTo>
                  <a:cubicBezTo>
                    <a:pt x="62857" y="103190"/>
                    <a:pt x="62857" y="103190"/>
                    <a:pt x="62857" y="103190"/>
                  </a:cubicBezTo>
                  <a:cubicBezTo>
                    <a:pt x="62857" y="103657"/>
                    <a:pt x="62857" y="103657"/>
                    <a:pt x="62857" y="103657"/>
                  </a:cubicBezTo>
                  <a:cubicBezTo>
                    <a:pt x="62857" y="104591"/>
                    <a:pt x="62857" y="104591"/>
                    <a:pt x="62857" y="104591"/>
                  </a:cubicBezTo>
                  <a:cubicBezTo>
                    <a:pt x="62857" y="105992"/>
                    <a:pt x="62857" y="105992"/>
                    <a:pt x="62857" y="105992"/>
                  </a:cubicBezTo>
                  <a:cubicBezTo>
                    <a:pt x="63376" y="105058"/>
                    <a:pt x="63376" y="105058"/>
                    <a:pt x="63376" y="105058"/>
                  </a:cubicBezTo>
                  <a:cubicBezTo>
                    <a:pt x="64935" y="104591"/>
                    <a:pt x="64935" y="104591"/>
                    <a:pt x="64935" y="104591"/>
                  </a:cubicBezTo>
                  <a:cubicBezTo>
                    <a:pt x="66493" y="104591"/>
                    <a:pt x="66493" y="104591"/>
                    <a:pt x="66493" y="104591"/>
                  </a:cubicBezTo>
                  <a:cubicBezTo>
                    <a:pt x="67012" y="104591"/>
                    <a:pt x="67012" y="104591"/>
                    <a:pt x="67012" y="104591"/>
                  </a:cubicBezTo>
                  <a:cubicBezTo>
                    <a:pt x="68571" y="104591"/>
                    <a:pt x="68571" y="104591"/>
                    <a:pt x="68571" y="104591"/>
                  </a:cubicBezTo>
                  <a:cubicBezTo>
                    <a:pt x="69610" y="104591"/>
                    <a:pt x="69610" y="104591"/>
                    <a:pt x="69610" y="104591"/>
                  </a:cubicBezTo>
                  <a:cubicBezTo>
                    <a:pt x="70649" y="103657"/>
                    <a:pt x="70649" y="103657"/>
                    <a:pt x="70649" y="103657"/>
                  </a:cubicBezTo>
                  <a:cubicBezTo>
                    <a:pt x="72207" y="103657"/>
                    <a:pt x="72207" y="103657"/>
                    <a:pt x="72207" y="103657"/>
                  </a:cubicBezTo>
                  <a:cubicBezTo>
                    <a:pt x="73246" y="103657"/>
                    <a:pt x="73246" y="103657"/>
                    <a:pt x="73246" y="103657"/>
                  </a:cubicBezTo>
                  <a:cubicBezTo>
                    <a:pt x="73766" y="103190"/>
                    <a:pt x="73766" y="103190"/>
                    <a:pt x="73766" y="103190"/>
                  </a:cubicBezTo>
                  <a:cubicBezTo>
                    <a:pt x="74805" y="103657"/>
                    <a:pt x="74805" y="103657"/>
                    <a:pt x="74805" y="103657"/>
                  </a:cubicBezTo>
                  <a:cubicBezTo>
                    <a:pt x="75324" y="104591"/>
                    <a:pt x="75324" y="104591"/>
                    <a:pt x="75324" y="104591"/>
                  </a:cubicBezTo>
                  <a:cubicBezTo>
                    <a:pt x="75844" y="104591"/>
                    <a:pt x="75844" y="104591"/>
                    <a:pt x="75844" y="104591"/>
                  </a:cubicBezTo>
                  <a:cubicBezTo>
                    <a:pt x="75844" y="105058"/>
                    <a:pt x="75844" y="105058"/>
                    <a:pt x="75844" y="105058"/>
                  </a:cubicBezTo>
                  <a:cubicBezTo>
                    <a:pt x="75324" y="106459"/>
                    <a:pt x="75324" y="106459"/>
                    <a:pt x="75324" y="106459"/>
                  </a:cubicBezTo>
                  <a:cubicBezTo>
                    <a:pt x="77402" y="106459"/>
                    <a:pt x="77402" y="106459"/>
                    <a:pt x="77402" y="106459"/>
                  </a:cubicBezTo>
                  <a:cubicBezTo>
                    <a:pt x="78441" y="105992"/>
                    <a:pt x="78441" y="105992"/>
                    <a:pt x="78441" y="105992"/>
                  </a:cubicBezTo>
                  <a:cubicBezTo>
                    <a:pt x="82077" y="105058"/>
                    <a:pt x="82077" y="105058"/>
                    <a:pt x="82077" y="105058"/>
                  </a:cubicBezTo>
                  <a:cubicBezTo>
                    <a:pt x="82077" y="106459"/>
                    <a:pt x="82077" y="106459"/>
                    <a:pt x="82077" y="106459"/>
                  </a:cubicBezTo>
                  <a:cubicBezTo>
                    <a:pt x="82077" y="107859"/>
                    <a:pt x="82077" y="107859"/>
                    <a:pt x="82077" y="107859"/>
                  </a:cubicBezTo>
                  <a:cubicBezTo>
                    <a:pt x="82597" y="108793"/>
                    <a:pt x="82597" y="108793"/>
                    <a:pt x="82597" y="108793"/>
                  </a:cubicBezTo>
                  <a:cubicBezTo>
                    <a:pt x="83636" y="108793"/>
                    <a:pt x="83636" y="108793"/>
                    <a:pt x="83636" y="108793"/>
                  </a:cubicBezTo>
                  <a:cubicBezTo>
                    <a:pt x="85194" y="109260"/>
                    <a:pt x="85194" y="109260"/>
                    <a:pt x="85194" y="109260"/>
                  </a:cubicBezTo>
                  <a:cubicBezTo>
                    <a:pt x="86753" y="109727"/>
                    <a:pt x="86753" y="109727"/>
                    <a:pt x="86753" y="109727"/>
                  </a:cubicBezTo>
                  <a:cubicBezTo>
                    <a:pt x="87792" y="109727"/>
                    <a:pt x="87792" y="109727"/>
                    <a:pt x="87792" y="109727"/>
                  </a:cubicBezTo>
                  <a:cubicBezTo>
                    <a:pt x="90909" y="110661"/>
                    <a:pt x="90909" y="110661"/>
                    <a:pt x="90909" y="110661"/>
                  </a:cubicBezTo>
                  <a:cubicBezTo>
                    <a:pt x="91948" y="109727"/>
                    <a:pt x="91948" y="109727"/>
                    <a:pt x="91948" y="109727"/>
                  </a:cubicBezTo>
                  <a:cubicBezTo>
                    <a:pt x="92467" y="108793"/>
                    <a:pt x="92467" y="108793"/>
                    <a:pt x="92467" y="108793"/>
                  </a:cubicBezTo>
                  <a:cubicBezTo>
                    <a:pt x="92987" y="107859"/>
                    <a:pt x="92987" y="107859"/>
                    <a:pt x="92987" y="107859"/>
                  </a:cubicBezTo>
                  <a:cubicBezTo>
                    <a:pt x="94545" y="109727"/>
                    <a:pt x="94545" y="109727"/>
                    <a:pt x="94545" y="109727"/>
                  </a:cubicBezTo>
                  <a:cubicBezTo>
                    <a:pt x="95584" y="110661"/>
                    <a:pt x="95584" y="110661"/>
                    <a:pt x="95584" y="110661"/>
                  </a:cubicBezTo>
                  <a:cubicBezTo>
                    <a:pt x="96103" y="112062"/>
                    <a:pt x="96103" y="112062"/>
                    <a:pt x="96103" y="112062"/>
                  </a:cubicBezTo>
                  <a:cubicBezTo>
                    <a:pt x="97142" y="112529"/>
                    <a:pt x="97142" y="112529"/>
                    <a:pt x="97142" y="112529"/>
                  </a:cubicBezTo>
                  <a:cubicBezTo>
                    <a:pt x="97662" y="112062"/>
                    <a:pt x="97662" y="112062"/>
                    <a:pt x="97662" y="112062"/>
                  </a:cubicBezTo>
                  <a:cubicBezTo>
                    <a:pt x="99220" y="112529"/>
                    <a:pt x="99220" y="112529"/>
                    <a:pt x="99220" y="112529"/>
                  </a:cubicBezTo>
                  <a:cubicBezTo>
                    <a:pt x="99740" y="113463"/>
                    <a:pt x="99740" y="113463"/>
                    <a:pt x="99740" y="113463"/>
                  </a:cubicBezTo>
                  <a:cubicBezTo>
                    <a:pt x="100779" y="113463"/>
                    <a:pt x="100779" y="113463"/>
                    <a:pt x="100779" y="113463"/>
                  </a:cubicBezTo>
                  <a:cubicBezTo>
                    <a:pt x="101298" y="113929"/>
                    <a:pt x="101298" y="113929"/>
                    <a:pt x="101298" y="113929"/>
                  </a:cubicBezTo>
                  <a:cubicBezTo>
                    <a:pt x="101298" y="114863"/>
                    <a:pt x="101298" y="114863"/>
                    <a:pt x="101298" y="114863"/>
                  </a:cubicBezTo>
                  <a:cubicBezTo>
                    <a:pt x="101298" y="115330"/>
                    <a:pt x="101298" y="115330"/>
                    <a:pt x="101298" y="115330"/>
                  </a:cubicBezTo>
                  <a:cubicBezTo>
                    <a:pt x="102857" y="116731"/>
                    <a:pt x="102857" y="116731"/>
                    <a:pt x="102857" y="116731"/>
                  </a:cubicBezTo>
                  <a:cubicBezTo>
                    <a:pt x="104415" y="118599"/>
                    <a:pt x="104415" y="118599"/>
                    <a:pt x="104415" y="118599"/>
                  </a:cubicBezTo>
                  <a:cubicBezTo>
                    <a:pt x="104935" y="119066"/>
                    <a:pt x="104935" y="119066"/>
                    <a:pt x="104935" y="119066"/>
                  </a:cubicBezTo>
                  <a:cubicBezTo>
                    <a:pt x="106493" y="119066"/>
                    <a:pt x="106493" y="119066"/>
                    <a:pt x="106493" y="119066"/>
                  </a:cubicBezTo>
                  <a:cubicBezTo>
                    <a:pt x="108051" y="118599"/>
                    <a:pt x="108051" y="118599"/>
                    <a:pt x="108051" y="118599"/>
                  </a:cubicBezTo>
                  <a:cubicBezTo>
                    <a:pt x="109090" y="118599"/>
                    <a:pt x="109090" y="118599"/>
                    <a:pt x="109090" y="118599"/>
                  </a:cubicBezTo>
                  <a:cubicBezTo>
                    <a:pt x="109090" y="119066"/>
                    <a:pt x="109090" y="119066"/>
                    <a:pt x="109090" y="119066"/>
                  </a:cubicBezTo>
                  <a:cubicBezTo>
                    <a:pt x="109610" y="120000"/>
                    <a:pt x="109610" y="120000"/>
                    <a:pt x="109610" y="120000"/>
                  </a:cubicBezTo>
                  <a:cubicBezTo>
                    <a:pt x="109610" y="118599"/>
                    <a:pt x="109610" y="118599"/>
                    <a:pt x="109610" y="118599"/>
                  </a:cubicBezTo>
                  <a:cubicBezTo>
                    <a:pt x="109610" y="118132"/>
                    <a:pt x="109610" y="118132"/>
                    <a:pt x="109610" y="118132"/>
                  </a:cubicBezTo>
                  <a:cubicBezTo>
                    <a:pt x="109610" y="111128"/>
                    <a:pt x="109610" y="111128"/>
                    <a:pt x="109610" y="111128"/>
                  </a:cubicBezTo>
                  <a:cubicBezTo>
                    <a:pt x="108051" y="112062"/>
                    <a:pt x="108051" y="112062"/>
                    <a:pt x="108051" y="112062"/>
                  </a:cubicBezTo>
                  <a:cubicBezTo>
                    <a:pt x="107532" y="112529"/>
                    <a:pt x="107532" y="112529"/>
                    <a:pt x="107532" y="112529"/>
                  </a:cubicBezTo>
                  <a:cubicBezTo>
                    <a:pt x="107532" y="113463"/>
                    <a:pt x="107532" y="113463"/>
                    <a:pt x="107532" y="113463"/>
                  </a:cubicBezTo>
                  <a:cubicBezTo>
                    <a:pt x="105974" y="112529"/>
                    <a:pt x="105974" y="112529"/>
                    <a:pt x="105974" y="112529"/>
                  </a:cubicBezTo>
                  <a:cubicBezTo>
                    <a:pt x="104415" y="112062"/>
                    <a:pt x="104415" y="112062"/>
                    <a:pt x="104415" y="112062"/>
                  </a:cubicBezTo>
                  <a:cubicBezTo>
                    <a:pt x="101298" y="109260"/>
                    <a:pt x="101298" y="109260"/>
                    <a:pt x="101298" y="109260"/>
                  </a:cubicBezTo>
                  <a:cubicBezTo>
                    <a:pt x="101298" y="107392"/>
                    <a:pt x="101298" y="107392"/>
                    <a:pt x="101298" y="107392"/>
                  </a:cubicBezTo>
                  <a:cubicBezTo>
                    <a:pt x="101298" y="105058"/>
                    <a:pt x="101298" y="105058"/>
                    <a:pt x="101298" y="105058"/>
                  </a:cubicBezTo>
                  <a:cubicBezTo>
                    <a:pt x="102337" y="103190"/>
                    <a:pt x="102337" y="103190"/>
                    <a:pt x="102337" y="103190"/>
                  </a:cubicBezTo>
                  <a:cubicBezTo>
                    <a:pt x="102857" y="101789"/>
                    <a:pt x="102857" y="101789"/>
                    <a:pt x="102857" y="101789"/>
                  </a:cubicBezTo>
                  <a:cubicBezTo>
                    <a:pt x="102857" y="98521"/>
                    <a:pt x="102857" y="98521"/>
                    <a:pt x="102857" y="98521"/>
                  </a:cubicBezTo>
                  <a:cubicBezTo>
                    <a:pt x="102857" y="95252"/>
                    <a:pt x="102857" y="95252"/>
                    <a:pt x="102857" y="95252"/>
                  </a:cubicBezTo>
                  <a:cubicBezTo>
                    <a:pt x="102337" y="93852"/>
                    <a:pt x="102337" y="93852"/>
                    <a:pt x="102337" y="93852"/>
                  </a:cubicBezTo>
                  <a:cubicBezTo>
                    <a:pt x="101298" y="93385"/>
                    <a:pt x="101298" y="93385"/>
                    <a:pt x="101298" y="93385"/>
                  </a:cubicBezTo>
                  <a:cubicBezTo>
                    <a:pt x="102337" y="91984"/>
                    <a:pt x="102337" y="91984"/>
                    <a:pt x="102337" y="91984"/>
                  </a:cubicBezTo>
                  <a:cubicBezTo>
                    <a:pt x="103376" y="90583"/>
                    <a:pt x="103376" y="90583"/>
                    <a:pt x="103376" y="90583"/>
                  </a:cubicBezTo>
                  <a:cubicBezTo>
                    <a:pt x="104415" y="89649"/>
                    <a:pt x="104415" y="89649"/>
                    <a:pt x="104415" y="89649"/>
                  </a:cubicBezTo>
                  <a:cubicBezTo>
                    <a:pt x="104415" y="87782"/>
                    <a:pt x="104415" y="87782"/>
                    <a:pt x="104415" y="87782"/>
                  </a:cubicBezTo>
                  <a:cubicBezTo>
                    <a:pt x="114805" y="86381"/>
                    <a:pt x="114805" y="86381"/>
                    <a:pt x="114805" y="86381"/>
                  </a:cubicBezTo>
                  <a:cubicBezTo>
                    <a:pt x="114805" y="84980"/>
                    <a:pt x="114805" y="84980"/>
                    <a:pt x="114805" y="84980"/>
                  </a:cubicBezTo>
                  <a:cubicBezTo>
                    <a:pt x="114285" y="84513"/>
                    <a:pt x="114285" y="84513"/>
                    <a:pt x="114285" y="84513"/>
                  </a:cubicBezTo>
                  <a:cubicBezTo>
                    <a:pt x="113246" y="83579"/>
                    <a:pt x="113246" y="83579"/>
                    <a:pt x="113246" y="83579"/>
                  </a:cubicBezTo>
                  <a:cubicBezTo>
                    <a:pt x="113246" y="83112"/>
                    <a:pt x="113246" y="83112"/>
                    <a:pt x="113246" y="83112"/>
                  </a:cubicBezTo>
                  <a:cubicBezTo>
                    <a:pt x="112727" y="81245"/>
                    <a:pt x="112727" y="81245"/>
                    <a:pt x="112727" y="81245"/>
                  </a:cubicBezTo>
                  <a:cubicBezTo>
                    <a:pt x="111168" y="79844"/>
                    <a:pt x="111168" y="79844"/>
                    <a:pt x="111168" y="79844"/>
                  </a:cubicBezTo>
                  <a:cubicBezTo>
                    <a:pt x="110129" y="78443"/>
                    <a:pt x="110129" y="78443"/>
                    <a:pt x="110129" y="78443"/>
                  </a:cubicBezTo>
                  <a:cubicBezTo>
                    <a:pt x="109090" y="77976"/>
                    <a:pt x="109090" y="77976"/>
                    <a:pt x="109090" y="77976"/>
                  </a:cubicBezTo>
                  <a:cubicBezTo>
                    <a:pt x="106493" y="72373"/>
                    <a:pt x="106493" y="72373"/>
                    <a:pt x="106493" y="72373"/>
                  </a:cubicBezTo>
                  <a:cubicBezTo>
                    <a:pt x="106493" y="71906"/>
                    <a:pt x="106493" y="71906"/>
                    <a:pt x="106493" y="71906"/>
                  </a:cubicBezTo>
                  <a:cubicBezTo>
                    <a:pt x="107532" y="70505"/>
                    <a:pt x="107532" y="70505"/>
                    <a:pt x="107532" y="70505"/>
                  </a:cubicBezTo>
                  <a:cubicBezTo>
                    <a:pt x="107532" y="69105"/>
                    <a:pt x="107532" y="69105"/>
                    <a:pt x="107532" y="69105"/>
                  </a:cubicBezTo>
                  <a:cubicBezTo>
                    <a:pt x="106493" y="68638"/>
                    <a:pt x="106493" y="68638"/>
                    <a:pt x="106493" y="68638"/>
                  </a:cubicBezTo>
                  <a:cubicBezTo>
                    <a:pt x="106493" y="67237"/>
                    <a:pt x="106493" y="67237"/>
                    <a:pt x="106493" y="67237"/>
                  </a:cubicBezTo>
                  <a:cubicBezTo>
                    <a:pt x="105974" y="64902"/>
                    <a:pt x="105974" y="64902"/>
                    <a:pt x="105974" y="64902"/>
                  </a:cubicBezTo>
                  <a:cubicBezTo>
                    <a:pt x="106493" y="62568"/>
                    <a:pt x="106493" y="62568"/>
                    <a:pt x="106493" y="62568"/>
                  </a:cubicBezTo>
                  <a:cubicBezTo>
                    <a:pt x="106493" y="61167"/>
                    <a:pt x="106493" y="61167"/>
                    <a:pt x="106493" y="61167"/>
                  </a:cubicBezTo>
                  <a:cubicBezTo>
                    <a:pt x="105974" y="61634"/>
                    <a:pt x="105974" y="61634"/>
                    <a:pt x="105974" y="61634"/>
                  </a:cubicBezTo>
                  <a:cubicBezTo>
                    <a:pt x="106493" y="59766"/>
                    <a:pt x="106493" y="59766"/>
                    <a:pt x="106493" y="59766"/>
                  </a:cubicBezTo>
                  <a:cubicBezTo>
                    <a:pt x="106493" y="58365"/>
                    <a:pt x="106493" y="58365"/>
                    <a:pt x="106493" y="58365"/>
                  </a:cubicBezTo>
                  <a:cubicBezTo>
                    <a:pt x="105974" y="56498"/>
                    <a:pt x="105974" y="56498"/>
                    <a:pt x="105974" y="56498"/>
                  </a:cubicBezTo>
                  <a:cubicBezTo>
                    <a:pt x="106493" y="55097"/>
                    <a:pt x="106493" y="55097"/>
                    <a:pt x="106493" y="55097"/>
                  </a:cubicBezTo>
                  <a:cubicBezTo>
                    <a:pt x="106493" y="53696"/>
                    <a:pt x="106493" y="53696"/>
                    <a:pt x="106493" y="53696"/>
                  </a:cubicBezTo>
                  <a:cubicBezTo>
                    <a:pt x="106493" y="53229"/>
                    <a:pt x="106493" y="53229"/>
                    <a:pt x="106493" y="53229"/>
                  </a:cubicBezTo>
                  <a:cubicBezTo>
                    <a:pt x="105974" y="51828"/>
                    <a:pt x="105974" y="51828"/>
                    <a:pt x="105974" y="51828"/>
                  </a:cubicBezTo>
                  <a:cubicBezTo>
                    <a:pt x="105974" y="51361"/>
                    <a:pt x="105974" y="51361"/>
                    <a:pt x="105974" y="51361"/>
                  </a:cubicBezTo>
                  <a:cubicBezTo>
                    <a:pt x="104935" y="50428"/>
                    <a:pt x="104935" y="50428"/>
                    <a:pt x="104935" y="50428"/>
                  </a:cubicBezTo>
                  <a:cubicBezTo>
                    <a:pt x="104935" y="49494"/>
                    <a:pt x="104935" y="49494"/>
                    <a:pt x="104935" y="49494"/>
                  </a:cubicBezTo>
                  <a:cubicBezTo>
                    <a:pt x="104935" y="49027"/>
                    <a:pt x="104935" y="49027"/>
                    <a:pt x="104935" y="49027"/>
                  </a:cubicBezTo>
                  <a:cubicBezTo>
                    <a:pt x="105974" y="47626"/>
                    <a:pt x="105974" y="47626"/>
                    <a:pt x="105974" y="47626"/>
                  </a:cubicBezTo>
                  <a:cubicBezTo>
                    <a:pt x="106493" y="47159"/>
                    <a:pt x="106493" y="47159"/>
                    <a:pt x="106493" y="47159"/>
                  </a:cubicBezTo>
                  <a:cubicBezTo>
                    <a:pt x="105974" y="45758"/>
                    <a:pt x="106493" y="44824"/>
                    <a:pt x="107532" y="44357"/>
                  </a:cubicBezTo>
                  <a:cubicBezTo>
                    <a:pt x="107532" y="42957"/>
                    <a:pt x="107532" y="42957"/>
                    <a:pt x="107532" y="42957"/>
                  </a:cubicBezTo>
                  <a:cubicBezTo>
                    <a:pt x="109090" y="42490"/>
                    <a:pt x="109090" y="42490"/>
                    <a:pt x="109090" y="42490"/>
                  </a:cubicBezTo>
                  <a:cubicBezTo>
                    <a:pt x="109610" y="41556"/>
                    <a:pt x="109610" y="41556"/>
                    <a:pt x="109610" y="41556"/>
                  </a:cubicBezTo>
                  <a:cubicBezTo>
                    <a:pt x="109610" y="40155"/>
                    <a:pt x="109610" y="40155"/>
                    <a:pt x="109610" y="40155"/>
                  </a:cubicBezTo>
                  <a:cubicBezTo>
                    <a:pt x="109610" y="36887"/>
                    <a:pt x="109610" y="36887"/>
                    <a:pt x="109610" y="36887"/>
                  </a:cubicBezTo>
                  <a:cubicBezTo>
                    <a:pt x="110129" y="34085"/>
                    <a:pt x="110129" y="34085"/>
                    <a:pt x="110129" y="34085"/>
                  </a:cubicBezTo>
                  <a:cubicBezTo>
                    <a:pt x="111168" y="30817"/>
                    <a:pt x="111168" y="30817"/>
                    <a:pt x="111168" y="30817"/>
                  </a:cubicBezTo>
                  <a:cubicBezTo>
                    <a:pt x="111688" y="30350"/>
                    <a:pt x="111688" y="30350"/>
                    <a:pt x="111688" y="30350"/>
                  </a:cubicBezTo>
                  <a:cubicBezTo>
                    <a:pt x="111688" y="28949"/>
                    <a:pt x="111688" y="28949"/>
                    <a:pt x="111688" y="28949"/>
                  </a:cubicBezTo>
                  <a:cubicBezTo>
                    <a:pt x="111688" y="28015"/>
                    <a:pt x="111688" y="28015"/>
                    <a:pt x="111688" y="28015"/>
                  </a:cubicBezTo>
                  <a:cubicBezTo>
                    <a:pt x="112727" y="28015"/>
                    <a:pt x="112727" y="28015"/>
                    <a:pt x="112727" y="28015"/>
                  </a:cubicBezTo>
                  <a:cubicBezTo>
                    <a:pt x="114805" y="25680"/>
                    <a:pt x="114805" y="25680"/>
                    <a:pt x="114805" y="25680"/>
                  </a:cubicBezTo>
                  <a:cubicBezTo>
                    <a:pt x="117922" y="23346"/>
                    <a:pt x="117922" y="23346"/>
                    <a:pt x="117922" y="23346"/>
                  </a:cubicBezTo>
                  <a:cubicBezTo>
                    <a:pt x="119480" y="22412"/>
                    <a:pt x="119480" y="22412"/>
                    <a:pt x="119480" y="22412"/>
                  </a:cubicBezTo>
                  <a:cubicBezTo>
                    <a:pt x="119999" y="20077"/>
                    <a:pt x="119999" y="20077"/>
                    <a:pt x="119999" y="20077"/>
                  </a:cubicBezTo>
                  <a:cubicBezTo>
                    <a:pt x="119480" y="19610"/>
                    <a:pt x="119480" y="19610"/>
                    <a:pt x="119480" y="19610"/>
                  </a:cubicBezTo>
                  <a:cubicBezTo>
                    <a:pt x="117922" y="18677"/>
                    <a:pt x="117922" y="18677"/>
                    <a:pt x="117922" y="18677"/>
                  </a:cubicBezTo>
                  <a:cubicBezTo>
                    <a:pt x="116883" y="18677"/>
                    <a:pt x="116883" y="18677"/>
                    <a:pt x="116883" y="18677"/>
                  </a:cubicBezTo>
                  <a:cubicBezTo>
                    <a:pt x="116363" y="18210"/>
                    <a:pt x="116363" y="18210"/>
                    <a:pt x="116363" y="18210"/>
                  </a:cubicBezTo>
                  <a:cubicBezTo>
                    <a:pt x="116883" y="16342"/>
                    <a:pt x="116883" y="16342"/>
                    <a:pt x="116883" y="16342"/>
                  </a:cubicBezTo>
                  <a:cubicBezTo>
                    <a:pt x="116883" y="14007"/>
                    <a:pt x="116883" y="14007"/>
                    <a:pt x="116883" y="14007"/>
                  </a:cubicBezTo>
                  <a:cubicBezTo>
                    <a:pt x="117922" y="12140"/>
                    <a:pt x="117922" y="12140"/>
                    <a:pt x="117922" y="12140"/>
                  </a:cubicBezTo>
                  <a:cubicBezTo>
                    <a:pt x="116883" y="11673"/>
                    <a:pt x="116883" y="11673"/>
                    <a:pt x="116883" y="11673"/>
                  </a:cubicBezTo>
                  <a:cubicBezTo>
                    <a:pt x="116363" y="10739"/>
                    <a:pt x="116363" y="10739"/>
                    <a:pt x="116363" y="10739"/>
                  </a:cubicBezTo>
                  <a:lnTo>
                    <a:pt x="115844" y="1073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6" name="Shape 816"/>
            <p:cNvSpPr/>
            <p:nvPr/>
          </p:nvSpPr>
          <p:spPr>
            <a:xfrm>
              <a:off x="5278437" y="3906942"/>
              <a:ext cx="174625" cy="200024"/>
            </a:xfrm>
            <a:custGeom>
              <a:avLst/>
              <a:gdLst/>
              <a:ahLst/>
              <a:cxnLst/>
              <a:rect l="0" t="0" r="0" b="0"/>
              <a:pathLst>
                <a:path w="120000" h="120000" extrusionOk="0">
                  <a:moveTo>
                    <a:pt x="26966" y="23529"/>
                  </a:moveTo>
                  <a:lnTo>
                    <a:pt x="26966" y="30588"/>
                  </a:lnTo>
                  <a:lnTo>
                    <a:pt x="25617" y="36470"/>
                  </a:lnTo>
                  <a:lnTo>
                    <a:pt x="26966" y="38823"/>
                  </a:lnTo>
                  <a:lnTo>
                    <a:pt x="31011" y="38823"/>
                  </a:lnTo>
                  <a:lnTo>
                    <a:pt x="36404" y="41176"/>
                  </a:lnTo>
                  <a:lnTo>
                    <a:pt x="37752" y="43529"/>
                  </a:lnTo>
                  <a:lnTo>
                    <a:pt x="36404" y="50588"/>
                  </a:lnTo>
                  <a:lnTo>
                    <a:pt x="31011" y="54117"/>
                  </a:lnTo>
                  <a:lnTo>
                    <a:pt x="20224" y="62352"/>
                  </a:lnTo>
                  <a:lnTo>
                    <a:pt x="12134" y="69411"/>
                  </a:lnTo>
                  <a:lnTo>
                    <a:pt x="9438" y="69411"/>
                  </a:lnTo>
                  <a:lnTo>
                    <a:pt x="9438" y="72941"/>
                  </a:lnTo>
                  <a:lnTo>
                    <a:pt x="9438" y="77647"/>
                  </a:lnTo>
                  <a:lnTo>
                    <a:pt x="6741" y="78823"/>
                  </a:lnTo>
                  <a:lnTo>
                    <a:pt x="4044" y="90588"/>
                  </a:lnTo>
                  <a:lnTo>
                    <a:pt x="2696" y="100000"/>
                  </a:lnTo>
                  <a:lnTo>
                    <a:pt x="2696" y="110588"/>
                  </a:lnTo>
                  <a:lnTo>
                    <a:pt x="2696" y="115294"/>
                  </a:lnTo>
                  <a:lnTo>
                    <a:pt x="0" y="118823"/>
                  </a:lnTo>
                  <a:lnTo>
                    <a:pt x="2696" y="118823"/>
                  </a:lnTo>
                  <a:lnTo>
                    <a:pt x="4044" y="118823"/>
                  </a:lnTo>
                  <a:lnTo>
                    <a:pt x="6741" y="118823"/>
                  </a:lnTo>
                  <a:lnTo>
                    <a:pt x="6741" y="120000"/>
                  </a:lnTo>
                  <a:lnTo>
                    <a:pt x="9438" y="120000"/>
                  </a:lnTo>
                  <a:lnTo>
                    <a:pt x="14831" y="115294"/>
                  </a:lnTo>
                  <a:lnTo>
                    <a:pt x="17528" y="114117"/>
                  </a:lnTo>
                  <a:lnTo>
                    <a:pt x="20224" y="114117"/>
                  </a:lnTo>
                  <a:lnTo>
                    <a:pt x="21573" y="111764"/>
                  </a:lnTo>
                  <a:lnTo>
                    <a:pt x="21573" y="110588"/>
                  </a:lnTo>
                  <a:lnTo>
                    <a:pt x="36404" y="110588"/>
                  </a:lnTo>
                  <a:lnTo>
                    <a:pt x="47191" y="110588"/>
                  </a:lnTo>
                  <a:lnTo>
                    <a:pt x="48539" y="110588"/>
                  </a:lnTo>
                  <a:lnTo>
                    <a:pt x="48539" y="109411"/>
                  </a:lnTo>
                  <a:lnTo>
                    <a:pt x="48539" y="104705"/>
                  </a:lnTo>
                  <a:lnTo>
                    <a:pt x="49887" y="100000"/>
                  </a:lnTo>
                  <a:lnTo>
                    <a:pt x="53932" y="95294"/>
                  </a:lnTo>
                  <a:lnTo>
                    <a:pt x="49887" y="92941"/>
                  </a:lnTo>
                  <a:lnTo>
                    <a:pt x="53932" y="90588"/>
                  </a:lnTo>
                  <a:lnTo>
                    <a:pt x="55280" y="90588"/>
                  </a:lnTo>
                  <a:lnTo>
                    <a:pt x="60674" y="88235"/>
                  </a:lnTo>
                  <a:lnTo>
                    <a:pt x="63370" y="88235"/>
                  </a:lnTo>
                  <a:lnTo>
                    <a:pt x="66067" y="83529"/>
                  </a:lnTo>
                  <a:lnTo>
                    <a:pt x="66067" y="87058"/>
                  </a:lnTo>
                  <a:lnTo>
                    <a:pt x="71460" y="88235"/>
                  </a:lnTo>
                  <a:lnTo>
                    <a:pt x="74157" y="87058"/>
                  </a:lnTo>
                  <a:lnTo>
                    <a:pt x="76853" y="83529"/>
                  </a:lnTo>
                  <a:lnTo>
                    <a:pt x="79550" y="83529"/>
                  </a:lnTo>
                  <a:lnTo>
                    <a:pt x="79550" y="82352"/>
                  </a:lnTo>
                  <a:lnTo>
                    <a:pt x="79550" y="78823"/>
                  </a:lnTo>
                  <a:lnTo>
                    <a:pt x="80898" y="78823"/>
                  </a:lnTo>
                  <a:lnTo>
                    <a:pt x="84943" y="82352"/>
                  </a:lnTo>
                  <a:lnTo>
                    <a:pt x="84943" y="83529"/>
                  </a:lnTo>
                  <a:lnTo>
                    <a:pt x="86292" y="83529"/>
                  </a:lnTo>
                  <a:lnTo>
                    <a:pt x="90337" y="82352"/>
                  </a:lnTo>
                  <a:lnTo>
                    <a:pt x="90337" y="83529"/>
                  </a:lnTo>
                  <a:lnTo>
                    <a:pt x="91685" y="87058"/>
                  </a:lnTo>
                  <a:lnTo>
                    <a:pt x="95730" y="87058"/>
                  </a:lnTo>
                  <a:lnTo>
                    <a:pt x="98426" y="77647"/>
                  </a:lnTo>
                  <a:lnTo>
                    <a:pt x="103820" y="72941"/>
                  </a:lnTo>
                  <a:lnTo>
                    <a:pt x="103820" y="68235"/>
                  </a:lnTo>
                  <a:lnTo>
                    <a:pt x="109213" y="67058"/>
                  </a:lnTo>
                  <a:lnTo>
                    <a:pt x="113258" y="63529"/>
                  </a:lnTo>
                  <a:lnTo>
                    <a:pt x="113258" y="62352"/>
                  </a:lnTo>
                  <a:lnTo>
                    <a:pt x="114606" y="57647"/>
                  </a:lnTo>
                  <a:lnTo>
                    <a:pt x="117303" y="54117"/>
                  </a:lnTo>
                  <a:lnTo>
                    <a:pt x="120000" y="48235"/>
                  </a:lnTo>
                  <a:lnTo>
                    <a:pt x="117303" y="43529"/>
                  </a:lnTo>
                  <a:lnTo>
                    <a:pt x="114606" y="35294"/>
                  </a:lnTo>
                  <a:lnTo>
                    <a:pt x="113258" y="30588"/>
                  </a:lnTo>
                  <a:lnTo>
                    <a:pt x="107865" y="21176"/>
                  </a:lnTo>
                  <a:lnTo>
                    <a:pt x="103820" y="20000"/>
                  </a:lnTo>
                  <a:lnTo>
                    <a:pt x="103820" y="15294"/>
                  </a:lnTo>
                  <a:lnTo>
                    <a:pt x="103820" y="10588"/>
                  </a:lnTo>
                  <a:lnTo>
                    <a:pt x="102471" y="10588"/>
                  </a:lnTo>
                  <a:lnTo>
                    <a:pt x="98426" y="7058"/>
                  </a:lnTo>
                  <a:lnTo>
                    <a:pt x="97078" y="5882"/>
                  </a:lnTo>
                  <a:lnTo>
                    <a:pt x="97078" y="2352"/>
                  </a:lnTo>
                  <a:lnTo>
                    <a:pt x="95730" y="0"/>
                  </a:lnTo>
                  <a:lnTo>
                    <a:pt x="91685" y="4705"/>
                  </a:lnTo>
                  <a:lnTo>
                    <a:pt x="90337" y="5882"/>
                  </a:lnTo>
                  <a:lnTo>
                    <a:pt x="84943" y="10588"/>
                  </a:lnTo>
                  <a:lnTo>
                    <a:pt x="82247" y="10588"/>
                  </a:lnTo>
                  <a:lnTo>
                    <a:pt x="80898" y="9411"/>
                  </a:lnTo>
                  <a:lnTo>
                    <a:pt x="76853" y="7058"/>
                  </a:lnTo>
                  <a:lnTo>
                    <a:pt x="74157" y="7058"/>
                  </a:lnTo>
                  <a:lnTo>
                    <a:pt x="71460" y="7058"/>
                  </a:lnTo>
                  <a:lnTo>
                    <a:pt x="66067" y="9411"/>
                  </a:lnTo>
                  <a:lnTo>
                    <a:pt x="60674" y="10588"/>
                  </a:lnTo>
                  <a:lnTo>
                    <a:pt x="57977" y="11764"/>
                  </a:lnTo>
                  <a:lnTo>
                    <a:pt x="55280" y="15294"/>
                  </a:lnTo>
                  <a:lnTo>
                    <a:pt x="53932" y="11764"/>
                  </a:lnTo>
                  <a:lnTo>
                    <a:pt x="48539" y="10588"/>
                  </a:lnTo>
                  <a:lnTo>
                    <a:pt x="48539" y="7058"/>
                  </a:lnTo>
                  <a:lnTo>
                    <a:pt x="44494" y="10588"/>
                  </a:lnTo>
                  <a:lnTo>
                    <a:pt x="43146" y="10588"/>
                  </a:lnTo>
                  <a:lnTo>
                    <a:pt x="39101" y="10588"/>
                  </a:lnTo>
                  <a:lnTo>
                    <a:pt x="37752" y="7058"/>
                  </a:lnTo>
                  <a:lnTo>
                    <a:pt x="36404" y="9411"/>
                  </a:lnTo>
                  <a:lnTo>
                    <a:pt x="32359" y="10588"/>
                  </a:lnTo>
                  <a:lnTo>
                    <a:pt x="31011" y="10588"/>
                  </a:lnTo>
                  <a:lnTo>
                    <a:pt x="26966" y="15294"/>
                  </a:lnTo>
                  <a:lnTo>
                    <a:pt x="31011" y="16470"/>
                  </a:lnTo>
                  <a:lnTo>
                    <a:pt x="26966" y="2352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7" name="Shape 817"/>
            <p:cNvSpPr/>
            <p:nvPr/>
          </p:nvSpPr>
          <p:spPr>
            <a:xfrm>
              <a:off x="5262562" y="4138717"/>
              <a:ext cx="55561" cy="77787"/>
            </a:xfrm>
            <a:custGeom>
              <a:avLst/>
              <a:gdLst/>
              <a:ahLst/>
              <a:cxnLst/>
              <a:rect l="0" t="0" r="0" b="0"/>
              <a:pathLst>
                <a:path w="120000" h="120000" extrusionOk="0">
                  <a:moveTo>
                    <a:pt x="55714" y="111000"/>
                  </a:moveTo>
                  <a:lnTo>
                    <a:pt x="72857" y="99000"/>
                  </a:lnTo>
                  <a:lnTo>
                    <a:pt x="81428" y="96000"/>
                  </a:lnTo>
                  <a:lnTo>
                    <a:pt x="98571" y="84000"/>
                  </a:lnTo>
                  <a:lnTo>
                    <a:pt x="89999" y="78000"/>
                  </a:lnTo>
                  <a:lnTo>
                    <a:pt x="89999" y="72000"/>
                  </a:lnTo>
                  <a:lnTo>
                    <a:pt x="102857" y="66000"/>
                  </a:lnTo>
                  <a:lnTo>
                    <a:pt x="102857" y="60000"/>
                  </a:lnTo>
                  <a:lnTo>
                    <a:pt x="115714" y="54000"/>
                  </a:lnTo>
                  <a:lnTo>
                    <a:pt x="119999" y="48000"/>
                  </a:lnTo>
                  <a:lnTo>
                    <a:pt x="119999" y="42000"/>
                  </a:lnTo>
                  <a:lnTo>
                    <a:pt x="119999" y="39000"/>
                  </a:lnTo>
                  <a:lnTo>
                    <a:pt x="102857" y="39000"/>
                  </a:lnTo>
                  <a:lnTo>
                    <a:pt x="98571" y="30000"/>
                  </a:lnTo>
                  <a:lnTo>
                    <a:pt x="98571" y="27000"/>
                  </a:lnTo>
                  <a:lnTo>
                    <a:pt x="98571" y="18000"/>
                  </a:lnTo>
                  <a:lnTo>
                    <a:pt x="98571" y="15000"/>
                  </a:lnTo>
                  <a:lnTo>
                    <a:pt x="102857" y="6000"/>
                  </a:lnTo>
                  <a:lnTo>
                    <a:pt x="102857" y="3000"/>
                  </a:lnTo>
                  <a:lnTo>
                    <a:pt x="98571" y="3000"/>
                  </a:lnTo>
                  <a:lnTo>
                    <a:pt x="89999" y="3000"/>
                  </a:lnTo>
                  <a:lnTo>
                    <a:pt x="81428" y="3000"/>
                  </a:lnTo>
                  <a:lnTo>
                    <a:pt x="72857" y="3000"/>
                  </a:lnTo>
                  <a:lnTo>
                    <a:pt x="55714" y="0"/>
                  </a:lnTo>
                  <a:lnTo>
                    <a:pt x="55714" y="15000"/>
                  </a:lnTo>
                  <a:lnTo>
                    <a:pt x="47142" y="18000"/>
                  </a:lnTo>
                  <a:lnTo>
                    <a:pt x="42857" y="27000"/>
                  </a:lnTo>
                  <a:lnTo>
                    <a:pt x="25714" y="27000"/>
                  </a:lnTo>
                  <a:lnTo>
                    <a:pt x="17142" y="18000"/>
                  </a:lnTo>
                  <a:lnTo>
                    <a:pt x="8571" y="15000"/>
                  </a:lnTo>
                  <a:lnTo>
                    <a:pt x="0" y="24000"/>
                  </a:lnTo>
                  <a:lnTo>
                    <a:pt x="0" y="27000"/>
                  </a:lnTo>
                  <a:lnTo>
                    <a:pt x="8571" y="39000"/>
                  </a:lnTo>
                  <a:lnTo>
                    <a:pt x="17142" y="48000"/>
                  </a:lnTo>
                  <a:lnTo>
                    <a:pt x="8571" y="54000"/>
                  </a:lnTo>
                  <a:lnTo>
                    <a:pt x="17142" y="66000"/>
                  </a:lnTo>
                  <a:lnTo>
                    <a:pt x="17142" y="84000"/>
                  </a:lnTo>
                  <a:lnTo>
                    <a:pt x="42857" y="120000"/>
                  </a:lnTo>
                  <a:lnTo>
                    <a:pt x="55714" y="111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8" name="Shape 818"/>
            <p:cNvSpPr/>
            <p:nvPr/>
          </p:nvSpPr>
          <p:spPr>
            <a:xfrm>
              <a:off x="5259387" y="4097442"/>
              <a:ext cx="58737" cy="58737"/>
            </a:xfrm>
            <a:custGeom>
              <a:avLst/>
              <a:gdLst/>
              <a:ahLst/>
              <a:cxnLst/>
              <a:rect l="0" t="0" r="0" b="0"/>
              <a:pathLst>
                <a:path w="120000" h="120000" extrusionOk="0">
                  <a:moveTo>
                    <a:pt x="83478" y="5217"/>
                  </a:moveTo>
                  <a:cubicBezTo>
                    <a:pt x="67826" y="20869"/>
                    <a:pt x="67826" y="20869"/>
                    <a:pt x="67826" y="20869"/>
                  </a:cubicBezTo>
                  <a:cubicBezTo>
                    <a:pt x="62608" y="20869"/>
                    <a:pt x="62608" y="20869"/>
                    <a:pt x="62608" y="20869"/>
                  </a:cubicBezTo>
                  <a:cubicBezTo>
                    <a:pt x="62608" y="15652"/>
                    <a:pt x="62608" y="15652"/>
                    <a:pt x="62608" y="15652"/>
                  </a:cubicBezTo>
                  <a:cubicBezTo>
                    <a:pt x="52173" y="15652"/>
                    <a:pt x="52173" y="15652"/>
                    <a:pt x="52173" y="15652"/>
                  </a:cubicBezTo>
                  <a:cubicBezTo>
                    <a:pt x="46956" y="15652"/>
                    <a:pt x="46956" y="15652"/>
                    <a:pt x="46956" y="15652"/>
                  </a:cubicBezTo>
                  <a:cubicBezTo>
                    <a:pt x="46956" y="15652"/>
                    <a:pt x="46956" y="15652"/>
                    <a:pt x="46956" y="15652"/>
                  </a:cubicBezTo>
                  <a:cubicBezTo>
                    <a:pt x="41739" y="15652"/>
                    <a:pt x="41739" y="15652"/>
                    <a:pt x="41739" y="15652"/>
                  </a:cubicBezTo>
                  <a:cubicBezTo>
                    <a:pt x="26086" y="20869"/>
                    <a:pt x="26086" y="20869"/>
                    <a:pt x="26086" y="20869"/>
                  </a:cubicBezTo>
                  <a:cubicBezTo>
                    <a:pt x="26086" y="36521"/>
                    <a:pt x="26086" y="36521"/>
                    <a:pt x="26086" y="36521"/>
                  </a:cubicBezTo>
                  <a:cubicBezTo>
                    <a:pt x="15652" y="41739"/>
                    <a:pt x="10434" y="52173"/>
                    <a:pt x="15652" y="67826"/>
                  </a:cubicBezTo>
                  <a:cubicBezTo>
                    <a:pt x="15652" y="67826"/>
                    <a:pt x="15652" y="67826"/>
                    <a:pt x="15652" y="67826"/>
                  </a:cubicBezTo>
                  <a:cubicBezTo>
                    <a:pt x="10434" y="73043"/>
                    <a:pt x="10434" y="73043"/>
                    <a:pt x="10434" y="73043"/>
                  </a:cubicBezTo>
                  <a:cubicBezTo>
                    <a:pt x="0" y="88695"/>
                    <a:pt x="0" y="88695"/>
                    <a:pt x="0" y="88695"/>
                  </a:cubicBezTo>
                  <a:cubicBezTo>
                    <a:pt x="0" y="93913"/>
                    <a:pt x="0" y="93913"/>
                    <a:pt x="0" y="93913"/>
                  </a:cubicBezTo>
                  <a:cubicBezTo>
                    <a:pt x="0" y="104347"/>
                    <a:pt x="0" y="104347"/>
                    <a:pt x="0" y="104347"/>
                  </a:cubicBezTo>
                  <a:cubicBezTo>
                    <a:pt x="10434" y="114782"/>
                    <a:pt x="10434" y="114782"/>
                    <a:pt x="10434" y="114782"/>
                  </a:cubicBezTo>
                  <a:cubicBezTo>
                    <a:pt x="15652" y="104347"/>
                    <a:pt x="15652" y="104347"/>
                    <a:pt x="15652" y="104347"/>
                  </a:cubicBezTo>
                  <a:cubicBezTo>
                    <a:pt x="26086" y="109565"/>
                    <a:pt x="26086" y="109565"/>
                    <a:pt x="26086" y="109565"/>
                  </a:cubicBezTo>
                  <a:cubicBezTo>
                    <a:pt x="31304" y="120000"/>
                    <a:pt x="31304" y="120000"/>
                    <a:pt x="31304" y="120000"/>
                  </a:cubicBezTo>
                  <a:cubicBezTo>
                    <a:pt x="46956" y="120000"/>
                    <a:pt x="46956" y="120000"/>
                    <a:pt x="46956" y="120000"/>
                  </a:cubicBezTo>
                  <a:cubicBezTo>
                    <a:pt x="52173" y="109565"/>
                    <a:pt x="52173" y="109565"/>
                    <a:pt x="52173" y="109565"/>
                  </a:cubicBezTo>
                  <a:cubicBezTo>
                    <a:pt x="62608" y="104347"/>
                    <a:pt x="62608" y="104347"/>
                    <a:pt x="62608" y="104347"/>
                  </a:cubicBezTo>
                  <a:cubicBezTo>
                    <a:pt x="62608" y="83478"/>
                    <a:pt x="62608" y="83478"/>
                    <a:pt x="62608" y="83478"/>
                  </a:cubicBezTo>
                  <a:cubicBezTo>
                    <a:pt x="78260" y="88695"/>
                    <a:pt x="78260" y="88695"/>
                    <a:pt x="78260" y="88695"/>
                  </a:cubicBezTo>
                  <a:cubicBezTo>
                    <a:pt x="83478" y="88695"/>
                    <a:pt x="83478" y="88695"/>
                    <a:pt x="83478" y="88695"/>
                  </a:cubicBezTo>
                  <a:cubicBezTo>
                    <a:pt x="93913" y="88695"/>
                    <a:pt x="93913" y="88695"/>
                    <a:pt x="93913" y="88695"/>
                  </a:cubicBezTo>
                  <a:cubicBezTo>
                    <a:pt x="99130" y="88695"/>
                    <a:pt x="99130" y="88695"/>
                    <a:pt x="99130" y="88695"/>
                  </a:cubicBezTo>
                  <a:cubicBezTo>
                    <a:pt x="104347" y="88695"/>
                    <a:pt x="104347" y="88695"/>
                    <a:pt x="104347" y="88695"/>
                  </a:cubicBezTo>
                  <a:cubicBezTo>
                    <a:pt x="104347" y="93913"/>
                    <a:pt x="104347" y="93913"/>
                    <a:pt x="104347" y="93913"/>
                  </a:cubicBezTo>
                  <a:cubicBezTo>
                    <a:pt x="114782" y="88695"/>
                    <a:pt x="114782" y="88695"/>
                    <a:pt x="114782" y="88695"/>
                  </a:cubicBezTo>
                  <a:cubicBezTo>
                    <a:pt x="120000" y="83478"/>
                    <a:pt x="120000" y="83478"/>
                    <a:pt x="120000" y="83478"/>
                  </a:cubicBezTo>
                  <a:cubicBezTo>
                    <a:pt x="120000" y="73043"/>
                    <a:pt x="120000" y="73043"/>
                    <a:pt x="120000" y="73043"/>
                  </a:cubicBezTo>
                  <a:cubicBezTo>
                    <a:pt x="120000" y="57391"/>
                    <a:pt x="120000" y="57391"/>
                    <a:pt x="120000" y="57391"/>
                  </a:cubicBezTo>
                  <a:cubicBezTo>
                    <a:pt x="120000" y="52173"/>
                    <a:pt x="120000" y="52173"/>
                    <a:pt x="120000" y="52173"/>
                  </a:cubicBezTo>
                  <a:cubicBezTo>
                    <a:pt x="114782" y="26086"/>
                    <a:pt x="114782" y="26086"/>
                    <a:pt x="114782" y="26086"/>
                  </a:cubicBezTo>
                  <a:cubicBezTo>
                    <a:pt x="104347" y="15652"/>
                    <a:pt x="104347" y="15652"/>
                    <a:pt x="104347" y="15652"/>
                  </a:cubicBezTo>
                  <a:cubicBezTo>
                    <a:pt x="99130" y="5217"/>
                    <a:pt x="99130" y="5217"/>
                    <a:pt x="99130" y="5217"/>
                  </a:cubicBezTo>
                  <a:cubicBezTo>
                    <a:pt x="99130" y="0"/>
                    <a:pt x="99130" y="0"/>
                    <a:pt x="99130" y="0"/>
                  </a:cubicBezTo>
                  <a:cubicBezTo>
                    <a:pt x="99130" y="0"/>
                    <a:pt x="99130" y="0"/>
                    <a:pt x="99130" y="0"/>
                  </a:cubicBezTo>
                  <a:cubicBezTo>
                    <a:pt x="93913" y="0"/>
                    <a:pt x="93913" y="0"/>
                    <a:pt x="93913" y="0"/>
                  </a:cubicBezTo>
                  <a:lnTo>
                    <a:pt x="83478" y="521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19" name="Shape 819"/>
            <p:cNvSpPr/>
            <p:nvPr/>
          </p:nvSpPr>
          <p:spPr>
            <a:xfrm>
              <a:off x="4716462" y="4657828"/>
              <a:ext cx="419099" cy="425449"/>
            </a:xfrm>
            <a:custGeom>
              <a:avLst/>
              <a:gdLst/>
              <a:ahLst/>
              <a:cxnLst/>
              <a:rect l="0" t="0" r="0" b="0"/>
              <a:pathLst>
                <a:path w="120000" h="120000" extrusionOk="0">
                  <a:moveTo>
                    <a:pt x="117018" y="5121"/>
                  </a:moveTo>
                  <a:cubicBezTo>
                    <a:pt x="114782" y="6585"/>
                    <a:pt x="114782" y="6585"/>
                    <a:pt x="114782" y="6585"/>
                  </a:cubicBezTo>
                  <a:cubicBezTo>
                    <a:pt x="112546" y="5121"/>
                    <a:pt x="112546" y="5121"/>
                    <a:pt x="112546" y="5121"/>
                  </a:cubicBezTo>
                  <a:cubicBezTo>
                    <a:pt x="108074" y="6585"/>
                    <a:pt x="108074" y="6585"/>
                    <a:pt x="108074" y="6585"/>
                  </a:cubicBezTo>
                  <a:cubicBezTo>
                    <a:pt x="105838" y="6585"/>
                    <a:pt x="105838" y="6585"/>
                    <a:pt x="105838" y="6585"/>
                  </a:cubicBezTo>
                  <a:cubicBezTo>
                    <a:pt x="105093" y="7317"/>
                    <a:pt x="104347" y="6585"/>
                    <a:pt x="103602" y="6585"/>
                  </a:cubicBezTo>
                  <a:cubicBezTo>
                    <a:pt x="98385" y="8048"/>
                    <a:pt x="98385" y="8048"/>
                    <a:pt x="98385" y="8048"/>
                  </a:cubicBezTo>
                  <a:cubicBezTo>
                    <a:pt x="88695" y="9512"/>
                    <a:pt x="88695" y="9512"/>
                    <a:pt x="88695" y="9512"/>
                  </a:cubicBezTo>
                  <a:cubicBezTo>
                    <a:pt x="85714" y="9512"/>
                    <a:pt x="85714" y="9512"/>
                    <a:pt x="85714" y="9512"/>
                  </a:cubicBezTo>
                  <a:cubicBezTo>
                    <a:pt x="83478" y="9512"/>
                    <a:pt x="83478" y="9512"/>
                    <a:pt x="83478" y="9512"/>
                  </a:cubicBezTo>
                  <a:cubicBezTo>
                    <a:pt x="81242" y="10975"/>
                    <a:pt x="81242" y="10975"/>
                    <a:pt x="81242" y="10975"/>
                  </a:cubicBezTo>
                  <a:cubicBezTo>
                    <a:pt x="80496" y="10975"/>
                    <a:pt x="80496" y="10975"/>
                    <a:pt x="80496" y="10975"/>
                  </a:cubicBezTo>
                  <a:cubicBezTo>
                    <a:pt x="79751" y="10975"/>
                    <a:pt x="79751" y="10975"/>
                    <a:pt x="79751" y="10975"/>
                  </a:cubicBezTo>
                  <a:cubicBezTo>
                    <a:pt x="77515" y="9512"/>
                    <a:pt x="77515" y="9512"/>
                    <a:pt x="77515" y="9512"/>
                  </a:cubicBezTo>
                  <a:cubicBezTo>
                    <a:pt x="73043" y="9512"/>
                    <a:pt x="73043" y="9512"/>
                    <a:pt x="73043" y="9512"/>
                  </a:cubicBezTo>
                  <a:cubicBezTo>
                    <a:pt x="67826" y="8780"/>
                    <a:pt x="67826" y="8780"/>
                    <a:pt x="67826" y="8780"/>
                  </a:cubicBezTo>
                  <a:cubicBezTo>
                    <a:pt x="64099" y="8780"/>
                    <a:pt x="64099" y="8780"/>
                    <a:pt x="64099" y="8780"/>
                  </a:cubicBezTo>
                  <a:cubicBezTo>
                    <a:pt x="62608" y="7317"/>
                    <a:pt x="62608" y="7317"/>
                    <a:pt x="62608" y="7317"/>
                  </a:cubicBezTo>
                  <a:cubicBezTo>
                    <a:pt x="60372" y="5121"/>
                    <a:pt x="60372" y="5121"/>
                    <a:pt x="60372" y="5121"/>
                  </a:cubicBezTo>
                  <a:cubicBezTo>
                    <a:pt x="58881" y="4390"/>
                    <a:pt x="58881" y="4390"/>
                    <a:pt x="58881" y="4390"/>
                  </a:cubicBezTo>
                  <a:cubicBezTo>
                    <a:pt x="58136" y="4390"/>
                    <a:pt x="58136" y="4390"/>
                    <a:pt x="58136" y="4390"/>
                  </a:cubicBezTo>
                  <a:cubicBezTo>
                    <a:pt x="56645" y="4390"/>
                    <a:pt x="56645" y="4390"/>
                    <a:pt x="56645" y="4390"/>
                  </a:cubicBezTo>
                  <a:cubicBezTo>
                    <a:pt x="55900" y="4390"/>
                    <a:pt x="55900" y="4390"/>
                    <a:pt x="55900" y="4390"/>
                  </a:cubicBezTo>
                  <a:cubicBezTo>
                    <a:pt x="38757" y="4390"/>
                    <a:pt x="38757" y="4390"/>
                    <a:pt x="38757" y="4390"/>
                  </a:cubicBezTo>
                  <a:cubicBezTo>
                    <a:pt x="28322" y="4390"/>
                    <a:pt x="28322" y="4390"/>
                    <a:pt x="28322" y="4390"/>
                  </a:cubicBezTo>
                  <a:cubicBezTo>
                    <a:pt x="23105" y="4390"/>
                    <a:pt x="23105" y="4390"/>
                    <a:pt x="23105" y="4390"/>
                  </a:cubicBezTo>
                  <a:cubicBezTo>
                    <a:pt x="20869" y="4390"/>
                    <a:pt x="20869" y="4390"/>
                    <a:pt x="20869" y="4390"/>
                  </a:cubicBezTo>
                  <a:cubicBezTo>
                    <a:pt x="17142" y="2195"/>
                    <a:pt x="17142" y="2195"/>
                    <a:pt x="17142" y="2195"/>
                  </a:cubicBezTo>
                  <a:cubicBezTo>
                    <a:pt x="14161" y="0"/>
                    <a:pt x="14161" y="0"/>
                    <a:pt x="14161" y="0"/>
                  </a:cubicBezTo>
                  <a:cubicBezTo>
                    <a:pt x="13416" y="0"/>
                    <a:pt x="13416" y="0"/>
                    <a:pt x="13416" y="0"/>
                  </a:cubicBezTo>
                  <a:cubicBezTo>
                    <a:pt x="11925" y="0"/>
                    <a:pt x="11925" y="0"/>
                    <a:pt x="11925" y="0"/>
                  </a:cubicBezTo>
                  <a:cubicBezTo>
                    <a:pt x="8944" y="2195"/>
                    <a:pt x="8944" y="2195"/>
                    <a:pt x="8944" y="2195"/>
                  </a:cubicBezTo>
                  <a:cubicBezTo>
                    <a:pt x="8198" y="2926"/>
                    <a:pt x="8198" y="2926"/>
                    <a:pt x="8198" y="2926"/>
                  </a:cubicBezTo>
                  <a:cubicBezTo>
                    <a:pt x="5962" y="2195"/>
                    <a:pt x="5962" y="2195"/>
                    <a:pt x="5962" y="2195"/>
                  </a:cubicBezTo>
                  <a:cubicBezTo>
                    <a:pt x="3726" y="2195"/>
                    <a:pt x="3726" y="2195"/>
                    <a:pt x="3726" y="2195"/>
                  </a:cubicBezTo>
                  <a:cubicBezTo>
                    <a:pt x="2236" y="2195"/>
                    <a:pt x="2236" y="2195"/>
                    <a:pt x="2236" y="2195"/>
                  </a:cubicBezTo>
                  <a:cubicBezTo>
                    <a:pt x="745" y="2926"/>
                    <a:pt x="745" y="2926"/>
                    <a:pt x="745" y="2926"/>
                  </a:cubicBezTo>
                  <a:cubicBezTo>
                    <a:pt x="0" y="2926"/>
                    <a:pt x="0" y="2926"/>
                    <a:pt x="0" y="2926"/>
                  </a:cubicBezTo>
                  <a:cubicBezTo>
                    <a:pt x="0" y="7317"/>
                    <a:pt x="0" y="7317"/>
                    <a:pt x="0" y="7317"/>
                  </a:cubicBezTo>
                  <a:cubicBezTo>
                    <a:pt x="1490" y="10975"/>
                    <a:pt x="1490" y="10975"/>
                    <a:pt x="1490" y="10975"/>
                  </a:cubicBezTo>
                  <a:cubicBezTo>
                    <a:pt x="2236" y="13902"/>
                    <a:pt x="2236" y="13902"/>
                    <a:pt x="2236" y="13902"/>
                  </a:cubicBezTo>
                  <a:cubicBezTo>
                    <a:pt x="4472" y="16829"/>
                    <a:pt x="4472" y="16829"/>
                    <a:pt x="4472" y="16829"/>
                  </a:cubicBezTo>
                  <a:cubicBezTo>
                    <a:pt x="6708" y="19756"/>
                    <a:pt x="6708" y="19756"/>
                    <a:pt x="6708" y="19756"/>
                  </a:cubicBezTo>
                  <a:cubicBezTo>
                    <a:pt x="8944" y="23414"/>
                    <a:pt x="8944" y="23414"/>
                    <a:pt x="8944" y="23414"/>
                  </a:cubicBezTo>
                  <a:cubicBezTo>
                    <a:pt x="11925" y="30731"/>
                    <a:pt x="11925" y="30731"/>
                    <a:pt x="11925" y="30731"/>
                  </a:cubicBezTo>
                  <a:cubicBezTo>
                    <a:pt x="14161" y="38048"/>
                    <a:pt x="14161" y="38048"/>
                    <a:pt x="14161" y="38048"/>
                  </a:cubicBezTo>
                  <a:cubicBezTo>
                    <a:pt x="16397" y="40975"/>
                    <a:pt x="16397" y="40975"/>
                    <a:pt x="16397" y="40975"/>
                  </a:cubicBezTo>
                  <a:cubicBezTo>
                    <a:pt x="18633" y="45365"/>
                    <a:pt x="18633" y="45365"/>
                    <a:pt x="18633" y="45365"/>
                  </a:cubicBezTo>
                  <a:cubicBezTo>
                    <a:pt x="19378" y="48292"/>
                    <a:pt x="19378" y="48292"/>
                    <a:pt x="19378" y="48292"/>
                  </a:cubicBezTo>
                  <a:cubicBezTo>
                    <a:pt x="21614" y="51219"/>
                    <a:pt x="21614" y="51219"/>
                    <a:pt x="21614" y="51219"/>
                  </a:cubicBezTo>
                  <a:cubicBezTo>
                    <a:pt x="23850" y="53414"/>
                    <a:pt x="23850" y="53414"/>
                    <a:pt x="23850" y="53414"/>
                  </a:cubicBezTo>
                  <a:cubicBezTo>
                    <a:pt x="24596" y="57804"/>
                    <a:pt x="24596" y="57804"/>
                    <a:pt x="24596" y="57804"/>
                  </a:cubicBezTo>
                  <a:cubicBezTo>
                    <a:pt x="24596" y="60000"/>
                    <a:pt x="24596" y="60000"/>
                    <a:pt x="24596" y="60000"/>
                  </a:cubicBezTo>
                  <a:cubicBezTo>
                    <a:pt x="23850" y="62195"/>
                    <a:pt x="23850" y="62195"/>
                    <a:pt x="23850" y="62195"/>
                  </a:cubicBezTo>
                  <a:cubicBezTo>
                    <a:pt x="23850" y="67317"/>
                    <a:pt x="23850" y="67317"/>
                    <a:pt x="23850" y="67317"/>
                  </a:cubicBezTo>
                  <a:cubicBezTo>
                    <a:pt x="23850" y="70243"/>
                    <a:pt x="23850" y="70243"/>
                    <a:pt x="23850" y="70243"/>
                  </a:cubicBezTo>
                  <a:cubicBezTo>
                    <a:pt x="24596" y="74634"/>
                    <a:pt x="24596" y="74634"/>
                    <a:pt x="24596" y="74634"/>
                  </a:cubicBezTo>
                  <a:cubicBezTo>
                    <a:pt x="26832" y="81219"/>
                    <a:pt x="26832" y="81219"/>
                    <a:pt x="26832" y="81219"/>
                  </a:cubicBezTo>
                  <a:cubicBezTo>
                    <a:pt x="26832" y="84878"/>
                    <a:pt x="26832" y="84878"/>
                    <a:pt x="26832" y="84878"/>
                  </a:cubicBezTo>
                  <a:cubicBezTo>
                    <a:pt x="28322" y="88536"/>
                    <a:pt x="28322" y="88536"/>
                    <a:pt x="28322" y="88536"/>
                  </a:cubicBezTo>
                  <a:cubicBezTo>
                    <a:pt x="28322" y="92195"/>
                    <a:pt x="28322" y="92195"/>
                    <a:pt x="28322" y="92195"/>
                  </a:cubicBezTo>
                  <a:cubicBezTo>
                    <a:pt x="28322" y="93658"/>
                    <a:pt x="28322" y="93658"/>
                    <a:pt x="28322" y="93658"/>
                  </a:cubicBezTo>
                  <a:cubicBezTo>
                    <a:pt x="28322" y="94390"/>
                    <a:pt x="28322" y="94390"/>
                    <a:pt x="28322" y="94390"/>
                  </a:cubicBezTo>
                  <a:cubicBezTo>
                    <a:pt x="29068" y="96585"/>
                    <a:pt x="29068" y="96585"/>
                    <a:pt x="29068" y="96585"/>
                  </a:cubicBezTo>
                  <a:cubicBezTo>
                    <a:pt x="29068" y="98780"/>
                    <a:pt x="29068" y="98780"/>
                    <a:pt x="29068" y="98780"/>
                  </a:cubicBezTo>
                  <a:cubicBezTo>
                    <a:pt x="31304" y="101707"/>
                    <a:pt x="31304" y="101707"/>
                    <a:pt x="31304" y="101707"/>
                  </a:cubicBezTo>
                  <a:cubicBezTo>
                    <a:pt x="31304" y="105365"/>
                    <a:pt x="31304" y="105365"/>
                    <a:pt x="31304" y="105365"/>
                  </a:cubicBezTo>
                  <a:cubicBezTo>
                    <a:pt x="34285" y="110487"/>
                    <a:pt x="34285" y="110487"/>
                    <a:pt x="34285" y="110487"/>
                  </a:cubicBezTo>
                  <a:cubicBezTo>
                    <a:pt x="37267" y="112682"/>
                    <a:pt x="37267" y="112682"/>
                    <a:pt x="37267" y="112682"/>
                  </a:cubicBezTo>
                  <a:cubicBezTo>
                    <a:pt x="40248" y="115609"/>
                    <a:pt x="40248" y="115609"/>
                    <a:pt x="40248" y="115609"/>
                  </a:cubicBezTo>
                  <a:cubicBezTo>
                    <a:pt x="40993" y="116341"/>
                    <a:pt x="40993" y="116341"/>
                    <a:pt x="40993" y="116341"/>
                  </a:cubicBezTo>
                  <a:cubicBezTo>
                    <a:pt x="41739" y="116341"/>
                    <a:pt x="41739" y="116341"/>
                    <a:pt x="41739" y="116341"/>
                  </a:cubicBezTo>
                  <a:cubicBezTo>
                    <a:pt x="43229" y="115609"/>
                    <a:pt x="43229" y="115609"/>
                    <a:pt x="43229" y="115609"/>
                  </a:cubicBezTo>
                  <a:cubicBezTo>
                    <a:pt x="43975" y="113414"/>
                    <a:pt x="43975" y="113414"/>
                    <a:pt x="43975" y="113414"/>
                  </a:cubicBezTo>
                  <a:cubicBezTo>
                    <a:pt x="43975" y="112682"/>
                    <a:pt x="43975" y="112682"/>
                    <a:pt x="43975" y="112682"/>
                  </a:cubicBezTo>
                  <a:cubicBezTo>
                    <a:pt x="45465" y="111219"/>
                    <a:pt x="45465" y="111219"/>
                    <a:pt x="45465" y="111219"/>
                  </a:cubicBezTo>
                  <a:cubicBezTo>
                    <a:pt x="46211" y="111219"/>
                    <a:pt x="46211" y="111219"/>
                    <a:pt x="46211" y="111219"/>
                  </a:cubicBezTo>
                  <a:cubicBezTo>
                    <a:pt x="47701" y="112682"/>
                    <a:pt x="47701" y="112682"/>
                    <a:pt x="47701" y="112682"/>
                  </a:cubicBezTo>
                  <a:cubicBezTo>
                    <a:pt x="48447" y="113414"/>
                    <a:pt x="48447" y="113414"/>
                    <a:pt x="48447" y="113414"/>
                  </a:cubicBezTo>
                  <a:cubicBezTo>
                    <a:pt x="48447" y="114146"/>
                    <a:pt x="48447" y="114146"/>
                    <a:pt x="48447" y="114146"/>
                  </a:cubicBezTo>
                  <a:cubicBezTo>
                    <a:pt x="48447" y="116341"/>
                    <a:pt x="48447" y="116341"/>
                    <a:pt x="48447" y="116341"/>
                  </a:cubicBezTo>
                  <a:cubicBezTo>
                    <a:pt x="50683" y="117804"/>
                    <a:pt x="50683" y="117804"/>
                    <a:pt x="50683" y="117804"/>
                  </a:cubicBezTo>
                  <a:cubicBezTo>
                    <a:pt x="55155" y="120000"/>
                    <a:pt x="55155" y="120000"/>
                    <a:pt x="55155" y="120000"/>
                  </a:cubicBezTo>
                  <a:cubicBezTo>
                    <a:pt x="58136" y="120000"/>
                    <a:pt x="58136" y="120000"/>
                    <a:pt x="58136" y="120000"/>
                  </a:cubicBezTo>
                  <a:cubicBezTo>
                    <a:pt x="61118" y="118536"/>
                    <a:pt x="61118" y="118536"/>
                    <a:pt x="61118" y="118536"/>
                  </a:cubicBezTo>
                  <a:cubicBezTo>
                    <a:pt x="63354" y="120000"/>
                    <a:pt x="63354" y="120000"/>
                    <a:pt x="63354" y="120000"/>
                  </a:cubicBezTo>
                  <a:cubicBezTo>
                    <a:pt x="65590" y="120000"/>
                    <a:pt x="65590" y="120000"/>
                    <a:pt x="65590" y="120000"/>
                  </a:cubicBezTo>
                  <a:cubicBezTo>
                    <a:pt x="65590" y="118536"/>
                    <a:pt x="65590" y="118536"/>
                    <a:pt x="65590" y="118536"/>
                  </a:cubicBezTo>
                  <a:cubicBezTo>
                    <a:pt x="66335" y="117804"/>
                    <a:pt x="66335" y="117804"/>
                    <a:pt x="66335" y="117804"/>
                  </a:cubicBezTo>
                  <a:cubicBezTo>
                    <a:pt x="67826" y="117804"/>
                    <a:pt x="67826" y="117804"/>
                    <a:pt x="67826" y="117804"/>
                  </a:cubicBezTo>
                  <a:cubicBezTo>
                    <a:pt x="67826" y="116341"/>
                    <a:pt x="67826" y="116341"/>
                    <a:pt x="67826" y="116341"/>
                  </a:cubicBezTo>
                  <a:cubicBezTo>
                    <a:pt x="70807" y="115609"/>
                    <a:pt x="70807" y="115609"/>
                    <a:pt x="70807" y="115609"/>
                  </a:cubicBezTo>
                  <a:cubicBezTo>
                    <a:pt x="72298" y="114146"/>
                    <a:pt x="72298" y="114146"/>
                    <a:pt x="72298" y="114146"/>
                  </a:cubicBezTo>
                  <a:cubicBezTo>
                    <a:pt x="72298" y="113414"/>
                    <a:pt x="72298" y="113414"/>
                    <a:pt x="72298" y="113414"/>
                  </a:cubicBezTo>
                  <a:cubicBezTo>
                    <a:pt x="72298" y="77560"/>
                    <a:pt x="72298" y="77560"/>
                    <a:pt x="72298" y="77560"/>
                  </a:cubicBezTo>
                  <a:cubicBezTo>
                    <a:pt x="72298" y="70975"/>
                    <a:pt x="72298" y="70975"/>
                    <a:pt x="72298" y="70975"/>
                  </a:cubicBezTo>
                  <a:cubicBezTo>
                    <a:pt x="73043" y="57073"/>
                    <a:pt x="73043" y="57073"/>
                    <a:pt x="73043" y="57073"/>
                  </a:cubicBezTo>
                  <a:cubicBezTo>
                    <a:pt x="73043" y="50487"/>
                    <a:pt x="73043" y="50487"/>
                    <a:pt x="73043" y="50487"/>
                  </a:cubicBezTo>
                  <a:cubicBezTo>
                    <a:pt x="81242" y="50487"/>
                    <a:pt x="81242" y="50487"/>
                    <a:pt x="81242" y="50487"/>
                  </a:cubicBezTo>
                  <a:cubicBezTo>
                    <a:pt x="82732" y="13902"/>
                    <a:pt x="82732" y="13902"/>
                    <a:pt x="82732" y="13902"/>
                  </a:cubicBezTo>
                  <a:cubicBezTo>
                    <a:pt x="93167" y="12439"/>
                    <a:pt x="93167" y="12439"/>
                    <a:pt x="93167" y="12439"/>
                  </a:cubicBezTo>
                  <a:cubicBezTo>
                    <a:pt x="97639" y="11707"/>
                    <a:pt x="97639" y="11707"/>
                    <a:pt x="97639" y="11707"/>
                  </a:cubicBezTo>
                  <a:cubicBezTo>
                    <a:pt x="99130" y="10975"/>
                    <a:pt x="99130" y="10975"/>
                    <a:pt x="99130" y="10975"/>
                  </a:cubicBezTo>
                  <a:cubicBezTo>
                    <a:pt x="102111" y="10975"/>
                    <a:pt x="102111" y="10975"/>
                    <a:pt x="102111" y="10975"/>
                  </a:cubicBezTo>
                  <a:cubicBezTo>
                    <a:pt x="102857" y="11707"/>
                    <a:pt x="102857" y="11707"/>
                    <a:pt x="102857" y="11707"/>
                  </a:cubicBezTo>
                  <a:cubicBezTo>
                    <a:pt x="104347" y="12439"/>
                    <a:pt x="104347" y="12439"/>
                    <a:pt x="104347" y="12439"/>
                  </a:cubicBezTo>
                  <a:cubicBezTo>
                    <a:pt x="104347" y="13902"/>
                    <a:pt x="104347" y="13902"/>
                    <a:pt x="104347" y="13902"/>
                  </a:cubicBezTo>
                  <a:cubicBezTo>
                    <a:pt x="105093" y="16097"/>
                    <a:pt x="105093" y="16097"/>
                    <a:pt x="105093" y="16097"/>
                  </a:cubicBezTo>
                  <a:cubicBezTo>
                    <a:pt x="105838" y="15365"/>
                    <a:pt x="105838" y="15365"/>
                    <a:pt x="105838" y="15365"/>
                  </a:cubicBezTo>
                  <a:cubicBezTo>
                    <a:pt x="109565" y="11707"/>
                    <a:pt x="109565" y="11707"/>
                    <a:pt x="109565" y="11707"/>
                  </a:cubicBezTo>
                  <a:cubicBezTo>
                    <a:pt x="111801" y="10975"/>
                    <a:pt x="111801" y="10975"/>
                    <a:pt x="111801" y="10975"/>
                  </a:cubicBezTo>
                  <a:cubicBezTo>
                    <a:pt x="112546" y="9512"/>
                    <a:pt x="112546" y="9512"/>
                    <a:pt x="112546" y="9512"/>
                  </a:cubicBezTo>
                  <a:cubicBezTo>
                    <a:pt x="113291" y="10975"/>
                    <a:pt x="113291" y="10975"/>
                    <a:pt x="113291" y="10975"/>
                  </a:cubicBezTo>
                  <a:cubicBezTo>
                    <a:pt x="114782" y="10975"/>
                    <a:pt x="114782" y="10975"/>
                    <a:pt x="114782" y="10975"/>
                  </a:cubicBezTo>
                  <a:cubicBezTo>
                    <a:pt x="117018" y="9512"/>
                    <a:pt x="117018" y="9512"/>
                    <a:pt x="117018" y="9512"/>
                  </a:cubicBezTo>
                  <a:cubicBezTo>
                    <a:pt x="117018" y="8780"/>
                    <a:pt x="117018" y="8780"/>
                    <a:pt x="117018" y="8780"/>
                  </a:cubicBezTo>
                  <a:cubicBezTo>
                    <a:pt x="117763" y="8780"/>
                    <a:pt x="117763" y="8780"/>
                    <a:pt x="117763" y="8780"/>
                  </a:cubicBezTo>
                  <a:cubicBezTo>
                    <a:pt x="118509" y="8780"/>
                    <a:pt x="118509" y="8780"/>
                    <a:pt x="118509" y="8780"/>
                  </a:cubicBezTo>
                  <a:cubicBezTo>
                    <a:pt x="119254" y="8780"/>
                    <a:pt x="119254" y="8780"/>
                    <a:pt x="119254" y="8780"/>
                  </a:cubicBezTo>
                  <a:cubicBezTo>
                    <a:pt x="120000" y="8780"/>
                    <a:pt x="120000" y="8780"/>
                    <a:pt x="120000" y="8780"/>
                  </a:cubicBezTo>
                  <a:cubicBezTo>
                    <a:pt x="117763" y="6585"/>
                    <a:pt x="117763" y="6585"/>
                    <a:pt x="117763" y="6585"/>
                  </a:cubicBezTo>
                  <a:lnTo>
                    <a:pt x="117018" y="512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0" name="Shape 820"/>
            <p:cNvSpPr/>
            <p:nvPr/>
          </p:nvSpPr>
          <p:spPr>
            <a:xfrm>
              <a:off x="4716462" y="4260953"/>
              <a:ext cx="385762" cy="434974"/>
            </a:xfrm>
            <a:custGeom>
              <a:avLst/>
              <a:gdLst/>
              <a:ahLst/>
              <a:cxnLst/>
              <a:rect l="0" t="0" r="0" b="0"/>
              <a:pathLst>
                <a:path w="120000" h="120000" extrusionOk="0">
                  <a:moveTo>
                    <a:pt x="2432" y="111377"/>
                  </a:moveTo>
                  <a:cubicBezTo>
                    <a:pt x="4054" y="111377"/>
                    <a:pt x="4054" y="111377"/>
                    <a:pt x="4054" y="111377"/>
                  </a:cubicBezTo>
                  <a:cubicBezTo>
                    <a:pt x="6486" y="111377"/>
                    <a:pt x="6486" y="111377"/>
                    <a:pt x="6486" y="111377"/>
                  </a:cubicBezTo>
                  <a:cubicBezTo>
                    <a:pt x="8918" y="112095"/>
                    <a:pt x="8918" y="112095"/>
                    <a:pt x="8918" y="112095"/>
                  </a:cubicBezTo>
                  <a:cubicBezTo>
                    <a:pt x="9729" y="111377"/>
                    <a:pt x="9729" y="111377"/>
                    <a:pt x="9729" y="111377"/>
                  </a:cubicBezTo>
                  <a:cubicBezTo>
                    <a:pt x="12972" y="109221"/>
                    <a:pt x="12972" y="109221"/>
                    <a:pt x="12972" y="109221"/>
                  </a:cubicBezTo>
                  <a:cubicBezTo>
                    <a:pt x="14594" y="109221"/>
                    <a:pt x="14594" y="109221"/>
                    <a:pt x="14594" y="109221"/>
                  </a:cubicBezTo>
                  <a:cubicBezTo>
                    <a:pt x="15405" y="109221"/>
                    <a:pt x="15405" y="109221"/>
                    <a:pt x="15405" y="109221"/>
                  </a:cubicBezTo>
                  <a:cubicBezTo>
                    <a:pt x="18648" y="111377"/>
                    <a:pt x="18648" y="111377"/>
                    <a:pt x="18648" y="111377"/>
                  </a:cubicBezTo>
                  <a:cubicBezTo>
                    <a:pt x="22702" y="113532"/>
                    <a:pt x="22702" y="113532"/>
                    <a:pt x="22702" y="113532"/>
                  </a:cubicBezTo>
                  <a:cubicBezTo>
                    <a:pt x="25135" y="113532"/>
                    <a:pt x="25135" y="113532"/>
                    <a:pt x="25135" y="113532"/>
                  </a:cubicBezTo>
                  <a:cubicBezTo>
                    <a:pt x="30810" y="113532"/>
                    <a:pt x="30810" y="113532"/>
                    <a:pt x="30810" y="113532"/>
                  </a:cubicBezTo>
                  <a:cubicBezTo>
                    <a:pt x="42162" y="113532"/>
                    <a:pt x="42162" y="113532"/>
                    <a:pt x="42162" y="113532"/>
                  </a:cubicBezTo>
                  <a:cubicBezTo>
                    <a:pt x="60810" y="113532"/>
                    <a:pt x="60810" y="113532"/>
                    <a:pt x="60810" y="113532"/>
                  </a:cubicBezTo>
                  <a:cubicBezTo>
                    <a:pt x="61621" y="113532"/>
                    <a:pt x="61621" y="113532"/>
                    <a:pt x="61621" y="113532"/>
                  </a:cubicBezTo>
                  <a:cubicBezTo>
                    <a:pt x="63243" y="113532"/>
                    <a:pt x="63243" y="113532"/>
                    <a:pt x="63243" y="113532"/>
                  </a:cubicBezTo>
                  <a:cubicBezTo>
                    <a:pt x="64054" y="113532"/>
                    <a:pt x="64054" y="113532"/>
                    <a:pt x="64054" y="113532"/>
                  </a:cubicBezTo>
                  <a:cubicBezTo>
                    <a:pt x="65675" y="114251"/>
                    <a:pt x="65675" y="114251"/>
                    <a:pt x="65675" y="114251"/>
                  </a:cubicBezTo>
                  <a:cubicBezTo>
                    <a:pt x="68108" y="116407"/>
                    <a:pt x="68108" y="116407"/>
                    <a:pt x="68108" y="116407"/>
                  </a:cubicBezTo>
                  <a:cubicBezTo>
                    <a:pt x="69729" y="117844"/>
                    <a:pt x="69729" y="117844"/>
                    <a:pt x="69729" y="117844"/>
                  </a:cubicBezTo>
                  <a:cubicBezTo>
                    <a:pt x="73783" y="117844"/>
                    <a:pt x="73783" y="117844"/>
                    <a:pt x="73783" y="117844"/>
                  </a:cubicBezTo>
                  <a:cubicBezTo>
                    <a:pt x="79459" y="118562"/>
                    <a:pt x="79459" y="118562"/>
                    <a:pt x="79459" y="118562"/>
                  </a:cubicBezTo>
                  <a:cubicBezTo>
                    <a:pt x="84324" y="118562"/>
                    <a:pt x="84324" y="118562"/>
                    <a:pt x="84324" y="118562"/>
                  </a:cubicBezTo>
                  <a:cubicBezTo>
                    <a:pt x="86756" y="120000"/>
                    <a:pt x="86756" y="120000"/>
                    <a:pt x="86756" y="120000"/>
                  </a:cubicBezTo>
                  <a:cubicBezTo>
                    <a:pt x="87567" y="120000"/>
                    <a:pt x="87567" y="120000"/>
                    <a:pt x="87567" y="120000"/>
                  </a:cubicBezTo>
                  <a:cubicBezTo>
                    <a:pt x="88378" y="120000"/>
                    <a:pt x="88378" y="120000"/>
                    <a:pt x="88378" y="120000"/>
                  </a:cubicBezTo>
                  <a:cubicBezTo>
                    <a:pt x="90810" y="118562"/>
                    <a:pt x="90810" y="118562"/>
                    <a:pt x="90810" y="118562"/>
                  </a:cubicBezTo>
                  <a:cubicBezTo>
                    <a:pt x="93243" y="118562"/>
                    <a:pt x="93243" y="118562"/>
                    <a:pt x="93243" y="118562"/>
                  </a:cubicBezTo>
                  <a:cubicBezTo>
                    <a:pt x="96486" y="118562"/>
                    <a:pt x="96486" y="118562"/>
                    <a:pt x="96486" y="118562"/>
                  </a:cubicBezTo>
                  <a:cubicBezTo>
                    <a:pt x="107027" y="117125"/>
                    <a:pt x="107027" y="117125"/>
                    <a:pt x="107027" y="117125"/>
                  </a:cubicBezTo>
                  <a:cubicBezTo>
                    <a:pt x="112702" y="115688"/>
                    <a:pt x="112702" y="115688"/>
                    <a:pt x="112702" y="115688"/>
                  </a:cubicBezTo>
                  <a:cubicBezTo>
                    <a:pt x="112702" y="115688"/>
                    <a:pt x="112702" y="115688"/>
                    <a:pt x="112702" y="115688"/>
                  </a:cubicBezTo>
                  <a:cubicBezTo>
                    <a:pt x="113513" y="115688"/>
                    <a:pt x="113513" y="115688"/>
                    <a:pt x="113513" y="115688"/>
                  </a:cubicBezTo>
                  <a:cubicBezTo>
                    <a:pt x="108648" y="112095"/>
                    <a:pt x="108648" y="112095"/>
                    <a:pt x="108648" y="112095"/>
                  </a:cubicBezTo>
                  <a:cubicBezTo>
                    <a:pt x="106216" y="109221"/>
                    <a:pt x="106216" y="109221"/>
                    <a:pt x="106216" y="109221"/>
                  </a:cubicBezTo>
                  <a:cubicBezTo>
                    <a:pt x="106216" y="109221"/>
                    <a:pt x="106216" y="109221"/>
                    <a:pt x="106216" y="109221"/>
                  </a:cubicBezTo>
                  <a:cubicBezTo>
                    <a:pt x="106216" y="109221"/>
                    <a:pt x="106216" y="109221"/>
                    <a:pt x="106216" y="109221"/>
                  </a:cubicBezTo>
                  <a:cubicBezTo>
                    <a:pt x="104594" y="108502"/>
                    <a:pt x="104594" y="108502"/>
                    <a:pt x="104594" y="108502"/>
                  </a:cubicBezTo>
                  <a:cubicBezTo>
                    <a:pt x="101351" y="104910"/>
                    <a:pt x="101351" y="104910"/>
                    <a:pt x="101351" y="104910"/>
                  </a:cubicBezTo>
                  <a:cubicBezTo>
                    <a:pt x="100540" y="103473"/>
                    <a:pt x="100540" y="103473"/>
                    <a:pt x="100540" y="103473"/>
                  </a:cubicBezTo>
                  <a:cubicBezTo>
                    <a:pt x="98918" y="101317"/>
                    <a:pt x="98918" y="101317"/>
                    <a:pt x="98918" y="101317"/>
                  </a:cubicBezTo>
                  <a:cubicBezTo>
                    <a:pt x="100540" y="89820"/>
                    <a:pt x="100540" y="89820"/>
                    <a:pt x="100540" y="89820"/>
                  </a:cubicBezTo>
                  <a:cubicBezTo>
                    <a:pt x="100540" y="78323"/>
                    <a:pt x="100540" y="78323"/>
                    <a:pt x="100540" y="78323"/>
                  </a:cubicBezTo>
                  <a:cubicBezTo>
                    <a:pt x="100540" y="73293"/>
                    <a:pt x="100540" y="73293"/>
                    <a:pt x="100540" y="73293"/>
                  </a:cubicBezTo>
                  <a:cubicBezTo>
                    <a:pt x="100540" y="71137"/>
                    <a:pt x="100540" y="71137"/>
                    <a:pt x="100540" y="71137"/>
                  </a:cubicBezTo>
                  <a:cubicBezTo>
                    <a:pt x="100540" y="70419"/>
                    <a:pt x="100540" y="70419"/>
                    <a:pt x="100540" y="70419"/>
                  </a:cubicBezTo>
                  <a:cubicBezTo>
                    <a:pt x="107027" y="71137"/>
                    <a:pt x="107027" y="71137"/>
                    <a:pt x="107027" y="71137"/>
                  </a:cubicBezTo>
                  <a:cubicBezTo>
                    <a:pt x="113513" y="71137"/>
                    <a:pt x="113513" y="71137"/>
                    <a:pt x="113513" y="71137"/>
                  </a:cubicBezTo>
                  <a:cubicBezTo>
                    <a:pt x="116756" y="71137"/>
                    <a:pt x="116756" y="71137"/>
                    <a:pt x="116756" y="71137"/>
                  </a:cubicBezTo>
                  <a:cubicBezTo>
                    <a:pt x="120000" y="70419"/>
                    <a:pt x="120000" y="70419"/>
                    <a:pt x="120000" y="70419"/>
                  </a:cubicBezTo>
                  <a:cubicBezTo>
                    <a:pt x="119189" y="68982"/>
                    <a:pt x="119189" y="68982"/>
                    <a:pt x="119189" y="68982"/>
                  </a:cubicBezTo>
                  <a:cubicBezTo>
                    <a:pt x="119189" y="66826"/>
                    <a:pt x="119189" y="66826"/>
                    <a:pt x="119189" y="66826"/>
                  </a:cubicBezTo>
                  <a:cubicBezTo>
                    <a:pt x="120000" y="65389"/>
                    <a:pt x="120000" y="65389"/>
                    <a:pt x="120000" y="65389"/>
                  </a:cubicBezTo>
                  <a:cubicBezTo>
                    <a:pt x="120000" y="61796"/>
                    <a:pt x="120000" y="61796"/>
                    <a:pt x="120000" y="61796"/>
                  </a:cubicBezTo>
                  <a:cubicBezTo>
                    <a:pt x="120000" y="59640"/>
                    <a:pt x="120000" y="59640"/>
                    <a:pt x="120000" y="59640"/>
                  </a:cubicBezTo>
                  <a:cubicBezTo>
                    <a:pt x="120000" y="54610"/>
                    <a:pt x="120000" y="54610"/>
                    <a:pt x="120000" y="54610"/>
                  </a:cubicBezTo>
                  <a:cubicBezTo>
                    <a:pt x="120000" y="52455"/>
                    <a:pt x="120000" y="52455"/>
                    <a:pt x="120000" y="52455"/>
                  </a:cubicBezTo>
                  <a:cubicBezTo>
                    <a:pt x="120000" y="49580"/>
                    <a:pt x="120000" y="49580"/>
                    <a:pt x="120000" y="49580"/>
                  </a:cubicBezTo>
                  <a:cubicBezTo>
                    <a:pt x="119189" y="50299"/>
                    <a:pt x="119189" y="50299"/>
                    <a:pt x="119189" y="50299"/>
                  </a:cubicBezTo>
                  <a:cubicBezTo>
                    <a:pt x="117567" y="50299"/>
                    <a:pt x="117567" y="50299"/>
                    <a:pt x="117567" y="50299"/>
                  </a:cubicBezTo>
                  <a:cubicBezTo>
                    <a:pt x="115135" y="50299"/>
                    <a:pt x="115135" y="50299"/>
                    <a:pt x="115135" y="50299"/>
                  </a:cubicBezTo>
                  <a:cubicBezTo>
                    <a:pt x="113513" y="51736"/>
                    <a:pt x="113513" y="51736"/>
                    <a:pt x="113513" y="51736"/>
                  </a:cubicBezTo>
                  <a:cubicBezTo>
                    <a:pt x="111891" y="51736"/>
                    <a:pt x="111891" y="51736"/>
                    <a:pt x="111891" y="51736"/>
                  </a:cubicBezTo>
                  <a:cubicBezTo>
                    <a:pt x="109459" y="51736"/>
                    <a:pt x="109459" y="51736"/>
                    <a:pt x="109459" y="51736"/>
                  </a:cubicBezTo>
                  <a:cubicBezTo>
                    <a:pt x="108648" y="51736"/>
                    <a:pt x="108648" y="51736"/>
                    <a:pt x="108648" y="51736"/>
                  </a:cubicBezTo>
                  <a:cubicBezTo>
                    <a:pt x="106216" y="51736"/>
                    <a:pt x="106216" y="51736"/>
                    <a:pt x="106216" y="51736"/>
                  </a:cubicBezTo>
                  <a:cubicBezTo>
                    <a:pt x="103783" y="52455"/>
                    <a:pt x="103783" y="52455"/>
                    <a:pt x="103783" y="52455"/>
                  </a:cubicBezTo>
                  <a:cubicBezTo>
                    <a:pt x="102972" y="53892"/>
                    <a:pt x="102972" y="53892"/>
                    <a:pt x="102972" y="53892"/>
                  </a:cubicBezTo>
                  <a:cubicBezTo>
                    <a:pt x="102972" y="51736"/>
                    <a:pt x="102972" y="51736"/>
                    <a:pt x="102972" y="51736"/>
                  </a:cubicBezTo>
                  <a:cubicBezTo>
                    <a:pt x="102972" y="50299"/>
                    <a:pt x="102972" y="50299"/>
                    <a:pt x="102972" y="50299"/>
                  </a:cubicBezTo>
                  <a:cubicBezTo>
                    <a:pt x="102972" y="49580"/>
                    <a:pt x="102972" y="49580"/>
                    <a:pt x="102972" y="49580"/>
                  </a:cubicBezTo>
                  <a:cubicBezTo>
                    <a:pt x="102972" y="47425"/>
                    <a:pt x="102972" y="47425"/>
                    <a:pt x="102972" y="47425"/>
                  </a:cubicBezTo>
                  <a:cubicBezTo>
                    <a:pt x="102972" y="43113"/>
                    <a:pt x="102972" y="43113"/>
                    <a:pt x="102972" y="43113"/>
                  </a:cubicBezTo>
                  <a:cubicBezTo>
                    <a:pt x="101351" y="40239"/>
                    <a:pt x="101351" y="40239"/>
                    <a:pt x="101351" y="40239"/>
                  </a:cubicBezTo>
                  <a:cubicBezTo>
                    <a:pt x="98918" y="37365"/>
                    <a:pt x="98918" y="37365"/>
                    <a:pt x="98918" y="37365"/>
                  </a:cubicBezTo>
                  <a:cubicBezTo>
                    <a:pt x="98918" y="34491"/>
                    <a:pt x="98918" y="34491"/>
                    <a:pt x="98918" y="34491"/>
                  </a:cubicBezTo>
                  <a:cubicBezTo>
                    <a:pt x="98918" y="33053"/>
                    <a:pt x="98918" y="33053"/>
                    <a:pt x="98918" y="33053"/>
                  </a:cubicBezTo>
                  <a:cubicBezTo>
                    <a:pt x="98918" y="28742"/>
                    <a:pt x="98918" y="28742"/>
                    <a:pt x="98918" y="28742"/>
                  </a:cubicBezTo>
                  <a:cubicBezTo>
                    <a:pt x="98918" y="25149"/>
                    <a:pt x="98918" y="25149"/>
                    <a:pt x="98918" y="25149"/>
                  </a:cubicBezTo>
                  <a:cubicBezTo>
                    <a:pt x="98918" y="23712"/>
                    <a:pt x="98918" y="23712"/>
                    <a:pt x="98918" y="23712"/>
                  </a:cubicBezTo>
                  <a:cubicBezTo>
                    <a:pt x="98108" y="20838"/>
                    <a:pt x="98108" y="20838"/>
                    <a:pt x="98108" y="20838"/>
                  </a:cubicBezTo>
                  <a:cubicBezTo>
                    <a:pt x="98918" y="16526"/>
                    <a:pt x="98918" y="16526"/>
                    <a:pt x="98918" y="16526"/>
                  </a:cubicBezTo>
                  <a:cubicBezTo>
                    <a:pt x="98918" y="15808"/>
                    <a:pt x="98918" y="15808"/>
                    <a:pt x="98918" y="15808"/>
                  </a:cubicBezTo>
                  <a:cubicBezTo>
                    <a:pt x="98108" y="14371"/>
                    <a:pt x="98108" y="14371"/>
                    <a:pt x="98108" y="14371"/>
                  </a:cubicBezTo>
                  <a:cubicBezTo>
                    <a:pt x="95675" y="14371"/>
                    <a:pt x="95675" y="14371"/>
                    <a:pt x="95675" y="14371"/>
                  </a:cubicBezTo>
                  <a:cubicBezTo>
                    <a:pt x="90000" y="14371"/>
                    <a:pt x="90000" y="14371"/>
                    <a:pt x="90000" y="14371"/>
                  </a:cubicBezTo>
                  <a:cubicBezTo>
                    <a:pt x="88378" y="14371"/>
                    <a:pt x="88378" y="14371"/>
                    <a:pt x="88378" y="14371"/>
                  </a:cubicBezTo>
                  <a:cubicBezTo>
                    <a:pt x="87567" y="14371"/>
                    <a:pt x="87567" y="14371"/>
                    <a:pt x="87567" y="14371"/>
                  </a:cubicBezTo>
                  <a:cubicBezTo>
                    <a:pt x="86756" y="13652"/>
                    <a:pt x="86756" y="13652"/>
                    <a:pt x="86756" y="13652"/>
                  </a:cubicBezTo>
                  <a:cubicBezTo>
                    <a:pt x="87567" y="10778"/>
                    <a:pt x="87567" y="10778"/>
                    <a:pt x="87567" y="10778"/>
                  </a:cubicBezTo>
                  <a:cubicBezTo>
                    <a:pt x="85135" y="10778"/>
                    <a:pt x="85135" y="10778"/>
                    <a:pt x="85135" y="10778"/>
                  </a:cubicBezTo>
                  <a:cubicBezTo>
                    <a:pt x="84324" y="11497"/>
                    <a:pt x="84324" y="11497"/>
                    <a:pt x="84324" y="11497"/>
                  </a:cubicBezTo>
                  <a:cubicBezTo>
                    <a:pt x="80270" y="11497"/>
                    <a:pt x="80270" y="11497"/>
                    <a:pt x="80270" y="11497"/>
                  </a:cubicBezTo>
                  <a:cubicBezTo>
                    <a:pt x="77027" y="11497"/>
                    <a:pt x="77027" y="11497"/>
                    <a:pt x="77027" y="11497"/>
                  </a:cubicBezTo>
                  <a:cubicBezTo>
                    <a:pt x="77027" y="13652"/>
                    <a:pt x="77027" y="13652"/>
                    <a:pt x="77027" y="13652"/>
                  </a:cubicBezTo>
                  <a:cubicBezTo>
                    <a:pt x="77027" y="15808"/>
                    <a:pt x="77027" y="15808"/>
                    <a:pt x="77027" y="15808"/>
                  </a:cubicBezTo>
                  <a:cubicBezTo>
                    <a:pt x="77027" y="16526"/>
                    <a:pt x="77027" y="16526"/>
                    <a:pt x="77027" y="16526"/>
                  </a:cubicBezTo>
                  <a:cubicBezTo>
                    <a:pt x="76216" y="17964"/>
                    <a:pt x="76216" y="17964"/>
                    <a:pt x="76216" y="17964"/>
                  </a:cubicBezTo>
                  <a:cubicBezTo>
                    <a:pt x="74594" y="17964"/>
                    <a:pt x="74594" y="17964"/>
                    <a:pt x="74594" y="17964"/>
                  </a:cubicBezTo>
                  <a:cubicBezTo>
                    <a:pt x="74594" y="19401"/>
                    <a:pt x="74594" y="19401"/>
                    <a:pt x="74594" y="19401"/>
                  </a:cubicBezTo>
                  <a:cubicBezTo>
                    <a:pt x="74594" y="21556"/>
                    <a:pt x="74594" y="21556"/>
                    <a:pt x="74594" y="21556"/>
                  </a:cubicBezTo>
                  <a:cubicBezTo>
                    <a:pt x="68108" y="20838"/>
                    <a:pt x="68108" y="20838"/>
                    <a:pt x="68108" y="20838"/>
                  </a:cubicBezTo>
                  <a:cubicBezTo>
                    <a:pt x="65675" y="21556"/>
                    <a:pt x="65675" y="21556"/>
                    <a:pt x="65675" y="21556"/>
                  </a:cubicBezTo>
                  <a:cubicBezTo>
                    <a:pt x="63243" y="21556"/>
                    <a:pt x="63243" y="21556"/>
                    <a:pt x="63243" y="21556"/>
                  </a:cubicBezTo>
                  <a:cubicBezTo>
                    <a:pt x="58378" y="21556"/>
                    <a:pt x="58378" y="21556"/>
                    <a:pt x="58378" y="21556"/>
                  </a:cubicBezTo>
                  <a:cubicBezTo>
                    <a:pt x="57567" y="21556"/>
                    <a:pt x="57567" y="21556"/>
                    <a:pt x="57567" y="21556"/>
                  </a:cubicBezTo>
                  <a:cubicBezTo>
                    <a:pt x="55945" y="20838"/>
                    <a:pt x="55945" y="20838"/>
                    <a:pt x="55945" y="20838"/>
                  </a:cubicBezTo>
                  <a:cubicBezTo>
                    <a:pt x="55135" y="19401"/>
                    <a:pt x="55135" y="19401"/>
                    <a:pt x="55135" y="19401"/>
                  </a:cubicBezTo>
                  <a:cubicBezTo>
                    <a:pt x="52702" y="15808"/>
                    <a:pt x="52702" y="15808"/>
                    <a:pt x="52702" y="15808"/>
                  </a:cubicBezTo>
                  <a:cubicBezTo>
                    <a:pt x="51891" y="14371"/>
                    <a:pt x="51891" y="14371"/>
                    <a:pt x="51891" y="14371"/>
                  </a:cubicBezTo>
                  <a:cubicBezTo>
                    <a:pt x="51891" y="13652"/>
                    <a:pt x="51891" y="13652"/>
                    <a:pt x="51891" y="13652"/>
                  </a:cubicBezTo>
                  <a:cubicBezTo>
                    <a:pt x="51891" y="11497"/>
                    <a:pt x="51891" y="11497"/>
                    <a:pt x="51891" y="11497"/>
                  </a:cubicBezTo>
                  <a:cubicBezTo>
                    <a:pt x="50270" y="9341"/>
                    <a:pt x="50270" y="9341"/>
                    <a:pt x="50270" y="9341"/>
                  </a:cubicBezTo>
                  <a:cubicBezTo>
                    <a:pt x="49459" y="8622"/>
                    <a:pt x="49459" y="8622"/>
                    <a:pt x="49459" y="8622"/>
                  </a:cubicBezTo>
                  <a:cubicBezTo>
                    <a:pt x="49459" y="7185"/>
                    <a:pt x="49459" y="7185"/>
                    <a:pt x="49459" y="7185"/>
                  </a:cubicBezTo>
                  <a:cubicBezTo>
                    <a:pt x="49459" y="6467"/>
                    <a:pt x="49459" y="6467"/>
                    <a:pt x="49459" y="6467"/>
                  </a:cubicBezTo>
                  <a:cubicBezTo>
                    <a:pt x="49459" y="4311"/>
                    <a:pt x="49459" y="4311"/>
                    <a:pt x="49459" y="4311"/>
                  </a:cubicBezTo>
                  <a:cubicBezTo>
                    <a:pt x="47837" y="2155"/>
                    <a:pt x="47837" y="2155"/>
                    <a:pt x="47837" y="2155"/>
                  </a:cubicBezTo>
                  <a:cubicBezTo>
                    <a:pt x="47027" y="1437"/>
                    <a:pt x="47027" y="1437"/>
                    <a:pt x="47027" y="1437"/>
                  </a:cubicBezTo>
                  <a:cubicBezTo>
                    <a:pt x="44594" y="0"/>
                    <a:pt x="44594" y="0"/>
                    <a:pt x="44594" y="0"/>
                  </a:cubicBezTo>
                  <a:cubicBezTo>
                    <a:pt x="43783" y="0"/>
                    <a:pt x="43783" y="0"/>
                    <a:pt x="43783" y="0"/>
                  </a:cubicBezTo>
                  <a:cubicBezTo>
                    <a:pt x="37297" y="0"/>
                    <a:pt x="37297" y="0"/>
                    <a:pt x="37297" y="0"/>
                  </a:cubicBezTo>
                  <a:cubicBezTo>
                    <a:pt x="28378" y="0"/>
                    <a:pt x="28378" y="0"/>
                    <a:pt x="28378" y="0"/>
                  </a:cubicBezTo>
                  <a:cubicBezTo>
                    <a:pt x="25945" y="0"/>
                    <a:pt x="25945" y="0"/>
                    <a:pt x="25945" y="0"/>
                  </a:cubicBezTo>
                  <a:cubicBezTo>
                    <a:pt x="21081" y="0"/>
                    <a:pt x="21081" y="0"/>
                    <a:pt x="21081" y="0"/>
                  </a:cubicBezTo>
                  <a:cubicBezTo>
                    <a:pt x="14594" y="0"/>
                    <a:pt x="14594" y="0"/>
                    <a:pt x="14594" y="0"/>
                  </a:cubicBezTo>
                  <a:cubicBezTo>
                    <a:pt x="12162" y="1437"/>
                    <a:pt x="12162" y="1437"/>
                    <a:pt x="12162" y="1437"/>
                  </a:cubicBezTo>
                  <a:cubicBezTo>
                    <a:pt x="10540" y="2155"/>
                    <a:pt x="10540" y="2155"/>
                    <a:pt x="10540" y="2155"/>
                  </a:cubicBezTo>
                  <a:cubicBezTo>
                    <a:pt x="7297" y="2155"/>
                    <a:pt x="7297" y="2155"/>
                    <a:pt x="7297" y="2155"/>
                  </a:cubicBezTo>
                  <a:cubicBezTo>
                    <a:pt x="6486" y="3592"/>
                    <a:pt x="6486" y="3592"/>
                    <a:pt x="6486" y="3592"/>
                  </a:cubicBezTo>
                  <a:cubicBezTo>
                    <a:pt x="6486" y="5029"/>
                    <a:pt x="6486" y="5029"/>
                    <a:pt x="6486" y="5029"/>
                  </a:cubicBezTo>
                  <a:cubicBezTo>
                    <a:pt x="8918" y="8622"/>
                    <a:pt x="8918" y="8622"/>
                    <a:pt x="8918" y="8622"/>
                  </a:cubicBezTo>
                  <a:cubicBezTo>
                    <a:pt x="9729" y="10778"/>
                    <a:pt x="9729" y="10778"/>
                    <a:pt x="9729" y="10778"/>
                  </a:cubicBezTo>
                  <a:cubicBezTo>
                    <a:pt x="10540" y="12215"/>
                    <a:pt x="10540" y="12215"/>
                    <a:pt x="10540" y="12215"/>
                  </a:cubicBezTo>
                  <a:cubicBezTo>
                    <a:pt x="12162" y="15808"/>
                    <a:pt x="12162" y="15808"/>
                    <a:pt x="12162" y="15808"/>
                  </a:cubicBezTo>
                  <a:cubicBezTo>
                    <a:pt x="15405" y="21556"/>
                    <a:pt x="15405" y="21556"/>
                    <a:pt x="15405" y="21556"/>
                  </a:cubicBezTo>
                  <a:cubicBezTo>
                    <a:pt x="17027" y="25149"/>
                    <a:pt x="17027" y="25149"/>
                    <a:pt x="17027" y="25149"/>
                  </a:cubicBezTo>
                  <a:cubicBezTo>
                    <a:pt x="17027" y="28023"/>
                    <a:pt x="17027" y="28023"/>
                    <a:pt x="17027" y="28023"/>
                  </a:cubicBezTo>
                  <a:cubicBezTo>
                    <a:pt x="15405" y="28742"/>
                    <a:pt x="15405" y="28742"/>
                    <a:pt x="15405" y="28742"/>
                  </a:cubicBezTo>
                  <a:cubicBezTo>
                    <a:pt x="15405" y="30179"/>
                    <a:pt x="15405" y="30179"/>
                    <a:pt x="15405" y="30179"/>
                  </a:cubicBezTo>
                  <a:cubicBezTo>
                    <a:pt x="12972" y="32335"/>
                    <a:pt x="12972" y="32335"/>
                    <a:pt x="12972" y="32335"/>
                  </a:cubicBezTo>
                  <a:cubicBezTo>
                    <a:pt x="14594" y="34491"/>
                    <a:pt x="14594" y="34491"/>
                    <a:pt x="14594" y="34491"/>
                  </a:cubicBezTo>
                  <a:cubicBezTo>
                    <a:pt x="14594" y="37365"/>
                    <a:pt x="14594" y="37365"/>
                    <a:pt x="14594" y="37365"/>
                  </a:cubicBezTo>
                  <a:cubicBezTo>
                    <a:pt x="15405" y="40239"/>
                    <a:pt x="15405" y="40239"/>
                    <a:pt x="15405" y="40239"/>
                  </a:cubicBezTo>
                  <a:cubicBezTo>
                    <a:pt x="17027" y="42395"/>
                    <a:pt x="17027" y="42395"/>
                    <a:pt x="17027" y="42395"/>
                  </a:cubicBezTo>
                  <a:cubicBezTo>
                    <a:pt x="17837" y="44550"/>
                    <a:pt x="17837" y="44550"/>
                    <a:pt x="17837" y="44550"/>
                  </a:cubicBezTo>
                  <a:cubicBezTo>
                    <a:pt x="20270" y="49580"/>
                    <a:pt x="20270" y="49580"/>
                    <a:pt x="20270" y="49580"/>
                  </a:cubicBezTo>
                  <a:cubicBezTo>
                    <a:pt x="21081" y="56766"/>
                    <a:pt x="21081" y="56766"/>
                    <a:pt x="21081" y="56766"/>
                  </a:cubicBezTo>
                  <a:cubicBezTo>
                    <a:pt x="20270" y="59640"/>
                    <a:pt x="20270" y="59640"/>
                    <a:pt x="20270" y="59640"/>
                  </a:cubicBezTo>
                  <a:cubicBezTo>
                    <a:pt x="18648" y="63233"/>
                    <a:pt x="18648" y="63233"/>
                    <a:pt x="18648" y="63233"/>
                  </a:cubicBezTo>
                  <a:cubicBezTo>
                    <a:pt x="17837" y="65389"/>
                    <a:pt x="17837" y="65389"/>
                    <a:pt x="17837" y="65389"/>
                  </a:cubicBezTo>
                  <a:cubicBezTo>
                    <a:pt x="15405" y="66107"/>
                    <a:pt x="15405" y="66107"/>
                    <a:pt x="15405" y="66107"/>
                  </a:cubicBezTo>
                  <a:cubicBezTo>
                    <a:pt x="12972" y="66826"/>
                    <a:pt x="12972" y="66826"/>
                    <a:pt x="12972" y="66826"/>
                  </a:cubicBezTo>
                  <a:cubicBezTo>
                    <a:pt x="12972" y="68263"/>
                    <a:pt x="12972" y="68263"/>
                    <a:pt x="12972" y="68263"/>
                  </a:cubicBezTo>
                  <a:cubicBezTo>
                    <a:pt x="12162" y="71137"/>
                    <a:pt x="12162" y="71137"/>
                    <a:pt x="12162" y="71137"/>
                  </a:cubicBezTo>
                  <a:cubicBezTo>
                    <a:pt x="8918" y="74011"/>
                    <a:pt x="8918" y="74011"/>
                    <a:pt x="8918" y="74011"/>
                  </a:cubicBezTo>
                  <a:cubicBezTo>
                    <a:pt x="7297" y="76167"/>
                    <a:pt x="7297" y="76167"/>
                    <a:pt x="7297" y="76167"/>
                  </a:cubicBezTo>
                  <a:cubicBezTo>
                    <a:pt x="7297" y="79760"/>
                    <a:pt x="7297" y="79760"/>
                    <a:pt x="7297" y="79760"/>
                  </a:cubicBezTo>
                  <a:cubicBezTo>
                    <a:pt x="6486" y="82634"/>
                    <a:pt x="6486" y="82634"/>
                    <a:pt x="6486" y="82634"/>
                  </a:cubicBezTo>
                  <a:cubicBezTo>
                    <a:pt x="6486" y="85508"/>
                    <a:pt x="6486" y="85508"/>
                    <a:pt x="6486" y="85508"/>
                  </a:cubicBezTo>
                  <a:cubicBezTo>
                    <a:pt x="4864" y="89101"/>
                    <a:pt x="4864" y="89101"/>
                    <a:pt x="4864" y="89101"/>
                  </a:cubicBezTo>
                  <a:cubicBezTo>
                    <a:pt x="4054" y="91976"/>
                    <a:pt x="4054" y="91976"/>
                    <a:pt x="4054" y="91976"/>
                  </a:cubicBezTo>
                  <a:cubicBezTo>
                    <a:pt x="4054" y="92694"/>
                    <a:pt x="4054" y="92694"/>
                    <a:pt x="4054" y="92694"/>
                  </a:cubicBezTo>
                  <a:cubicBezTo>
                    <a:pt x="4054" y="94131"/>
                    <a:pt x="4054" y="94131"/>
                    <a:pt x="4054" y="94131"/>
                  </a:cubicBezTo>
                  <a:cubicBezTo>
                    <a:pt x="2432" y="96287"/>
                    <a:pt x="2432" y="96287"/>
                    <a:pt x="2432" y="96287"/>
                  </a:cubicBezTo>
                  <a:cubicBezTo>
                    <a:pt x="0" y="97724"/>
                    <a:pt x="0" y="97724"/>
                    <a:pt x="0" y="97724"/>
                  </a:cubicBezTo>
                  <a:cubicBezTo>
                    <a:pt x="1621" y="99880"/>
                    <a:pt x="1621" y="99880"/>
                    <a:pt x="1621" y="99880"/>
                  </a:cubicBezTo>
                  <a:cubicBezTo>
                    <a:pt x="0" y="106347"/>
                    <a:pt x="0" y="106347"/>
                    <a:pt x="0" y="106347"/>
                  </a:cubicBezTo>
                  <a:cubicBezTo>
                    <a:pt x="0" y="112095"/>
                    <a:pt x="0" y="112095"/>
                    <a:pt x="0" y="112095"/>
                  </a:cubicBezTo>
                  <a:cubicBezTo>
                    <a:pt x="810" y="112095"/>
                    <a:pt x="810" y="112095"/>
                    <a:pt x="810" y="112095"/>
                  </a:cubicBezTo>
                  <a:lnTo>
                    <a:pt x="2432" y="11137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1" name="Shape 821"/>
            <p:cNvSpPr/>
            <p:nvPr/>
          </p:nvSpPr>
          <p:spPr>
            <a:xfrm>
              <a:off x="5033962" y="4348267"/>
              <a:ext cx="368299" cy="349250"/>
            </a:xfrm>
            <a:custGeom>
              <a:avLst/>
              <a:gdLst/>
              <a:ahLst/>
              <a:cxnLst/>
              <a:rect l="0" t="0" r="0" b="0"/>
              <a:pathLst>
                <a:path w="120000" h="120000" extrusionOk="0">
                  <a:moveTo>
                    <a:pt x="118297" y="23111"/>
                  </a:moveTo>
                  <a:cubicBezTo>
                    <a:pt x="117446" y="22222"/>
                    <a:pt x="117446" y="22222"/>
                    <a:pt x="117446" y="22222"/>
                  </a:cubicBezTo>
                  <a:cubicBezTo>
                    <a:pt x="117446" y="20444"/>
                    <a:pt x="117446" y="20444"/>
                    <a:pt x="117446" y="20444"/>
                  </a:cubicBezTo>
                  <a:cubicBezTo>
                    <a:pt x="117446" y="19555"/>
                    <a:pt x="117446" y="19555"/>
                    <a:pt x="117446" y="19555"/>
                  </a:cubicBezTo>
                  <a:cubicBezTo>
                    <a:pt x="117446" y="18666"/>
                    <a:pt x="117446" y="18666"/>
                    <a:pt x="117446" y="18666"/>
                  </a:cubicBezTo>
                  <a:cubicBezTo>
                    <a:pt x="117446" y="17777"/>
                    <a:pt x="117446" y="17777"/>
                    <a:pt x="117446" y="17777"/>
                  </a:cubicBezTo>
                  <a:cubicBezTo>
                    <a:pt x="114042" y="16888"/>
                    <a:pt x="114042" y="16888"/>
                    <a:pt x="114042" y="16888"/>
                  </a:cubicBezTo>
                  <a:cubicBezTo>
                    <a:pt x="114042" y="15111"/>
                    <a:pt x="114042" y="15111"/>
                    <a:pt x="114042" y="15111"/>
                  </a:cubicBezTo>
                  <a:cubicBezTo>
                    <a:pt x="114042" y="14222"/>
                    <a:pt x="114042" y="14222"/>
                    <a:pt x="114042" y="14222"/>
                  </a:cubicBezTo>
                  <a:cubicBezTo>
                    <a:pt x="112340" y="13333"/>
                    <a:pt x="112340" y="13333"/>
                    <a:pt x="112340" y="13333"/>
                  </a:cubicBezTo>
                  <a:cubicBezTo>
                    <a:pt x="111489" y="13333"/>
                    <a:pt x="111489" y="13333"/>
                    <a:pt x="111489" y="13333"/>
                  </a:cubicBezTo>
                  <a:cubicBezTo>
                    <a:pt x="109787" y="13333"/>
                    <a:pt x="109787" y="13333"/>
                    <a:pt x="109787" y="13333"/>
                  </a:cubicBezTo>
                  <a:cubicBezTo>
                    <a:pt x="108936" y="11555"/>
                    <a:pt x="108936" y="11555"/>
                    <a:pt x="108936" y="11555"/>
                  </a:cubicBezTo>
                  <a:cubicBezTo>
                    <a:pt x="107234" y="10666"/>
                    <a:pt x="107234" y="10666"/>
                    <a:pt x="107234" y="10666"/>
                  </a:cubicBezTo>
                  <a:cubicBezTo>
                    <a:pt x="103829" y="8888"/>
                    <a:pt x="103829" y="8888"/>
                    <a:pt x="103829" y="8888"/>
                  </a:cubicBezTo>
                  <a:cubicBezTo>
                    <a:pt x="102978" y="8888"/>
                    <a:pt x="102978" y="8888"/>
                    <a:pt x="102978" y="8888"/>
                  </a:cubicBezTo>
                  <a:cubicBezTo>
                    <a:pt x="101276" y="8000"/>
                    <a:pt x="101276" y="8000"/>
                    <a:pt x="101276" y="8000"/>
                  </a:cubicBezTo>
                  <a:cubicBezTo>
                    <a:pt x="100425" y="8000"/>
                    <a:pt x="100425" y="8000"/>
                    <a:pt x="100425" y="8000"/>
                  </a:cubicBezTo>
                  <a:cubicBezTo>
                    <a:pt x="98723" y="5333"/>
                    <a:pt x="98723" y="5333"/>
                    <a:pt x="98723" y="5333"/>
                  </a:cubicBezTo>
                  <a:cubicBezTo>
                    <a:pt x="95319" y="4444"/>
                    <a:pt x="95319" y="4444"/>
                    <a:pt x="95319" y="4444"/>
                  </a:cubicBezTo>
                  <a:cubicBezTo>
                    <a:pt x="95319" y="5333"/>
                    <a:pt x="95319" y="5333"/>
                    <a:pt x="95319" y="5333"/>
                  </a:cubicBezTo>
                  <a:cubicBezTo>
                    <a:pt x="95319" y="6222"/>
                    <a:pt x="95319" y="6222"/>
                    <a:pt x="95319" y="6222"/>
                  </a:cubicBezTo>
                  <a:cubicBezTo>
                    <a:pt x="94468" y="6222"/>
                    <a:pt x="94468" y="6222"/>
                    <a:pt x="94468" y="6222"/>
                  </a:cubicBezTo>
                  <a:cubicBezTo>
                    <a:pt x="92765" y="5333"/>
                    <a:pt x="92765" y="5333"/>
                    <a:pt x="92765" y="5333"/>
                  </a:cubicBezTo>
                  <a:cubicBezTo>
                    <a:pt x="90212" y="4444"/>
                    <a:pt x="90212" y="4444"/>
                    <a:pt x="90212" y="4444"/>
                  </a:cubicBezTo>
                  <a:cubicBezTo>
                    <a:pt x="89361" y="4444"/>
                    <a:pt x="89361" y="4444"/>
                    <a:pt x="89361" y="4444"/>
                  </a:cubicBezTo>
                  <a:cubicBezTo>
                    <a:pt x="89361" y="2666"/>
                    <a:pt x="89361" y="2666"/>
                    <a:pt x="89361" y="2666"/>
                  </a:cubicBezTo>
                  <a:cubicBezTo>
                    <a:pt x="88510" y="2666"/>
                    <a:pt x="88510" y="2666"/>
                    <a:pt x="88510" y="2666"/>
                  </a:cubicBezTo>
                  <a:cubicBezTo>
                    <a:pt x="89361" y="0"/>
                    <a:pt x="89361" y="0"/>
                    <a:pt x="89361" y="0"/>
                  </a:cubicBezTo>
                  <a:cubicBezTo>
                    <a:pt x="72340" y="2666"/>
                    <a:pt x="72340" y="2666"/>
                    <a:pt x="72340" y="2666"/>
                  </a:cubicBezTo>
                  <a:cubicBezTo>
                    <a:pt x="72340" y="6222"/>
                    <a:pt x="72340" y="6222"/>
                    <a:pt x="72340" y="6222"/>
                  </a:cubicBezTo>
                  <a:cubicBezTo>
                    <a:pt x="70638" y="8000"/>
                    <a:pt x="70638" y="8000"/>
                    <a:pt x="70638" y="8000"/>
                  </a:cubicBezTo>
                  <a:cubicBezTo>
                    <a:pt x="68936" y="10666"/>
                    <a:pt x="68936" y="10666"/>
                    <a:pt x="68936" y="10666"/>
                  </a:cubicBezTo>
                  <a:cubicBezTo>
                    <a:pt x="67234" y="13333"/>
                    <a:pt x="67234" y="13333"/>
                    <a:pt x="67234" y="13333"/>
                  </a:cubicBezTo>
                  <a:cubicBezTo>
                    <a:pt x="68936" y="14222"/>
                    <a:pt x="68936" y="14222"/>
                    <a:pt x="68936" y="14222"/>
                  </a:cubicBezTo>
                  <a:cubicBezTo>
                    <a:pt x="69787" y="16888"/>
                    <a:pt x="69787" y="16888"/>
                    <a:pt x="69787" y="16888"/>
                  </a:cubicBezTo>
                  <a:cubicBezTo>
                    <a:pt x="69787" y="23111"/>
                    <a:pt x="69787" y="23111"/>
                    <a:pt x="69787" y="23111"/>
                  </a:cubicBezTo>
                  <a:cubicBezTo>
                    <a:pt x="69787" y="29333"/>
                    <a:pt x="69787" y="29333"/>
                    <a:pt x="69787" y="29333"/>
                  </a:cubicBezTo>
                  <a:cubicBezTo>
                    <a:pt x="68936" y="32000"/>
                    <a:pt x="68936" y="32000"/>
                    <a:pt x="68936" y="32000"/>
                  </a:cubicBezTo>
                  <a:cubicBezTo>
                    <a:pt x="67234" y="35555"/>
                    <a:pt x="67234" y="35555"/>
                    <a:pt x="67234" y="35555"/>
                  </a:cubicBezTo>
                  <a:cubicBezTo>
                    <a:pt x="67234" y="40000"/>
                    <a:pt x="67234" y="40000"/>
                    <a:pt x="67234" y="40000"/>
                  </a:cubicBezTo>
                  <a:cubicBezTo>
                    <a:pt x="67234" y="43555"/>
                    <a:pt x="67234" y="43555"/>
                    <a:pt x="67234" y="43555"/>
                  </a:cubicBezTo>
                  <a:cubicBezTo>
                    <a:pt x="72340" y="48888"/>
                    <a:pt x="72340" y="48888"/>
                    <a:pt x="72340" y="48888"/>
                  </a:cubicBezTo>
                  <a:cubicBezTo>
                    <a:pt x="74893" y="49777"/>
                    <a:pt x="74893" y="49777"/>
                    <a:pt x="74893" y="49777"/>
                  </a:cubicBezTo>
                  <a:cubicBezTo>
                    <a:pt x="77446" y="51555"/>
                    <a:pt x="77446" y="51555"/>
                    <a:pt x="77446" y="51555"/>
                  </a:cubicBezTo>
                  <a:cubicBezTo>
                    <a:pt x="77446" y="49777"/>
                    <a:pt x="77446" y="49777"/>
                    <a:pt x="77446" y="49777"/>
                  </a:cubicBezTo>
                  <a:cubicBezTo>
                    <a:pt x="78297" y="48888"/>
                    <a:pt x="78297" y="48888"/>
                    <a:pt x="78297" y="48888"/>
                  </a:cubicBezTo>
                  <a:cubicBezTo>
                    <a:pt x="80851" y="47111"/>
                    <a:pt x="80851" y="47111"/>
                    <a:pt x="80851" y="47111"/>
                  </a:cubicBezTo>
                  <a:cubicBezTo>
                    <a:pt x="80851" y="60444"/>
                    <a:pt x="80851" y="60444"/>
                    <a:pt x="80851" y="60444"/>
                  </a:cubicBezTo>
                  <a:cubicBezTo>
                    <a:pt x="80851" y="61333"/>
                    <a:pt x="80851" y="61333"/>
                    <a:pt x="80851" y="61333"/>
                  </a:cubicBezTo>
                  <a:cubicBezTo>
                    <a:pt x="80851" y="64000"/>
                    <a:pt x="80851" y="64000"/>
                    <a:pt x="80851" y="64000"/>
                  </a:cubicBezTo>
                  <a:cubicBezTo>
                    <a:pt x="80000" y="62222"/>
                    <a:pt x="80000" y="62222"/>
                    <a:pt x="80000" y="62222"/>
                  </a:cubicBezTo>
                  <a:cubicBezTo>
                    <a:pt x="80000" y="61333"/>
                    <a:pt x="80000" y="61333"/>
                    <a:pt x="80000" y="61333"/>
                  </a:cubicBezTo>
                  <a:cubicBezTo>
                    <a:pt x="78297" y="61333"/>
                    <a:pt x="78297" y="61333"/>
                    <a:pt x="78297" y="61333"/>
                  </a:cubicBezTo>
                  <a:cubicBezTo>
                    <a:pt x="75744" y="62222"/>
                    <a:pt x="75744" y="62222"/>
                    <a:pt x="75744" y="62222"/>
                  </a:cubicBezTo>
                  <a:cubicBezTo>
                    <a:pt x="73191" y="62222"/>
                    <a:pt x="73191" y="62222"/>
                    <a:pt x="73191" y="62222"/>
                  </a:cubicBezTo>
                  <a:cubicBezTo>
                    <a:pt x="72340" y="61333"/>
                    <a:pt x="72340" y="61333"/>
                    <a:pt x="72340" y="61333"/>
                  </a:cubicBezTo>
                  <a:cubicBezTo>
                    <a:pt x="69787" y="57777"/>
                    <a:pt x="69787" y="57777"/>
                    <a:pt x="69787" y="57777"/>
                  </a:cubicBezTo>
                  <a:cubicBezTo>
                    <a:pt x="67234" y="55111"/>
                    <a:pt x="67234" y="55111"/>
                    <a:pt x="67234" y="55111"/>
                  </a:cubicBezTo>
                  <a:cubicBezTo>
                    <a:pt x="67234" y="54222"/>
                    <a:pt x="67234" y="54222"/>
                    <a:pt x="67234" y="54222"/>
                  </a:cubicBezTo>
                  <a:cubicBezTo>
                    <a:pt x="67234" y="52444"/>
                    <a:pt x="67234" y="52444"/>
                    <a:pt x="67234" y="52444"/>
                  </a:cubicBezTo>
                  <a:cubicBezTo>
                    <a:pt x="66382" y="51555"/>
                    <a:pt x="66382" y="51555"/>
                    <a:pt x="66382" y="51555"/>
                  </a:cubicBezTo>
                  <a:cubicBezTo>
                    <a:pt x="64680" y="51555"/>
                    <a:pt x="64680" y="51555"/>
                    <a:pt x="64680" y="51555"/>
                  </a:cubicBezTo>
                  <a:cubicBezTo>
                    <a:pt x="63829" y="49777"/>
                    <a:pt x="63829" y="49777"/>
                    <a:pt x="63829" y="49777"/>
                  </a:cubicBezTo>
                  <a:cubicBezTo>
                    <a:pt x="61276" y="48888"/>
                    <a:pt x="61276" y="48888"/>
                    <a:pt x="61276" y="48888"/>
                  </a:cubicBezTo>
                  <a:cubicBezTo>
                    <a:pt x="60425" y="49777"/>
                    <a:pt x="60425" y="49777"/>
                    <a:pt x="60425" y="49777"/>
                  </a:cubicBezTo>
                  <a:cubicBezTo>
                    <a:pt x="58723" y="48888"/>
                    <a:pt x="58723" y="48888"/>
                    <a:pt x="58723" y="48888"/>
                  </a:cubicBezTo>
                  <a:cubicBezTo>
                    <a:pt x="57872" y="46222"/>
                    <a:pt x="57872" y="46222"/>
                    <a:pt x="57872" y="46222"/>
                  </a:cubicBezTo>
                  <a:cubicBezTo>
                    <a:pt x="56170" y="44444"/>
                    <a:pt x="56170" y="44444"/>
                    <a:pt x="56170" y="44444"/>
                  </a:cubicBezTo>
                  <a:cubicBezTo>
                    <a:pt x="53617" y="40888"/>
                    <a:pt x="53617" y="40888"/>
                    <a:pt x="53617" y="40888"/>
                  </a:cubicBezTo>
                  <a:cubicBezTo>
                    <a:pt x="52765" y="42666"/>
                    <a:pt x="52765" y="42666"/>
                    <a:pt x="52765" y="42666"/>
                  </a:cubicBezTo>
                  <a:cubicBezTo>
                    <a:pt x="51914" y="44444"/>
                    <a:pt x="51914" y="44444"/>
                    <a:pt x="51914" y="44444"/>
                  </a:cubicBezTo>
                  <a:cubicBezTo>
                    <a:pt x="50212" y="46222"/>
                    <a:pt x="50212" y="46222"/>
                    <a:pt x="50212" y="46222"/>
                  </a:cubicBezTo>
                  <a:cubicBezTo>
                    <a:pt x="45106" y="44444"/>
                    <a:pt x="45106" y="44444"/>
                    <a:pt x="45106" y="44444"/>
                  </a:cubicBezTo>
                  <a:cubicBezTo>
                    <a:pt x="43404" y="44444"/>
                    <a:pt x="43404" y="44444"/>
                    <a:pt x="43404" y="44444"/>
                  </a:cubicBezTo>
                  <a:cubicBezTo>
                    <a:pt x="40851" y="43555"/>
                    <a:pt x="40851" y="43555"/>
                    <a:pt x="40851" y="43555"/>
                  </a:cubicBezTo>
                  <a:cubicBezTo>
                    <a:pt x="38297" y="42666"/>
                    <a:pt x="38297" y="42666"/>
                    <a:pt x="38297" y="42666"/>
                  </a:cubicBezTo>
                  <a:cubicBezTo>
                    <a:pt x="36595" y="42666"/>
                    <a:pt x="36595" y="42666"/>
                    <a:pt x="36595" y="42666"/>
                  </a:cubicBezTo>
                  <a:cubicBezTo>
                    <a:pt x="35744" y="40888"/>
                    <a:pt x="35744" y="40888"/>
                    <a:pt x="35744" y="40888"/>
                  </a:cubicBezTo>
                  <a:cubicBezTo>
                    <a:pt x="35744" y="38222"/>
                    <a:pt x="35744" y="38222"/>
                    <a:pt x="35744" y="38222"/>
                  </a:cubicBezTo>
                  <a:cubicBezTo>
                    <a:pt x="35744" y="35555"/>
                    <a:pt x="35744" y="35555"/>
                    <a:pt x="35744" y="35555"/>
                  </a:cubicBezTo>
                  <a:cubicBezTo>
                    <a:pt x="29787" y="37333"/>
                    <a:pt x="29787" y="37333"/>
                    <a:pt x="29787" y="37333"/>
                  </a:cubicBezTo>
                  <a:cubicBezTo>
                    <a:pt x="28085" y="38222"/>
                    <a:pt x="28085" y="38222"/>
                    <a:pt x="28085" y="38222"/>
                  </a:cubicBezTo>
                  <a:cubicBezTo>
                    <a:pt x="24680" y="38222"/>
                    <a:pt x="24680" y="38222"/>
                    <a:pt x="24680" y="38222"/>
                  </a:cubicBezTo>
                  <a:cubicBezTo>
                    <a:pt x="25531" y="35555"/>
                    <a:pt x="25531" y="35555"/>
                    <a:pt x="25531" y="35555"/>
                  </a:cubicBezTo>
                  <a:cubicBezTo>
                    <a:pt x="25531" y="34666"/>
                    <a:pt x="25531" y="34666"/>
                    <a:pt x="25531" y="34666"/>
                  </a:cubicBezTo>
                  <a:cubicBezTo>
                    <a:pt x="24680" y="34666"/>
                    <a:pt x="24680" y="34666"/>
                    <a:pt x="24680" y="34666"/>
                  </a:cubicBezTo>
                  <a:cubicBezTo>
                    <a:pt x="23829" y="32888"/>
                    <a:pt x="23829" y="32888"/>
                    <a:pt x="23829" y="32888"/>
                  </a:cubicBezTo>
                  <a:cubicBezTo>
                    <a:pt x="22127" y="32000"/>
                    <a:pt x="22127" y="32000"/>
                    <a:pt x="22127" y="32000"/>
                  </a:cubicBezTo>
                  <a:cubicBezTo>
                    <a:pt x="22127" y="35555"/>
                    <a:pt x="22127" y="35555"/>
                    <a:pt x="22127" y="35555"/>
                  </a:cubicBezTo>
                  <a:cubicBezTo>
                    <a:pt x="22127" y="38222"/>
                    <a:pt x="22127" y="38222"/>
                    <a:pt x="22127" y="38222"/>
                  </a:cubicBezTo>
                  <a:cubicBezTo>
                    <a:pt x="22127" y="44444"/>
                    <a:pt x="22127" y="44444"/>
                    <a:pt x="22127" y="44444"/>
                  </a:cubicBezTo>
                  <a:cubicBezTo>
                    <a:pt x="22127" y="47111"/>
                    <a:pt x="22127" y="47111"/>
                    <a:pt x="22127" y="47111"/>
                  </a:cubicBezTo>
                  <a:cubicBezTo>
                    <a:pt x="22127" y="51555"/>
                    <a:pt x="22127" y="51555"/>
                    <a:pt x="22127" y="51555"/>
                  </a:cubicBezTo>
                  <a:cubicBezTo>
                    <a:pt x="21276" y="53333"/>
                    <a:pt x="21276" y="53333"/>
                    <a:pt x="21276" y="53333"/>
                  </a:cubicBezTo>
                  <a:cubicBezTo>
                    <a:pt x="21276" y="56000"/>
                    <a:pt x="21276" y="56000"/>
                    <a:pt x="21276" y="56000"/>
                  </a:cubicBezTo>
                  <a:cubicBezTo>
                    <a:pt x="22127" y="57777"/>
                    <a:pt x="22127" y="57777"/>
                    <a:pt x="22127" y="57777"/>
                  </a:cubicBezTo>
                  <a:cubicBezTo>
                    <a:pt x="18723" y="58666"/>
                    <a:pt x="18723" y="58666"/>
                    <a:pt x="18723" y="58666"/>
                  </a:cubicBezTo>
                  <a:cubicBezTo>
                    <a:pt x="15319" y="58666"/>
                    <a:pt x="15319" y="58666"/>
                    <a:pt x="15319" y="58666"/>
                  </a:cubicBezTo>
                  <a:cubicBezTo>
                    <a:pt x="8510" y="58666"/>
                    <a:pt x="8510" y="58666"/>
                    <a:pt x="8510" y="58666"/>
                  </a:cubicBezTo>
                  <a:cubicBezTo>
                    <a:pt x="1702" y="57777"/>
                    <a:pt x="1702" y="57777"/>
                    <a:pt x="1702" y="57777"/>
                  </a:cubicBezTo>
                  <a:cubicBezTo>
                    <a:pt x="1702" y="58666"/>
                    <a:pt x="1702" y="58666"/>
                    <a:pt x="1702" y="58666"/>
                  </a:cubicBezTo>
                  <a:cubicBezTo>
                    <a:pt x="1702" y="61333"/>
                    <a:pt x="1702" y="61333"/>
                    <a:pt x="1702" y="61333"/>
                  </a:cubicBezTo>
                  <a:cubicBezTo>
                    <a:pt x="1702" y="67555"/>
                    <a:pt x="1702" y="67555"/>
                    <a:pt x="1702" y="67555"/>
                  </a:cubicBezTo>
                  <a:cubicBezTo>
                    <a:pt x="1702" y="81777"/>
                    <a:pt x="1702" y="81777"/>
                    <a:pt x="1702" y="81777"/>
                  </a:cubicBezTo>
                  <a:cubicBezTo>
                    <a:pt x="0" y="96000"/>
                    <a:pt x="0" y="96000"/>
                    <a:pt x="0" y="96000"/>
                  </a:cubicBezTo>
                  <a:cubicBezTo>
                    <a:pt x="1702" y="98666"/>
                    <a:pt x="1702" y="98666"/>
                    <a:pt x="1702" y="98666"/>
                  </a:cubicBezTo>
                  <a:cubicBezTo>
                    <a:pt x="2553" y="100444"/>
                    <a:pt x="2553" y="100444"/>
                    <a:pt x="2553" y="100444"/>
                  </a:cubicBezTo>
                  <a:cubicBezTo>
                    <a:pt x="5957" y="104888"/>
                    <a:pt x="5957" y="104888"/>
                    <a:pt x="5957" y="104888"/>
                  </a:cubicBezTo>
                  <a:cubicBezTo>
                    <a:pt x="7659" y="105777"/>
                    <a:pt x="7659" y="105777"/>
                    <a:pt x="7659" y="105777"/>
                  </a:cubicBezTo>
                  <a:cubicBezTo>
                    <a:pt x="7659" y="105777"/>
                    <a:pt x="7659" y="105777"/>
                    <a:pt x="7659" y="105777"/>
                  </a:cubicBezTo>
                  <a:cubicBezTo>
                    <a:pt x="7659" y="105777"/>
                    <a:pt x="7659" y="105777"/>
                    <a:pt x="7659" y="105777"/>
                  </a:cubicBezTo>
                  <a:cubicBezTo>
                    <a:pt x="7659" y="105777"/>
                    <a:pt x="9361" y="108444"/>
                    <a:pt x="11063" y="111111"/>
                  </a:cubicBezTo>
                  <a:cubicBezTo>
                    <a:pt x="15319" y="113777"/>
                    <a:pt x="15319" y="113777"/>
                    <a:pt x="15319" y="113777"/>
                  </a:cubicBezTo>
                  <a:cubicBezTo>
                    <a:pt x="14468" y="113777"/>
                    <a:pt x="14468" y="113777"/>
                    <a:pt x="14468" y="113777"/>
                  </a:cubicBezTo>
                  <a:cubicBezTo>
                    <a:pt x="14468" y="113777"/>
                    <a:pt x="14468" y="113777"/>
                    <a:pt x="14468" y="113777"/>
                  </a:cubicBezTo>
                  <a:cubicBezTo>
                    <a:pt x="15319" y="113777"/>
                    <a:pt x="16170" y="114666"/>
                    <a:pt x="17021" y="113777"/>
                  </a:cubicBezTo>
                  <a:cubicBezTo>
                    <a:pt x="19574" y="113777"/>
                    <a:pt x="19574" y="113777"/>
                    <a:pt x="19574" y="113777"/>
                  </a:cubicBezTo>
                  <a:cubicBezTo>
                    <a:pt x="24680" y="112000"/>
                    <a:pt x="24680" y="112000"/>
                    <a:pt x="24680" y="112000"/>
                  </a:cubicBezTo>
                  <a:cubicBezTo>
                    <a:pt x="27234" y="113777"/>
                    <a:pt x="27234" y="113777"/>
                    <a:pt x="27234" y="113777"/>
                  </a:cubicBezTo>
                  <a:cubicBezTo>
                    <a:pt x="29787" y="112000"/>
                    <a:pt x="29787" y="112000"/>
                    <a:pt x="29787" y="112000"/>
                  </a:cubicBezTo>
                  <a:cubicBezTo>
                    <a:pt x="30638" y="113777"/>
                    <a:pt x="30638" y="113777"/>
                    <a:pt x="30638" y="113777"/>
                  </a:cubicBezTo>
                  <a:cubicBezTo>
                    <a:pt x="33191" y="116444"/>
                    <a:pt x="33191" y="116444"/>
                    <a:pt x="33191" y="116444"/>
                  </a:cubicBezTo>
                  <a:cubicBezTo>
                    <a:pt x="35744" y="116444"/>
                    <a:pt x="35744" y="116444"/>
                    <a:pt x="35744" y="116444"/>
                  </a:cubicBezTo>
                  <a:cubicBezTo>
                    <a:pt x="38297" y="116444"/>
                    <a:pt x="38297" y="116444"/>
                    <a:pt x="38297" y="116444"/>
                  </a:cubicBezTo>
                  <a:cubicBezTo>
                    <a:pt x="39148" y="117333"/>
                    <a:pt x="39148" y="117333"/>
                    <a:pt x="39148" y="117333"/>
                  </a:cubicBezTo>
                  <a:cubicBezTo>
                    <a:pt x="40851" y="119111"/>
                    <a:pt x="40851" y="119111"/>
                    <a:pt x="40851" y="119111"/>
                  </a:cubicBezTo>
                  <a:cubicBezTo>
                    <a:pt x="41702" y="119111"/>
                    <a:pt x="41702" y="119111"/>
                    <a:pt x="41702" y="119111"/>
                  </a:cubicBezTo>
                  <a:cubicBezTo>
                    <a:pt x="44255" y="117333"/>
                    <a:pt x="44255" y="117333"/>
                    <a:pt x="44255" y="117333"/>
                  </a:cubicBezTo>
                  <a:cubicBezTo>
                    <a:pt x="46808" y="119111"/>
                    <a:pt x="46808" y="119111"/>
                    <a:pt x="46808" y="119111"/>
                  </a:cubicBezTo>
                  <a:cubicBezTo>
                    <a:pt x="49361" y="120000"/>
                    <a:pt x="49361" y="120000"/>
                    <a:pt x="49361" y="120000"/>
                  </a:cubicBezTo>
                  <a:cubicBezTo>
                    <a:pt x="50212" y="119111"/>
                    <a:pt x="50212" y="119111"/>
                    <a:pt x="50212" y="119111"/>
                  </a:cubicBezTo>
                  <a:cubicBezTo>
                    <a:pt x="53617" y="116444"/>
                    <a:pt x="53617" y="116444"/>
                    <a:pt x="53617" y="116444"/>
                  </a:cubicBezTo>
                  <a:cubicBezTo>
                    <a:pt x="58723" y="108444"/>
                    <a:pt x="58723" y="108444"/>
                    <a:pt x="58723" y="108444"/>
                  </a:cubicBezTo>
                  <a:cubicBezTo>
                    <a:pt x="61276" y="104888"/>
                    <a:pt x="61276" y="104888"/>
                    <a:pt x="61276" y="104888"/>
                  </a:cubicBezTo>
                  <a:cubicBezTo>
                    <a:pt x="66382" y="102222"/>
                    <a:pt x="66382" y="102222"/>
                    <a:pt x="66382" y="102222"/>
                  </a:cubicBezTo>
                  <a:cubicBezTo>
                    <a:pt x="67234" y="102222"/>
                    <a:pt x="67234" y="102222"/>
                    <a:pt x="67234" y="102222"/>
                  </a:cubicBezTo>
                  <a:cubicBezTo>
                    <a:pt x="69787" y="99555"/>
                    <a:pt x="69787" y="99555"/>
                    <a:pt x="69787" y="99555"/>
                  </a:cubicBezTo>
                  <a:cubicBezTo>
                    <a:pt x="69787" y="96000"/>
                    <a:pt x="69787" y="96000"/>
                    <a:pt x="69787" y="96000"/>
                  </a:cubicBezTo>
                  <a:cubicBezTo>
                    <a:pt x="70638" y="94222"/>
                    <a:pt x="70638" y="94222"/>
                    <a:pt x="70638" y="94222"/>
                  </a:cubicBezTo>
                  <a:cubicBezTo>
                    <a:pt x="72340" y="93333"/>
                    <a:pt x="72340" y="93333"/>
                    <a:pt x="72340" y="93333"/>
                  </a:cubicBezTo>
                  <a:cubicBezTo>
                    <a:pt x="75744" y="90666"/>
                    <a:pt x="75744" y="90666"/>
                    <a:pt x="75744" y="90666"/>
                  </a:cubicBezTo>
                  <a:cubicBezTo>
                    <a:pt x="78297" y="90666"/>
                    <a:pt x="78297" y="90666"/>
                    <a:pt x="78297" y="90666"/>
                  </a:cubicBezTo>
                  <a:cubicBezTo>
                    <a:pt x="78297" y="90666"/>
                    <a:pt x="78297" y="90666"/>
                    <a:pt x="78297" y="90666"/>
                  </a:cubicBezTo>
                  <a:cubicBezTo>
                    <a:pt x="80000" y="90666"/>
                    <a:pt x="80000" y="90666"/>
                    <a:pt x="80000" y="90666"/>
                  </a:cubicBezTo>
                  <a:cubicBezTo>
                    <a:pt x="81702" y="90666"/>
                    <a:pt x="81702" y="90666"/>
                    <a:pt x="81702" y="90666"/>
                  </a:cubicBezTo>
                  <a:cubicBezTo>
                    <a:pt x="85957" y="89777"/>
                    <a:pt x="85957" y="89777"/>
                    <a:pt x="85957" y="89777"/>
                  </a:cubicBezTo>
                  <a:cubicBezTo>
                    <a:pt x="85957" y="88000"/>
                    <a:pt x="85957" y="88000"/>
                    <a:pt x="85957" y="88000"/>
                  </a:cubicBezTo>
                  <a:cubicBezTo>
                    <a:pt x="85957" y="85333"/>
                    <a:pt x="85957" y="85333"/>
                    <a:pt x="85957" y="85333"/>
                  </a:cubicBezTo>
                  <a:cubicBezTo>
                    <a:pt x="84255" y="81777"/>
                    <a:pt x="84255" y="81777"/>
                    <a:pt x="84255" y="81777"/>
                  </a:cubicBezTo>
                  <a:cubicBezTo>
                    <a:pt x="98723" y="76444"/>
                    <a:pt x="98723" y="76444"/>
                    <a:pt x="98723" y="76444"/>
                  </a:cubicBezTo>
                  <a:cubicBezTo>
                    <a:pt x="113191" y="70222"/>
                    <a:pt x="113191" y="70222"/>
                    <a:pt x="113191" y="70222"/>
                  </a:cubicBezTo>
                  <a:cubicBezTo>
                    <a:pt x="114042" y="70222"/>
                    <a:pt x="114042" y="70222"/>
                    <a:pt x="114042" y="70222"/>
                  </a:cubicBezTo>
                  <a:cubicBezTo>
                    <a:pt x="113191" y="70222"/>
                    <a:pt x="113191" y="70222"/>
                    <a:pt x="113191" y="70222"/>
                  </a:cubicBezTo>
                  <a:cubicBezTo>
                    <a:pt x="112340" y="70222"/>
                    <a:pt x="112340" y="70222"/>
                    <a:pt x="112340" y="70222"/>
                  </a:cubicBezTo>
                  <a:cubicBezTo>
                    <a:pt x="111489" y="69333"/>
                    <a:pt x="111489" y="69333"/>
                    <a:pt x="111489" y="69333"/>
                  </a:cubicBezTo>
                  <a:cubicBezTo>
                    <a:pt x="110638" y="68444"/>
                    <a:pt x="110638" y="68444"/>
                    <a:pt x="110638" y="68444"/>
                  </a:cubicBezTo>
                  <a:cubicBezTo>
                    <a:pt x="109787" y="67555"/>
                    <a:pt x="109787" y="67555"/>
                    <a:pt x="109787" y="67555"/>
                  </a:cubicBezTo>
                  <a:cubicBezTo>
                    <a:pt x="109787" y="66666"/>
                    <a:pt x="109787" y="66666"/>
                    <a:pt x="109787" y="66666"/>
                  </a:cubicBezTo>
                  <a:cubicBezTo>
                    <a:pt x="111489" y="64000"/>
                    <a:pt x="111489" y="64000"/>
                    <a:pt x="111489" y="64000"/>
                  </a:cubicBezTo>
                  <a:cubicBezTo>
                    <a:pt x="111489" y="64000"/>
                    <a:pt x="111489" y="64000"/>
                    <a:pt x="111489" y="64000"/>
                  </a:cubicBezTo>
                  <a:cubicBezTo>
                    <a:pt x="112340" y="61333"/>
                    <a:pt x="112340" y="61333"/>
                    <a:pt x="112340" y="61333"/>
                  </a:cubicBezTo>
                  <a:cubicBezTo>
                    <a:pt x="114042" y="58666"/>
                    <a:pt x="114042" y="58666"/>
                    <a:pt x="114042" y="58666"/>
                  </a:cubicBezTo>
                  <a:cubicBezTo>
                    <a:pt x="112340" y="55111"/>
                    <a:pt x="112340" y="55111"/>
                    <a:pt x="112340" y="55111"/>
                  </a:cubicBezTo>
                  <a:cubicBezTo>
                    <a:pt x="114042" y="53333"/>
                    <a:pt x="114042" y="53333"/>
                    <a:pt x="114042" y="53333"/>
                  </a:cubicBezTo>
                  <a:cubicBezTo>
                    <a:pt x="114893" y="52444"/>
                    <a:pt x="114893" y="52444"/>
                    <a:pt x="114893" y="52444"/>
                  </a:cubicBezTo>
                  <a:cubicBezTo>
                    <a:pt x="118297" y="49777"/>
                    <a:pt x="118297" y="49777"/>
                    <a:pt x="118297" y="49777"/>
                  </a:cubicBezTo>
                  <a:cubicBezTo>
                    <a:pt x="117446" y="48888"/>
                    <a:pt x="117446" y="48888"/>
                    <a:pt x="117446" y="48888"/>
                  </a:cubicBezTo>
                  <a:cubicBezTo>
                    <a:pt x="116595" y="46222"/>
                    <a:pt x="116595" y="46222"/>
                    <a:pt x="116595" y="46222"/>
                  </a:cubicBezTo>
                  <a:cubicBezTo>
                    <a:pt x="116595" y="40000"/>
                    <a:pt x="116595" y="40000"/>
                    <a:pt x="116595" y="40000"/>
                  </a:cubicBezTo>
                  <a:cubicBezTo>
                    <a:pt x="117446" y="37333"/>
                    <a:pt x="117446" y="37333"/>
                    <a:pt x="117446" y="37333"/>
                  </a:cubicBezTo>
                  <a:cubicBezTo>
                    <a:pt x="117446" y="34666"/>
                    <a:pt x="117446" y="34666"/>
                    <a:pt x="117446" y="34666"/>
                  </a:cubicBezTo>
                  <a:cubicBezTo>
                    <a:pt x="116595" y="32888"/>
                    <a:pt x="116595" y="32888"/>
                    <a:pt x="116595" y="32888"/>
                  </a:cubicBezTo>
                  <a:cubicBezTo>
                    <a:pt x="116595" y="32888"/>
                    <a:pt x="116595" y="32888"/>
                    <a:pt x="116595" y="32888"/>
                  </a:cubicBezTo>
                  <a:cubicBezTo>
                    <a:pt x="116595" y="32000"/>
                    <a:pt x="116595" y="32000"/>
                    <a:pt x="116595" y="32000"/>
                  </a:cubicBezTo>
                  <a:cubicBezTo>
                    <a:pt x="117446" y="32000"/>
                    <a:pt x="117446" y="32000"/>
                    <a:pt x="117446" y="32000"/>
                  </a:cubicBezTo>
                  <a:cubicBezTo>
                    <a:pt x="118297" y="31111"/>
                    <a:pt x="118297" y="31111"/>
                    <a:pt x="118297" y="31111"/>
                  </a:cubicBezTo>
                  <a:cubicBezTo>
                    <a:pt x="120000" y="29333"/>
                    <a:pt x="120000" y="29333"/>
                    <a:pt x="120000" y="29333"/>
                  </a:cubicBezTo>
                  <a:cubicBezTo>
                    <a:pt x="120000" y="28444"/>
                    <a:pt x="120000" y="28444"/>
                    <a:pt x="120000" y="28444"/>
                  </a:cubicBezTo>
                  <a:cubicBezTo>
                    <a:pt x="120000" y="25777"/>
                    <a:pt x="120000" y="25777"/>
                    <a:pt x="120000" y="25777"/>
                  </a:cubicBezTo>
                  <a:lnTo>
                    <a:pt x="118297" y="2311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2" name="Shape 822"/>
            <p:cNvSpPr/>
            <p:nvPr/>
          </p:nvSpPr>
          <p:spPr>
            <a:xfrm>
              <a:off x="4619625" y="3592617"/>
              <a:ext cx="239712" cy="404811"/>
            </a:xfrm>
            <a:custGeom>
              <a:avLst/>
              <a:gdLst/>
              <a:ahLst/>
              <a:cxnLst/>
              <a:rect l="0" t="0" r="0" b="0"/>
              <a:pathLst>
                <a:path w="120000" h="120000" extrusionOk="0">
                  <a:moveTo>
                    <a:pt x="108292" y="56231"/>
                  </a:moveTo>
                  <a:lnTo>
                    <a:pt x="107317" y="53913"/>
                  </a:lnTo>
                  <a:lnTo>
                    <a:pt x="104390" y="51014"/>
                  </a:lnTo>
                  <a:lnTo>
                    <a:pt x="103414" y="47536"/>
                  </a:lnTo>
                  <a:lnTo>
                    <a:pt x="94634" y="42898"/>
                  </a:lnTo>
                  <a:lnTo>
                    <a:pt x="88780" y="38260"/>
                  </a:lnTo>
                  <a:lnTo>
                    <a:pt x="86829" y="37681"/>
                  </a:lnTo>
                  <a:lnTo>
                    <a:pt x="85853" y="35362"/>
                  </a:lnTo>
                  <a:lnTo>
                    <a:pt x="85853" y="34782"/>
                  </a:lnTo>
                  <a:lnTo>
                    <a:pt x="88780" y="33043"/>
                  </a:lnTo>
                  <a:lnTo>
                    <a:pt x="91707" y="32463"/>
                  </a:lnTo>
                  <a:lnTo>
                    <a:pt x="95609" y="33043"/>
                  </a:lnTo>
                  <a:lnTo>
                    <a:pt x="102439" y="32463"/>
                  </a:lnTo>
                  <a:lnTo>
                    <a:pt x="104390" y="32463"/>
                  </a:lnTo>
                  <a:lnTo>
                    <a:pt x="107317" y="33043"/>
                  </a:lnTo>
                  <a:lnTo>
                    <a:pt x="108292" y="33043"/>
                  </a:lnTo>
                  <a:lnTo>
                    <a:pt x="111219" y="32463"/>
                  </a:lnTo>
                  <a:lnTo>
                    <a:pt x="107317" y="30144"/>
                  </a:lnTo>
                  <a:lnTo>
                    <a:pt x="103414" y="26666"/>
                  </a:lnTo>
                  <a:lnTo>
                    <a:pt x="102439" y="23188"/>
                  </a:lnTo>
                  <a:lnTo>
                    <a:pt x="102439" y="19130"/>
                  </a:lnTo>
                  <a:lnTo>
                    <a:pt x="102439" y="16811"/>
                  </a:lnTo>
                  <a:lnTo>
                    <a:pt x="102439" y="13333"/>
                  </a:lnTo>
                  <a:lnTo>
                    <a:pt x="102439" y="9855"/>
                  </a:lnTo>
                  <a:lnTo>
                    <a:pt x="99512" y="9855"/>
                  </a:lnTo>
                  <a:lnTo>
                    <a:pt x="99512" y="9275"/>
                  </a:lnTo>
                  <a:lnTo>
                    <a:pt x="98536" y="5217"/>
                  </a:lnTo>
                  <a:lnTo>
                    <a:pt x="95609" y="4637"/>
                  </a:lnTo>
                  <a:lnTo>
                    <a:pt x="94634" y="4057"/>
                  </a:lnTo>
                  <a:lnTo>
                    <a:pt x="91707" y="2318"/>
                  </a:lnTo>
                  <a:lnTo>
                    <a:pt x="91707" y="1739"/>
                  </a:lnTo>
                  <a:lnTo>
                    <a:pt x="91707" y="0"/>
                  </a:lnTo>
                  <a:lnTo>
                    <a:pt x="88780" y="0"/>
                  </a:lnTo>
                  <a:lnTo>
                    <a:pt x="86829" y="0"/>
                  </a:lnTo>
                  <a:lnTo>
                    <a:pt x="85853" y="0"/>
                  </a:lnTo>
                  <a:lnTo>
                    <a:pt x="86829" y="1739"/>
                  </a:lnTo>
                  <a:lnTo>
                    <a:pt x="86829" y="4637"/>
                  </a:lnTo>
                  <a:lnTo>
                    <a:pt x="88780" y="7536"/>
                  </a:lnTo>
                  <a:lnTo>
                    <a:pt x="91707" y="7536"/>
                  </a:lnTo>
                  <a:lnTo>
                    <a:pt x="94634" y="9275"/>
                  </a:lnTo>
                  <a:lnTo>
                    <a:pt x="95609" y="11594"/>
                  </a:lnTo>
                  <a:lnTo>
                    <a:pt x="94634" y="13333"/>
                  </a:lnTo>
                  <a:lnTo>
                    <a:pt x="94634" y="14492"/>
                  </a:lnTo>
                  <a:lnTo>
                    <a:pt x="94634" y="16811"/>
                  </a:lnTo>
                  <a:lnTo>
                    <a:pt x="91707" y="17971"/>
                  </a:lnTo>
                  <a:lnTo>
                    <a:pt x="86829" y="19130"/>
                  </a:lnTo>
                  <a:lnTo>
                    <a:pt x="82926" y="20289"/>
                  </a:lnTo>
                  <a:lnTo>
                    <a:pt x="81951" y="22608"/>
                  </a:lnTo>
                  <a:lnTo>
                    <a:pt x="79024" y="26666"/>
                  </a:lnTo>
                  <a:lnTo>
                    <a:pt x="78048" y="30144"/>
                  </a:lnTo>
                  <a:lnTo>
                    <a:pt x="76097" y="30724"/>
                  </a:lnTo>
                  <a:lnTo>
                    <a:pt x="74146" y="33043"/>
                  </a:lnTo>
                  <a:lnTo>
                    <a:pt x="74146" y="35362"/>
                  </a:lnTo>
                  <a:lnTo>
                    <a:pt x="72195" y="37101"/>
                  </a:lnTo>
                  <a:lnTo>
                    <a:pt x="66341" y="38260"/>
                  </a:lnTo>
                  <a:lnTo>
                    <a:pt x="68292" y="40000"/>
                  </a:lnTo>
                  <a:lnTo>
                    <a:pt x="68292" y="40579"/>
                  </a:lnTo>
                  <a:lnTo>
                    <a:pt x="66341" y="42898"/>
                  </a:lnTo>
                  <a:lnTo>
                    <a:pt x="64390" y="46376"/>
                  </a:lnTo>
                  <a:lnTo>
                    <a:pt x="60487" y="46376"/>
                  </a:lnTo>
                  <a:lnTo>
                    <a:pt x="60487" y="48695"/>
                  </a:lnTo>
                  <a:lnTo>
                    <a:pt x="59512" y="48695"/>
                  </a:lnTo>
                  <a:lnTo>
                    <a:pt x="56585" y="51014"/>
                  </a:lnTo>
                  <a:lnTo>
                    <a:pt x="56585" y="52173"/>
                  </a:lnTo>
                  <a:lnTo>
                    <a:pt x="55609" y="56231"/>
                  </a:lnTo>
                  <a:lnTo>
                    <a:pt x="51707" y="60289"/>
                  </a:lnTo>
                  <a:lnTo>
                    <a:pt x="51707" y="60869"/>
                  </a:lnTo>
                  <a:lnTo>
                    <a:pt x="51707" y="61449"/>
                  </a:lnTo>
                  <a:lnTo>
                    <a:pt x="51707" y="63188"/>
                  </a:lnTo>
                  <a:lnTo>
                    <a:pt x="48780" y="63768"/>
                  </a:lnTo>
                  <a:lnTo>
                    <a:pt x="47804" y="65507"/>
                  </a:lnTo>
                  <a:lnTo>
                    <a:pt x="47804" y="67826"/>
                  </a:lnTo>
                  <a:lnTo>
                    <a:pt x="43902" y="70144"/>
                  </a:lnTo>
                  <a:lnTo>
                    <a:pt x="42926" y="70144"/>
                  </a:lnTo>
                  <a:lnTo>
                    <a:pt x="40000" y="70144"/>
                  </a:lnTo>
                  <a:lnTo>
                    <a:pt x="40000" y="68405"/>
                  </a:lnTo>
                  <a:lnTo>
                    <a:pt x="40000" y="67826"/>
                  </a:lnTo>
                  <a:lnTo>
                    <a:pt x="36097" y="66086"/>
                  </a:lnTo>
                  <a:lnTo>
                    <a:pt x="35121" y="65507"/>
                  </a:lnTo>
                  <a:lnTo>
                    <a:pt x="33170" y="63768"/>
                  </a:lnTo>
                  <a:lnTo>
                    <a:pt x="33170" y="61449"/>
                  </a:lnTo>
                  <a:lnTo>
                    <a:pt x="31219" y="63768"/>
                  </a:lnTo>
                  <a:lnTo>
                    <a:pt x="29268" y="65507"/>
                  </a:lnTo>
                  <a:lnTo>
                    <a:pt x="27317" y="65507"/>
                  </a:lnTo>
                  <a:lnTo>
                    <a:pt x="23414" y="63768"/>
                  </a:lnTo>
                  <a:lnTo>
                    <a:pt x="21463" y="65507"/>
                  </a:lnTo>
                  <a:lnTo>
                    <a:pt x="20487" y="66086"/>
                  </a:lnTo>
                  <a:lnTo>
                    <a:pt x="17560" y="70144"/>
                  </a:lnTo>
                  <a:lnTo>
                    <a:pt x="9756" y="73043"/>
                  </a:lnTo>
                  <a:lnTo>
                    <a:pt x="7804" y="75942"/>
                  </a:lnTo>
                  <a:lnTo>
                    <a:pt x="4878" y="77681"/>
                  </a:lnTo>
                  <a:lnTo>
                    <a:pt x="7804" y="78260"/>
                  </a:lnTo>
                  <a:lnTo>
                    <a:pt x="4878" y="79420"/>
                  </a:lnTo>
                  <a:lnTo>
                    <a:pt x="4878" y="82898"/>
                  </a:lnTo>
                  <a:lnTo>
                    <a:pt x="3902" y="85217"/>
                  </a:lnTo>
                  <a:lnTo>
                    <a:pt x="975" y="86956"/>
                  </a:lnTo>
                  <a:lnTo>
                    <a:pt x="0" y="87536"/>
                  </a:lnTo>
                  <a:lnTo>
                    <a:pt x="975" y="87536"/>
                  </a:lnTo>
                  <a:lnTo>
                    <a:pt x="0" y="89275"/>
                  </a:lnTo>
                  <a:lnTo>
                    <a:pt x="3902" y="91014"/>
                  </a:lnTo>
                  <a:lnTo>
                    <a:pt x="975" y="88695"/>
                  </a:lnTo>
                  <a:lnTo>
                    <a:pt x="3902" y="89275"/>
                  </a:lnTo>
                  <a:lnTo>
                    <a:pt x="4878" y="88695"/>
                  </a:lnTo>
                  <a:lnTo>
                    <a:pt x="7804" y="91014"/>
                  </a:lnTo>
                  <a:lnTo>
                    <a:pt x="7804" y="93913"/>
                  </a:lnTo>
                  <a:lnTo>
                    <a:pt x="8780" y="94492"/>
                  </a:lnTo>
                  <a:lnTo>
                    <a:pt x="9756" y="94492"/>
                  </a:lnTo>
                  <a:lnTo>
                    <a:pt x="12682" y="94492"/>
                  </a:lnTo>
                  <a:lnTo>
                    <a:pt x="12682" y="96231"/>
                  </a:lnTo>
                  <a:lnTo>
                    <a:pt x="13658" y="96231"/>
                  </a:lnTo>
                  <a:lnTo>
                    <a:pt x="13658" y="94492"/>
                  </a:lnTo>
                  <a:lnTo>
                    <a:pt x="16585" y="94492"/>
                  </a:lnTo>
                  <a:lnTo>
                    <a:pt x="17560" y="93913"/>
                  </a:lnTo>
                  <a:lnTo>
                    <a:pt x="16585" y="96231"/>
                  </a:lnTo>
                  <a:lnTo>
                    <a:pt x="17560" y="96231"/>
                  </a:lnTo>
                  <a:lnTo>
                    <a:pt x="16585" y="96811"/>
                  </a:lnTo>
                  <a:lnTo>
                    <a:pt x="16585" y="98550"/>
                  </a:lnTo>
                  <a:lnTo>
                    <a:pt x="16585" y="99130"/>
                  </a:lnTo>
                  <a:lnTo>
                    <a:pt x="17560" y="99130"/>
                  </a:lnTo>
                  <a:lnTo>
                    <a:pt x="17560" y="100869"/>
                  </a:lnTo>
                  <a:lnTo>
                    <a:pt x="20487" y="103188"/>
                  </a:lnTo>
                  <a:lnTo>
                    <a:pt x="21463" y="106086"/>
                  </a:lnTo>
                  <a:lnTo>
                    <a:pt x="20487" y="109565"/>
                  </a:lnTo>
                  <a:lnTo>
                    <a:pt x="20487" y="111304"/>
                  </a:lnTo>
                  <a:lnTo>
                    <a:pt x="20487" y="112463"/>
                  </a:lnTo>
                  <a:lnTo>
                    <a:pt x="21463" y="113623"/>
                  </a:lnTo>
                  <a:lnTo>
                    <a:pt x="23414" y="114782"/>
                  </a:lnTo>
                  <a:lnTo>
                    <a:pt x="27317" y="114782"/>
                  </a:lnTo>
                  <a:lnTo>
                    <a:pt x="36097" y="114782"/>
                  </a:lnTo>
                  <a:lnTo>
                    <a:pt x="43902" y="114782"/>
                  </a:lnTo>
                  <a:lnTo>
                    <a:pt x="43902" y="113623"/>
                  </a:lnTo>
                  <a:lnTo>
                    <a:pt x="46829" y="112463"/>
                  </a:lnTo>
                  <a:lnTo>
                    <a:pt x="48780" y="112463"/>
                  </a:lnTo>
                  <a:lnTo>
                    <a:pt x="59512" y="113623"/>
                  </a:lnTo>
                  <a:lnTo>
                    <a:pt x="64390" y="113623"/>
                  </a:lnTo>
                  <a:lnTo>
                    <a:pt x="68292" y="113623"/>
                  </a:lnTo>
                  <a:lnTo>
                    <a:pt x="72195" y="113623"/>
                  </a:lnTo>
                  <a:lnTo>
                    <a:pt x="74146" y="113623"/>
                  </a:lnTo>
                  <a:lnTo>
                    <a:pt x="74146" y="114782"/>
                  </a:lnTo>
                  <a:lnTo>
                    <a:pt x="76097" y="114782"/>
                  </a:lnTo>
                  <a:lnTo>
                    <a:pt x="78048" y="114782"/>
                  </a:lnTo>
                  <a:lnTo>
                    <a:pt x="82926" y="114782"/>
                  </a:lnTo>
                  <a:lnTo>
                    <a:pt x="87804" y="114782"/>
                  </a:lnTo>
                  <a:lnTo>
                    <a:pt x="90731" y="114782"/>
                  </a:lnTo>
                  <a:lnTo>
                    <a:pt x="98536" y="114782"/>
                  </a:lnTo>
                  <a:lnTo>
                    <a:pt x="99512" y="115942"/>
                  </a:lnTo>
                  <a:lnTo>
                    <a:pt x="103414" y="115942"/>
                  </a:lnTo>
                  <a:lnTo>
                    <a:pt x="107317" y="115942"/>
                  </a:lnTo>
                  <a:lnTo>
                    <a:pt x="111219" y="117101"/>
                  </a:lnTo>
                  <a:lnTo>
                    <a:pt x="119024" y="120000"/>
                  </a:lnTo>
                  <a:lnTo>
                    <a:pt x="119024" y="118260"/>
                  </a:lnTo>
                  <a:lnTo>
                    <a:pt x="119024" y="115942"/>
                  </a:lnTo>
                  <a:lnTo>
                    <a:pt x="119024" y="113623"/>
                  </a:lnTo>
                  <a:lnTo>
                    <a:pt x="120000" y="113043"/>
                  </a:lnTo>
                  <a:lnTo>
                    <a:pt x="119024" y="107246"/>
                  </a:lnTo>
                  <a:lnTo>
                    <a:pt x="116097" y="106086"/>
                  </a:lnTo>
                  <a:lnTo>
                    <a:pt x="115121" y="104927"/>
                  </a:lnTo>
                  <a:lnTo>
                    <a:pt x="111219" y="103768"/>
                  </a:lnTo>
                  <a:lnTo>
                    <a:pt x="106341" y="99130"/>
                  </a:lnTo>
                  <a:lnTo>
                    <a:pt x="104390" y="99130"/>
                  </a:lnTo>
                  <a:lnTo>
                    <a:pt x="103414" y="96231"/>
                  </a:lnTo>
                  <a:lnTo>
                    <a:pt x="103414" y="94492"/>
                  </a:lnTo>
                  <a:lnTo>
                    <a:pt x="102439" y="93333"/>
                  </a:lnTo>
                  <a:lnTo>
                    <a:pt x="99512" y="91014"/>
                  </a:lnTo>
                  <a:lnTo>
                    <a:pt x="98536" y="88695"/>
                  </a:lnTo>
                  <a:lnTo>
                    <a:pt x="95609" y="86956"/>
                  </a:lnTo>
                  <a:lnTo>
                    <a:pt x="95609" y="84057"/>
                  </a:lnTo>
                  <a:lnTo>
                    <a:pt x="94634" y="81739"/>
                  </a:lnTo>
                  <a:lnTo>
                    <a:pt x="94634" y="78260"/>
                  </a:lnTo>
                  <a:lnTo>
                    <a:pt x="94634" y="75362"/>
                  </a:lnTo>
                  <a:lnTo>
                    <a:pt x="91707" y="75362"/>
                  </a:lnTo>
                  <a:lnTo>
                    <a:pt x="91707" y="73623"/>
                  </a:lnTo>
                  <a:lnTo>
                    <a:pt x="95609" y="71304"/>
                  </a:lnTo>
                  <a:lnTo>
                    <a:pt x="98536" y="70144"/>
                  </a:lnTo>
                  <a:lnTo>
                    <a:pt x="99512" y="67826"/>
                  </a:lnTo>
                  <a:lnTo>
                    <a:pt x="103414" y="63768"/>
                  </a:lnTo>
                  <a:lnTo>
                    <a:pt x="107317" y="60289"/>
                  </a:lnTo>
                  <a:lnTo>
                    <a:pt x="108292" y="59130"/>
                  </a:lnTo>
                  <a:lnTo>
                    <a:pt x="108292" y="58550"/>
                  </a:lnTo>
                  <a:lnTo>
                    <a:pt x="108292" y="57971"/>
                  </a:lnTo>
                  <a:lnTo>
                    <a:pt x="108292" y="5623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3" name="Shape 823"/>
            <p:cNvSpPr/>
            <p:nvPr/>
          </p:nvSpPr>
          <p:spPr>
            <a:xfrm>
              <a:off x="4360862" y="3219553"/>
              <a:ext cx="488949" cy="419099"/>
            </a:xfrm>
            <a:custGeom>
              <a:avLst/>
              <a:gdLst/>
              <a:ahLst/>
              <a:cxnLst/>
              <a:rect l="0" t="0" r="0" b="0"/>
              <a:pathLst>
                <a:path w="120000" h="120000" extrusionOk="0">
                  <a:moveTo>
                    <a:pt x="118080" y="29719"/>
                  </a:moveTo>
                  <a:lnTo>
                    <a:pt x="116640" y="29158"/>
                  </a:lnTo>
                  <a:lnTo>
                    <a:pt x="116640" y="27476"/>
                  </a:lnTo>
                  <a:lnTo>
                    <a:pt x="116640" y="26915"/>
                  </a:lnTo>
                  <a:lnTo>
                    <a:pt x="114720" y="22990"/>
                  </a:lnTo>
                  <a:lnTo>
                    <a:pt x="114240" y="21869"/>
                  </a:lnTo>
                  <a:lnTo>
                    <a:pt x="113760" y="19626"/>
                  </a:lnTo>
                  <a:lnTo>
                    <a:pt x="112800" y="14018"/>
                  </a:lnTo>
                  <a:lnTo>
                    <a:pt x="112800" y="13457"/>
                  </a:lnTo>
                  <a:lnTo>
                    <a:pt x="112800" y="10654"/>
                  </a:lnTo>
                  <a:lnTo>
                    <a:pt x="112320" y="6168"/>
                  </a:lnTo>
                  <a:lnTo>
                    <a:pt x="107040" y="9532"/>
                  </a:lnTo>
                  <a:lnTo>
                    <a:pt x="106560" y="8971"/>
                  </a:lnTo>
                  <a:lnTo>
                    <a:pt x="106080" y="8411"/>
                  </a:lnTo>
                  <a:lnTo>
                    <a:pt x="105600" y="8411"/>
                  </a:lnTo>
                  <a:lnTo>
                    <a:pt x="103680" y="6168"/>
                  </a:lnTo>
                  <a:lnTo>
                    <a:pt x="102240" y="5607"/>
                  </a:lnTo>
                  <a:lnTo>
                    <a:pt x="101760" y="4485"/>
                  </a:lnTo>
                  <a:lnTo>
                    <a:pt x="98880" y="3364"/>
                  </a:lnTo>
                  <a:lnTo>
                    <a:pt x="96960" y="3364"/>
                  </a:lnTo>
                  <a:lnTo>
                    <a:pt x="94560" y="2242"/>
                  </a:lnTo>
                  <a:lnTo>
                    <a:pt x="91200" y="1121"/>
                  </a:lnTo>
                  <a:lnTo>
                    <a:pt x="89280" y="0"/>
                  </a:lnTo>
                  <a:lnTo>
                    <a:pt x="88800" y="1121"/>
                  </a:lnTo>
                  <a:lnTo>
                    <a:pt x="67680" y="17943"/>
                  </a:lnTo>
                  <a:lnTo>
                    <a:pt x="57120" y="26915"/>
                  </a:lnTo>
                  <a:lnTo>
                    <a:pt x="47520" y="36448"/>
                  </a:lnTo>
                  <a:lnTo>
                    <a:pt x="46080" y="39813"/>
                  </a:lnTo>
                  <a:lnTo>
                    <a:pt x="42720" y="42056"/>
                  </a:lnTo>
                  <a:lnTo>
                    <a:pt x="40320" y="42616"/>
                  </a:lnTo>
                  <a:lnTo>
                    <a:pt x="38400" y="42616"/>
                  </a:lnTo>
                  <a:lnTo>
                    <a:pt x="32160" y="44859"/>
                  </a:lnTo>
                  <a:lnTo>
                    <a:pt x="31200" y="44859"/>
                  </a:lnTo>
                  <a:lnTo>
                    <a:pt x="31200" y="54953"/>
                  </a:lnTo>
                  <a:lnTo>
                    <a:pt x="31200" y="67289"/>
                  </a:lnTo>
                  <a:lnTo>
                    <a:pt x="30240" y="72336"/>
                  </a:lnTo>
                  <a:lnTo>
                    <a:pt x="29280" y="76261"/>
                  </a:lnTo>
                  <a:lnTo>
                    <a:pt x="28320" y="79065"/>
                  </a:lnTo>
                  <a:lnTo>
                    <a:pt x="27360" y="79626"/>
                  </a:lnTo>
                  <a:lnTo>
                    <a:pt x="26400" y="81308"/>
                  </a:lnTo>
                  <a:lnTo>
                    <a:pt x="25440" y="83551"/>
                  </a:lnTo>
                  <a:lnTo>
                    <a:pt x="24960" y="83551"/>
                  </a:lnTo>
                  <a:lnTo>
                    <a:pt x="23040" y="83551"/>
                  </a:lnTo>
                  <a:lnTo>
                    <a:pt x="21120" y="83551"/>
                  </a:lnTo>
                  <a:lnTo>
                    <a:pt x="20160" y="83551"/>
                  </a:lnTo>
                  <a:lnTo>
                    <a:pt x="16800" y="84112"/>
                  </a:lnTo>
                  <a:lnTo>
                    <a:pt x="12480" y="84112"/>
                  </a:lnTo>
                  <a:lnTo>
                    <a:pt x="8640" y="84112"/>
                  </a:lnTo>
                  <a:lnTo>
                    <a:pt x="6720" y="86355"/>
                  </a:lnTo>
                  <a:lnTo>
                    <a:pt x="5280" y="87476"/>
                  </a:lnTo>
                  <a:lnTo>
                    <a:pt x="3840" y="87476"/>
                  </a:lnTo>
                  <a:lnTo>
                    <a:pt x="960" y="87476"/>
                  </a:lnTo>
                  <a:lnTo>
                    <a:pt x="0" y="87476"/>
                  </a:lnTo>
                  <a:lnTo>
                    <a:pt x="0" y="88598"/>
                  </a:lnTo>
                  <a:lnTo>
                    <a:pt x="0" y="89719"/>
                  </a:lnTo>
                  <a:lnTo>
                    <a:pt x="0" y="91401"/>
                  </a:lnTo>
                  <a:lnTo>
                    <a:pt x="960" y="93084"/>
                  </a:lnTo>
                  <a:lnTo>
                    <a:pt x="960" y="93644"/>
                  </a:lnTo>
                  <a:lnTo>
                    <a:pt x="960" y="94766"/>
                  </a:lnTo>
                  <a:lnTo>
                    <a:pt x="1920" y="97009"/>
                  </a:lnTo>
                  <a:lnTo>
                    <a:pt x="2880" y="98130"/>
                  </a:lnTo>
                  <a:lnTo>
                    <a:pt x="2880" y="100373"/>
                  </a:lnTo>
                  <a:lnTo>
                    <a:pt x="8640" y="103738"/>
                  </a:lnTo>
                  <a:lnTo>
                    <a:pt x="7200" y="103738"/>
                  </a:lnTo>
                  <a:lnTo>
                    <a:pt x="6720" y="103738"/>
                  </a:lnTo>
                  <a:lnTo>
                    <a:pt x="6720" y="105981"/>
                  </a:lnTo>
                  <a:lnTo>
                    <a:pt x="7200" y="108224"/>
                  </a:lnTo>
                  <a:lnTo>
                    <a:pt x="10560" y="111028"/>
                  </a:lnTo>
                  <a:lnTo>
                    <a:pt x="12480" y="111028"/>
                  </a:lnTo>
                  <a:lnTo>
                    <a:pt x="12960" y="111028"/>
                  </a:lnTo>
                  <a:lnTo>
                    <a:pt x="13440" y="110467"/>
                  </a:lnTo>
                  <a:lnTo>
                    <a:pt x="14880" y="111028"/>
                  </a:lnTo>
                  <a:lnTo>
                    <a:pt x="15360" y="113271"/>
                  </a:lnTo>
                  <a:lnTo>
                    <a:pt x="14880" y="113831"/>
                  </a:lnTo>
                  <a:lnTo>
                    <a:pt x="14880" y="115514"/>
                  </a:lnTo>
                  <a:lnTo>
                    <a:pt x="15360" y="117757"/>
                  </a:lnTo>
                  <a:lnTo>
                    <a:pt x="16800" y="119439"/>
                  </a:lnTo>
                  <a:lnTo>
                    <a:pt x="16800" y="118317"/>
                  </a:lnTo>
                  <a:lnTo>
                    <a:pt x="16800" y="117757"/>
                  </a:lnTo>
                  <a:lnTo>
                    <a:pt x="16800" y="116074"/>
                  </a:lnTo>
                  <a:lnTo>
                    <a:pt x="16800" y="115514"/>
                  </a:lnTo>
                  <a:lnTo>
                    <a:pt x="17280" y="113831"/>
                  </a:lnTo>
                  <a:lnTo>
                    <a:pt x="18720" y="113831"/>
                  </a:lnTo>
                  <a:lnTo>
                    <a:pt x="19200" y="113831"/>
                  </a:lnTo>
                  <a:lnTo>
                    <a:pt x="19200" y="113271"/>
                  </a:lnTo>
                  <a:lnTo>
                    <a:pt x="20160" y="113831"/>
                  </a:lnTo>
                  <a:lnTo>
                    <a:pt x="22080" y="115514"/>
                  </a:lnTo>
                  <a:lnTo>
                    <a:pt x="23040" y="116074"/>
                  </a:lnTo>
                  <a:lnTo>
                    <a:pt x="25440" y="120000"/>
                  </a:lnTo>
                  <a:lnTo>
                    <a:pt x="25440" y="119439"/>
                  </a:lnTo>
                  <a:lnTo>
                    <a:pt x="26400" y="113831"/>
                  </a:lnTo>
                  <a:lnTo>
                    <a:pt x="26400" y="111588"/>
                  </a:lnTo>
                  <a:lnTo>
                    <a:pt x="27360" y="111028"/>
                  </a:lnTo>
                  <a:lnTo>
                    <a:pt x="28320" y="108785"/>
                  </a:lnTo>
                  <a:lnTo>
                    <a:pt x="29280" y="106542"/>
                  </a:lnTo>
                  <a:lnTo>
                    <a:pt x="30240" y="103738"/>
                  </a:lnTo>
                  <a:lnTo>
                    <a:pt x="30240" y="102056"/>
                  </a:lnTo>
                  <a:lnTo>
                    <a:pt x="31200" y="101495"/>
                  </a:lnTo>
                  <a:lnTo>
                    <a:pt x="32640" y="100373"/>
                  </a:lnTo>
                  <a:lnTo>
                    <a:pt x="34080" y="100373"/>
                  </a:lnTo>
                  <a:lnTo>
                    <a:pt x="36000" y="99252"/>
                  </a:lnTo>
                  <a:lnTo>
                    <a:pt x="37920" y="99252"/>
                  </a:lnTo>
                  <a:lnTo>
                    <a:pt x="38400" y="99252"/>
                  </a:lnTo>
                  <a:lnTo>
                    <a:pt x="40320" y="98130"/>
                  </a:lnTo>
                  <a:lnTo>
                    <a:pt x="42240" y="99252"/>
                  </a:lnTo>
                  <a:lnTo>
                    <a:pt x="44640" y="100373"/>
                  </a:lnTo>
                  <a:lnTo>
                    <a:pt x="46080" y="100373"/>
                  </a:lnTo>
                  <a:lnTo>
                    <a:pt x="47520" y="101495"/>
                  </a:lnTo>
                  <a:lnTo>
                    <a:pt x="48480" y="102616"/>
                  </a:lnTo>
                  <a:lnTo>
                    <a:pt x="50400" y="105981"/>
                  </a:lnTo>
                  <a:lnTo>
                    <a:pt x="51360" y="106542"/>
                  </a:lnTo>
                  <a:lnTo>
                    <a:pt x="51840" y="107102"/>
                  </a:lnTo>
                  <a:lnTo>
                    <a:pt x="53280" y="106542"/>
                  </a:lnTo>
                  <a:lnTo>
                    <a:pt x="53760" y="105981"/>
                  </a:lnTo>
                  <a:lnTo>
                    <a:pt x="55200" y="105981"/>
                  </a:lnTo>
                  <a:lnTo>
                    <a:pt x="57600" y="104299"/>
                  </a:lnTo>
                  <a:lnTo>
                    <a:pt x="59040" y="103738"/>
                  </a:lnTo>
                  <a:lnTo>
                    <a:pt x="60000" y="104299"/>
                  </a:lnTo>
                  <a:lnTo>
                    <a:pt x="63360" y="106542"/>
                  </a:lnTo>
                  <a:lnTo>
                    <a:pt x="63840" y="106542"/>
                  </a:lnTo>
                  <a:lnTo>
                    <a:pt x="65760" y="108224"/>
                  </a:lnTo>
                  <a:lnTo>
                    <a:pt x="67680" y="108785"/>
                  </a:lnTo>
                  <a:lnTo>
                    <a:pt x="69600" y="108785"/>
                  </a:lnTo>
                  <a:lnTo>
                    <a:pt x="71520" y="108785"/>
                  </a:lnTo>
                  <a:lnTo>
                    <a:pt x="72960" y="108224"/>
                  </a:lnTo>
                  <a:lnTo>
                    <a:pt x="73920" y="105981"/>
                  </a:lnTo>
                  <a:lnTo>
                    <a:pt x="76800" y="104299"/>
                  </a:lnTo>
                  <a:lnTo>
                    <a:pt x="79680" y="103738"/>
                  </a:lnTo>
                  <a:lnTo>
                    <a:pt x="80640" y="103738"/>
                  </a:lnTo>
                  <a:lnTo>
                    <a:pt x="84480" y="103738"/>
                  </a:lnTo>
                  <a:lnTo>
                    <a:pt x="84960" y="103738"/>
                  </a:lnTo>
                  <a:lnTo>
                    <a:pt x="85440" y="103738"/>
                  </a:lnTo>
                  <a:lnTo>
                    <a:pt x="88800" y="104299"/>
                  </a:lnTo>
                  <a:lnTo>
                    <a:pt x="90720" y="106542"/>
                  </a:lnTo>
                  <a:lnTo>
                    <a:pt x="92640" y="106542"/>
                  </a:lnTo>
                  <a:lnTo>
                    <a:pt x="93120" y="105981"/>
                  </a:lnTo>
                  <a:lnTo>
                    <a:pt x="94560" y="104299"/>
                  </a:lnTo>
                  <a:lnTo>
                    <a:pt x="95040" y="104299"/>
                  </a:lnTo>
                  <a:lnTo>
                    <a:pt x="96000" y="102056"/>
                  </a:lnTo>
                  <a:lnTo>
                    <a:pt x="98880" y="101495"/>
                  </a:lnTo>
                  <a:lnTo>
                    <a:pt x="99840" y="100373"/>
                  </a:lnTo>
                  <a:lnTo>
                    <a:pt x="101760" y="100373"/>
                  </a:lnTo>
                  <a:lnTo>
                    <a:pt x="102240" y="100373"/>
                  </a:lnTo>
                  <a:lnTo>
                    <a:pt x="101760" y="95887"/>
                  </a:lnTo>
                  <a:lnTo>
                    <a:pt x="100800" y="93644"/>
                  </a:lnTo>
                  <a:lnTo>
                    <a:pt x="101760" y="93084"/>
                  </a:lnTo>
                  <a:lnTo>
                    <a:pt x="102240" y="91401"/>
                  </a:lnTo>
                  <a:lnTo>
                    <a:pt x="103680" y="89719"/>
                  </a:lnTo>
                  <a:lnTo>
                    <a:pt x="106080" y="83551"/>
                  </a:lnTo>
                  <a:lnTo>
                    <a:pt x="108480" y="78504"/>
                  </a:lnTo>
                  <a:lnTo>
                    <a:pt x="113760" y="71775"/>
                  </a:lnTo>
                  <a:lnTo>
                    <a:pt x="114720" y="69532"/>
                  </a:lnTo>
                  <a:lnTo>
                    <a:pt x="116160" y="67289"/>
                  </a:lnTo>
                  <a:lnTo>
                    <a:pt x="116160" y="63925"/>
                  </a:lnTo>
                  <a:lnTo>
                    <a:pt x="116160" y="61682"/>
                  </a:lnTo>
                  <a:lnTo>
                    <a:pt x="116640" y="54392"/>
                  </a:lnTo>
                  <a:lnTo>
                    <a:pt x="116640" y="45420"/>
                  </a:lnTo>
                  <a:lnTo>
                    <a:pt x="118080" y="37570"/>
                  </a:lnTo>
                  <a:lnTo>
                    <a:pt x="118560" y="35327"/>
                  </a:lnTo>
                  <a:lnTo>
                    <a:pt x="120000" y="34205"/>
                  </a:lnTo>
                  <a:lnTo>
                    <a:pt x="120000" y="31962"/>
                  </a:lnTo>
                  <a:lnTo>
                    <a:pt x="118080" y="2971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4" name="Shape 824"/>
            <p:cNvSpPr/>
            <p:nvPr/>
          </p:nvSpPr>
          <p:spPr>
            <a:xfrm>
              <a:off x="4376737" y="3614842"/>
              <a:ext cx="95250" cy="217487"/>
            </a:xfrm>
            <a:custGeom>
              <a:avLst/>
              <a:gdLst/>
              <a:ahLst/>
              <a:cxnLst/>
              <a:rect l="0" t="0" r="0" b="0"/>
              <a:pathLst>
                <a:path w="120000" h="120000" extrusionOk="0">
                  <a:moveTo>
                    <a:pt x="78367" y="109189"/>
                  </a:moveTo>
                  <a:lnTo>
                    <a:pt x="78367" y="104864"/>
                  </a:lnTo>
                  <a:lnTo>
                    <a:pt x="78367" y="99459"/>
                  </a:lnTo>
                  <a:lnTo>
                    <a:pt x="78367" y="91891"/>
                  </a:lnTo>
                  <a:lnTo>
                    <a:pt x="75918" y="87567"/>
                  </a:lnTo>
                  <a:lnTo>
                    <a:pt x="78367" y="73513"/>
                  </a:lnTo>
                  <a:lnTo>
                    <a:pt x="78367" y="67027"/>
                  </a:lnTo>
                  <a:lnTo>
                    <a:pt x="83265" y="65945"/>
                  </a:lnTo>
                  <a:lnTo>
                    <a:pt x="88163" y="65945"/>
                  </a:lnTo>
                  <a:lnTo>
                    <a:pt x="93061" y="62702"/>
                  </a:lnTo>
                  <a:lnTo>
                    <a:pt x="93061" y="61621"/>
                  </a:lnTo>
                  <a:lnTo>
                    <a:pt x="93061" y="58378"/>
                  </a:lnTo>
                  <a:lnTo>
                    <a:pt x="97959" y="57297"/>
                  </a:lnTo>
                  <a:lnTo>
                    <a:pt x="102857" y="51891"/>
                  </a:lnTo>
                  <a:lnTo>
                    <a:pt x="110204" y="47567"/>
                  </a:lnTo>
                  <a:lnTo>
                    <a:pt x="115102" y="44324"/>
                  </a:lnTo>
                  <a:lnTo>
                    <a:pt x="115102" y="43243"/>
                  </a:lnTo>
                  <a:lnTo>
                    <a:pt x="110204" y="40000"/>
                  </a:lnTo>
                  <a:lnTo>
                    <a:pt x="115102" y="38918"/>
                  </a:lnTo>
                  <a:lnTo>
                    <a:pt x="119999" y="38918"/>
                  </a:lnTo>
                  <a:lnTo>
                    <a:pt x="119999" y="34594"/>
                  </a:lnTo>
                  <a:lnTo>
                    <a:pt x="115102" y="33513"/>
                  </a:lnTo>
                  <a:lnTo>
                    <a:pt x="115102" y="29189"/>
                  </a:lnTo>
                  <a:lnTo>
                    <a:pt x="115102" y="24864"/>
                  </a:lnTo>
                  <a:lnTo>
                    <a:pt x="110204" y="22702"/>
                  </a:lnTo>
                  <a:lnTo>
                    <a:pt x="107755" y="18378"/>
                  </a:lnTo>
                  <a:lnTo>
                    <a:pt x="110204" y="16216"/>
                  </a:lnTo>
                  <a:lnTo>
                    <a:pt x="110204" y="14054"/>
                  </a:lnTo>
                  <a:lnTo>
                    <a:pt x="110204" y="12972"/>
                  </a:lnTo>
                  <a:lnTo>
                    <a:pt x="97959" y="5405"/>
                  </a:lnTo>
                  <a:lnTo>
                    <a:pt x="93061" y="4324"/>
                  </a:lnTo>
                  <a:lnTo>
                    <a:pt x="83265" y="1081"/>
                  </a:lnTo>
                  <a:lnTo>
                    <a:pt x="78367" y="0"/>
                  </a:lnTo>
                  <a:lnTo>
                    <a:pt x="78367" y="1081"/>
                  </a:lnTo>
                  <a:lnTo>
                    <a:pt x="75918" y="1081"/>
                  </a:lnTo>
                  <a:lnTo>
                    <a:pt x="68571" y="1081"/>
                  </a:lnTo>
                  <a:lnTo>
                    <a:pt x="66122" y="4324"/>
                  </a:lnTo>
                  <a:lnTo>
                    <a:pt x="66122" y="5405"/>
                  </a:lnTo>
                  <a:lnTo>
                    <a:pt x="66122" y="8648"/>
                  </a:lnTo>
                  <a:lnTo>
                    <a:pt x="66122" y="9729"/>
                  </a:lnTo>
                  <a:lnTo>
                    <a:pt x="66122" y="11891"/>
                  </a:lnTo>
                  <a:lnTo>
                    <a:pt x="58775" y="14054"/>
                  </a:lnTo>
                  <a:lnTo>
                    <a:pt x="56326" y="17297"/>
                  </a:lnTo>
                  <a:lnTo>
                    <a:pt x="48979" y="18378"/>
                  </a:lnTo>
                  <a:lnTo>
                    <a:pt x="46530" y="18378"/>
                  </a:lnTo>
                  <a:lnTo>
                    <a:pt x="34285" y="20540"/>
                  </a:lnTo>
                  <a:lnTo>
                    <a:pt x="26938" y="18378"/>
                  </a:lnTo>
                  <a:lnTo>
                    <a:pt x="24489" y="20540"/>
                  </a:lnTo>
                  <a:lnTo>
                    <a:pt x="14693" y="24864"/>
                  </a:lnTo>
                  <a:lnTo>
                    <a:pt x="7346" y="25945"/>
                  </a:lnTo>
                  <a:lnTo>
                    <a:pt x="4897" y="34594"/>
                  </a:lnTo>
                  <a:lnTo>
                    <a:pt x="0" y="38918"/>
                  </a:lnTo>
                  <a:lnTo>
                    <a:pt x="4897" y="40000"/>
                  </a:lnTo>
                  <a:lnTo>
                    <a:pt x="14693" y="44324"/>
                  </a:lnTo>
                  <a:lnTo>
                    <a:pt x="24489" y="47567"/>
                  </a:lnTo>
                  <a:lnTo>
                    <a:pt x="24489" y="48648"/>
                  </a:lnTo>
                  <a:lnTo>
                    <a:pt x="24489" y="56216"/>
                  </a:lnTo>
                  <a:lnTo>
                    <a:pt x="26938" y="61621"/>
                  </a:lnTo>
                  <a:lnTo>
                    <a:pt x="34285" y="67027"/>
                  </a:lnTo>
                  <a:lnTo>
                    <a:pt x="36734" y="73513"/>
                  </a:lnTo>
                  <a:lnTo>
                    <a:pt x="36734" y="100540"/>
                  </a:lnTo>
                  <a:lnTo>
                    <a:pt x="36734" y="101621"/>
                  </a:lnTo>
                  <a:lnTo>
                    <a:pt x="34285" y="104864"/>
                  </a:lnTo>
                  <a:lnTo>
                    <a:pt x="34285" y="105945"/>
                  </a:lnTo>
                  <a:lnTo>
                    <a:pt x="34285" y="114594"/>
                  </a:lnTo>
                  <a:lnTo>
                    <a:pt x="39183" y="120000"/>
                  </a:lnTo>
                  <a:lnTo>
                    <a:pt x="48979" y="118918"/>
                  </a:lnTo>
                  <a:lnTo>
                    <a:pt x="56326" y="118918"/>
                  </a:lnTo>
                  <a:lnTo>
                    <a:pt x="75918" y="118918"/>
                  </a:lnTo>
                  <a:lnTo>
                    <a:pt x="78367" y="113513"/>
                  </a:lnTo>
                  <a:lnTo>
                    <a:pt x="78367" y="10918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5" name="Shape 825"/>
            <p:cNvSpPr/>
            <p:nvPr/>
          </p:nvSpPr>
          <p:spPr>
            <a:xfrm>
              <a:off x="4351337" y="3662467"/>
              <a:ext cx="60324" cy="176212"/>
            </a:xfrm>
            <a:custGeom>
              <a:avLst/>
              <a:gdLst/>
              <a:ahLst/>
              <a:cxnLst/>
              <a:rect l="0" t="0" r="0" b="0"/>
              <a:pathLst>
                <a:path w="120000" h="120000" extrusionOk="0">
                  <a:moveTo>
                    <a:pt x="112258" y="116000"/>
                  </a:moveTo>
                  <a:lnTo>
                    <a:pt x="104516" y="109333"/>
                  </a:lnTo>
                  <a:lnTo>
                    <a:pt x="104516" y="98666"/>
                  </a:lnTo>
                  <a:lnTo>
                    <a:pt x="104516" y="97333"/>
                  </a:lnTo>
                  <a:lnTo>
                    <a:pt x="108387" y="93333"/>
                  </a:lnTo>
                  <a:lnTo>
                    <a:pt x="108387" y="92000"/>
                  </a:lnTo>
                  <a:lnTo>
                    <a:pt x="108387" y="58666"/>
                  </a:lnTo>
                  <a:lnTo>
                    <a:pt x="104516" y="50666"/>
                  </a:lnTo>
                  <a:lnTo>
                    <a:pt x="92903" y="44000"/>
                  </a:lnTo>
                  <a:lnTo>
                    <a:pt x="89032" y="37333"/>
                  </a:lnTo>
                  <a:lnTo>
                    <a:pt x="89032" y="28000"/>
                  </a:lnTo>
                  <a:lnTo>
                    <a:pt x="89032" y="26666"/>
                  </a:lnTo>
                  <a:lnTo>
                    <a:pt x="73548" y="22666"/>
                  </a:lnTo>
                  <a:lnTo>
                    <a:pt x="58064" y="17333"/>
                  </a:lnTo>
                  <a:lnTo>
                    <a:pt x="50322" y="16000"/>
                  </a:lnTo>
                  <a:lnTo>
                    <a:pt x="58064" y="10666"/>
                  </a:lnTo>
                  <a:lnTo>
                    <a:pt x="61935" y="0"/>
                  </a:lnTo>
                  <a:lnTo>
                    <a:pt x="58064" y="4000"/>
                  </a:lnTo>
                  <a:lnTo>
                    <a:pt x="50322" y="4000"/>
                  </a:lnTo>
                  <a:lnTo>
                    <a:pt x="27096" y="4000"/>
                  </a:lnTo>
                  <a:lnTo>
                    <a:pt x="11612" y="0"/>
                  </a:lnTo>
                  <a:lnTo>
                    <a:pt x="0" y="0"/>
                  </a:lnTo>
                  <a:lnTo>
                    <a:pt x="3870" y="0"/>
                  </a:lnTo>
                  <a:lnTo>
                    <a:pt x="3870" y="4000"/>
                  </a:lnTo>
                  <a:lnTo>
                    <a:pt x="3870" y="10666"/>
                  </a:lnTo>
                  <a:lnTo>
                    <a:pt x="3870" y="13333"/>
                  </a:lnTo>
                  <a:lnTo>
                    <a:pt x="19354" y="16000"/>
                  </a:lnTo>
                  <a:lnTo>
                    <a:pt x="27096" y="21333"/>
                  </a:lnTo>
                  <a:lnTo>
                    <a:pt x="27096" y="22666"/>
                  </a:lnTo>
                  <a:lnTo>
                    <a:pt x="27096" y="26666"/>
                  </a:lnTo>
                  <a:lnTo>
                    <a:pt x="27096" y="28000"/>
                  </a:lnTo>
                  <a:lnTo>
                    <a:pt x="27096" y="32000"/>
                  </a:lnTo>
                  <a:lnTo>
                    <a:pt x="27096" y="37333"/>
                  </a:lnTo>
                  <a:lnTo>
                    <a:pt x="19354" y="38666"/>
                  </a:lnTo>
                  <a:lnTo>
                    <a:pt x="19354" y="40000"/>
                  </a:lnTo>
                  <a:lnTo>
                    <a:pt x="34838" y="38666"/>
                  </a:lnTo>
                  <a:lnTo>
                    <a:pt x="34838" y="40000"/>
                  </a:lnTo>
                  <a:lnTo>
                    <a:pt x="34838" y="44000"/>
                  </a:lnTo>
                  <a:lnTo>
                    <a:pt x="34838" y="45333"/>
                  </a:lnTo>
                  <a:lnTo>
                    <a:pt x="34838" y="50666"/>
                  </a:lnTo>
                  <a:lnTo>
                    <a:pt x="34838" y="54666"/>
                  </a:lnTo>
                  <a:lnTo>
                    <a:pt x="34838" y="56000"/>
                  </a:lnTo>
                  <a:lnTo>
                    <a:pt x="27096" y="56000"/>
                  </a:lnTo>
                  <a:lnTo>
                    <a:pt x="42580" y="64000"/>
                  </a:lnTo>
                  <a:lnTo>
                    <a:pt x="50322" y="66666"/>
                  </a:lnTo>
                  <a:lnTo>
                    <a:pt x="42580" y="72000"/>
                  </a:lnTo>
                  <a:lnTo>
                    <a:pt x="42580" y="76000"/>
                  </a:lnTo>
                  <a:lnTo>
                    <a:pt x="42580" y="81333"/>
                  </a:lnTo>
                  <a:lnTo>
                    <a:pt x="34838" y="86666"/>
                  </a:lnTo>
                  <a:lnTo>
                    <a:pt x="42580" y="92000"/>
                  </a:lnTo>
                  <a:lnTo>
                    <a:pt x="42580" y="93333"/>
                  </a:lnTo>
                  <a:lnTo>
                    <a:pt x="42580" y="97333"/>
                  </a:lnTo>
                  <a:lnTo>
                    <a:pt x="34838" y="104000"/>
                  </a:lnTo>
                  <a:lnTo>
                    <a:pt x="42580" y="109333"/>
                  </a:lnTo>
                  <a:lnTo>
                    <a:pt x="61935" y="114666"/>
                  </a:lnTo>
                  <a:lnTo>
                    <a:pt x="73548" y="116000"/>
                  </a:lnTo>
                  <a:lnTo>
                    <a:pt x="77419" y="118666"/>
                  </a:lnTo>
                  <a:lnTo>
                    <a:pt x="77419" y="120000"/>
                  </a:lnTo>
                  <a:lnTo>
                    <a:pt x="120000" y="116000"/>
                  </a:lnTo>
                  <a:lnTo>
                    <a:pt x="112258" y="116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6" name="Shape 826"/>
            <p:cNvSpPr/>
            <p:nvPr/>
          </p:nvSpPr>
          <p:spPr>
            <a:xfrm>
              <a:off x="4252912" y="3660878"/>
              <a:ext cx="136524" cy="225425"/>
            </a:xfrm>
            <a:custGeom>
              <a:avLst/>
              <a:gdLst/>
              <a:ahLst/>
              <a:cxnLst/>
              <a:rect l="0" t="0" r="0" b="0"/>
              <a:pathLst>
                <a:path w="120000" h="120000" extrusionOk="0">
                  <a:moveTo>
                    <a:pt x="90566" y="1379"/>
                  </a:moveTo>
                  <a:cubicBezTo>
                    <a:pt x="86037" y="1379"/>
                    <a:pt x="86037" y="1379"/>
                    <a:pt x="86037" y="1379"/>
                  </a:cubicBezTo>
                  <a:cubicBezTo>
                    <a:pt x="81509" y="0"/>
                    <a:pt x="81509" y="0"/>
                    <a:pt x="81509" y="0"/>
                  </a:cubicBezTo>
                  <a:cubicBezTo>
                    <a:pt x="74716" y="1379"/>
                    <a:pt x="74716" y="1379"/>
                    <a:pt x="74716" y="1379"/>
                  </a:cubicBezTo>
                  <a:cubicBezTo>
                    <a:pt x="72452" y="4137"/>
                    <a:pt x="72452" y="4137"/>
                    <a:pt x="72452" y="4137"/>
                  </a:cubicBezTo>
                  <a:cubicBezTo>
                    <a:pt x="67924" y="4137"/>
                    <a:pt x="67924" y="4137"/>
                    <a:pt x="67924" y="4137"/>
                  </a:cubicBezTo>
                  <a:cubicBezTo>
                    <a:pt x="65660" y="4137"/>
                    <a:pt x="65660" y="4137"/>
                    <a:pt x="65660" y="4137"/>
                  </a:cubicBezTo>
                  <a:cubicBezTo>
                    <a:pt x="63396" y="4137"/>
                    <a:pt x="63396" y="4137"/>
                    <a:pt x="63396" y="4137"/>
                  </a:cubicBezTo>
                  <a:cubicBezTo>
                    <a:pt x="56603" y="4137"/>
                    <a:pt x="56603" y="4137"/>
                    <a:pt x="56603" y="4137"/>
                  </a:cubicBezTo>
                  <a:cubicBezTo>
                    <a:pt x="38490" y="4137"/>
                    <a:pt x="38490" y="4137"/>
                    <a:pt x="38490" y="4137"/>
                  </a:cubicBezTo>
                  <a:cubicBezTo>
                    <a:pt x="33962" y="4137"/>
                    <a:pt x="33962" y="4137"/>
                    <a:pt x="33962" y="4137"/>
                  </a:cubicBezTo>
                  <a:cubicBezTo>
                    <a:pt x="11320" y="4137"/>
                    <a:pt x="11320" y="4137"/>
                    <a:pt x="11320" y="4137"/>
                  </a:cubicBezTo>
                  <a:cubicBezTo>
                    <a:pt x="11320" y="5517"/>
                    <a:pt x="11320" y="5517"/>
                    <a:pt x="11320" y="5517"/>
                  </a:cubicBezTo>
                  <a:cubicBezTo>
                    <a:pt x="11320" y="8275"/>
                    <a:pt x="11320" y="8275"/>
                    <a:pt x="11320" y="8275"/>
                  </a:cubicBezTo>
                  <a:cubicBezTo>
                    <a:pt x="6792" y="9655"/>
                    <a:pt x="6792" y="9655"/>
                    <a:pt x="6792" y="9655"/>
                  </a:cubicBezTo>
                  <a:cubicBezTo>
                    <a:pt x="13584" y="17931"/>
                    <a:pt x="13584" y="17931"/>
                    <a:pt x="13584" y="17931"/>
                  </a:cubicBezTo>
                  <a:cubicBezTo>
                    <a:pt x="13584" y="19310"/>
                    <a:pt x="13584" y="19310"/>
                    <a:pt x="13584" y="19310"/>
                  </a:cubicBezTo>
                  <a:cubicBezTo>
                    <a:pt x="13584" y="26206"/>
                    <a:pt x="13584" y="26206"/>
                    <a:pt x="13584" y="26206"/>
                  </a:cubicBezTo>
                  <a:cubicBezTo>
                    <a:pt x="13584" y="30344"/>
                    <a:pt x="13584" y="30344"/>
                    <a:pt x="13584" y="30344"/>
                  </a:cubicBezTo>
                  <a:cubicBezTo>
                    <a:pt x="13584" y="31724"/>
                    <a:pt x="13584" y="31724"/>
                    <a:pt x="13584" y="31724"/>
                  </a:cubicBezTo>
                  <a:cubicBezTo>
                    <a:pt x="13584" y="33103"/>
                    <a:pt x="13584" y="33103"/>
                    <a:pt x="13584" y="33103"/>
                  </a:cubicBezTo>
                  <a:cubicBezTo>
                    <a:pt x="13584" y="35862"/>
                    <a:pt x="13584" y="35862"/>
                    <a:pt x="13584" y="35862"/>
                  </a:cubicBezTo>
                  <a:cubicBezTo>
                    <a:pt x="13584" y="40000"/>
                    <a:pt x="13584" y="40000"/>
                    <a:pt x="13584" y="40000"/>
                  </a:cubicBezTo>
                  <a:cubicBezTo>
                    <a:pt x="15849" y="45517"/>
                    <a:pt x="15849" y="45517"/>
                    <a:pt x="15849" y="45517"/>
                  </a:cubicBezTo>
                  <a:cubicBezTo>
                    <a:pt x="20377" y="51034"/>
                    <a:pt x="20377" y="51034"/>
                    <a:pt x="20377" y="51034"/>
                  </a:cubicBezTo>
                  <a:cubicBezTo>
                    <a:pt x="20377" y="55172"/>
                    <a:pt x="20377" y="55172"/>
                    <a:pt x="20377" y="55172"/>
                  </a:cubicBezTo>
                  <a:cubicBezTo>
                    <a:pt x="13584" y="60689"/>
                    <a:pt x="13584" y="60689"/>
                    <a:pt x="13584" y="60689"/>
                  </a:cubicBezTo>
                  <a:cubicBezTo>
                    <a:pt x="6792" y="64827"/>
                    <a:pt x="6792" y="64827"/>
                    <a:pt x="6792" y="64827"/>
                  </a:cubicBezTo>
                  <a:cubicBezTo>
                    <a:pt x="4528" y="71724"/>
                    <a:pt x="4528" y="71724"/>
                    <a:pt x="4528" y="71724"/>
                  </a:cubicBezTo>
                  <a:cubicBezTo>
                    <a:pt x="4528" y="77241"/>
                    <a:pt x="4528" y="77241"/>
                    <a:pt x="4528" y="77241"/>
                  </a:cubicBezTo>
                  <a:cubicBezTo>
                    <a:pt x="0" y="81379"/>
                    <a:pt x="0" y="81379"/>
                    <a:pt x="0" y="81379"/>
                  </a:cubicBezTo>
                  <a:cubicBezTo>
                    <a:pt x="0" y="89655"/>
                    <a:pt x="0" y="89655"/>
                    <a:pt x="0" y="89655"/>
                  </a:cubicBezTo>
                  <a:cubicBezTo>
                    <a:pt x="4528" y="95172"/>
                    <a:pt x="4528" y="95172"/>
                    <a:pt x="4528" y="95172"/>
                  </a:cubicBezTo>
                  <a:cubicBezTo>
                    <a:pt x="6792" y="99310"/>
                    <a:pt x="6792" y="99310"/>
                    <a:pt x="6792" y="99310"/>
                  </a:cubicBezTo>
                  <a:cubicBezTo>
                    <a:pt x="6792" y="104827"/>
                    <a:pt x="6792" y="104827"/>
                    <a:pt x="6792" y="104827"/>
                  </a:cubicBezTo>
                  <a:cubicBezTo>
                    <a:pt x="11320" y="104827"/>
                    <a:pt x="11320" y="104827"/>
                    <a:pt x="11320" y="104827"/>
                  </a:cubicBezTo>
                  <a:cubicBezTo>
                    <a:pt x="13584" y="106206"/>
                    <a:pt x="13584" y="106206"/>
                    <a:pt x="13584" y="106206"/>
                  </a:cubicBezTo>
                  <a:cubicBezTo>
                    <a:pt x="13584" y="114482"/>
                    <a:pt x="13584" y="114482"/>
                    <a:pt x="13584" y="114482"/>
                  </a:cubicBezTo>
                  <a:cubicBezTo>
                    <a:pt x="6792" y="114482"/>
                    <a:pt x="6792" y="114482"/>
                    <a:pt x="6792" y="114482"/>
                  </a:cubicBezTo>
                  <a:cubicBezTo>
                    <a:pt x="11320" y="117241"/>
                    <a:pt x="11320" y="117241"/>
                    <a:pt x="11320" y="117241"/>
                  </a:cubicBezTo>
                  <a:cubicBezTo>
                    <a:pt x="15849" y="117241"/>
                    <a:pt x="15849" y="117241"/>
                    <a:pt x="15849" y="117241"/>
                  </a:cubicBezTo>
                  <a:cubicBezTo>
                    <a:pt x="22641" y="118620"/>
                    <a:pt x="22641" y="118620"/>
                    <a:pt x="22641" y="118620"/>
                  </a:cubicBezTo>
                  <a:cubicBezTo>
                    <a:pt x="27169" y="120000"/>
                    <a:pt x="27169" y="120000"/>
                    <a:pt x="27169" y="120000"/>
                  </a:cubicBezTo>
                  <a:cubicBezTo>
                    <a:pt x="29433" y="120000"/>
                    <a:pt x="29433" y="120000"/>
                    <a:pt x="29433" y="120000"/>
                  </a:cubicBezTo>
                  <a:cubicBezTo>
                    <a:pt x="33962" y="120000"/>
                    <a:pt x="33962" y="120000"/>
                    <a:pt x="33962" y="120000"/>
                  </a:cubicBezTo>
                  <a:cubicBezTo>
                    <a:pt x="43018" y="117241"/>
                    <a:pt x="43018" y="117241"/>
                    <a:pt x="43018" y="117241"/>
                  </a:cubicBezTo>
                  <a:cubicBezTo>
                    <a:pt x="52075" y="114482"/>
                    <a:pt x="52075" y="114482"/>
                    <a:pt x="52075" y="114482"/>
                  </a:cubicBezTo>
                  <a:cubicBezTo>
                    <a:pt x="63396" y="113103"/>
                    <a:pt x="63396" y="113103"/>
                    <a:pt x="63396" y="113103"/>
                  </a:cubicBezTo>
                  <a:cubicBezTo>
                    <a:pt x="67924" y="110344"/>
                    <a:pt x="67924" y="110344"/>
                    <a:pt x="67924" y="110344"/>
                  </a:cubicBezTo>
                  <a:cubicBezTo>
                    <a:pt x="81509" y="104827"/>
                    <a:pt x="81509" y="104827"/>
                    <a:pt x="81509" y="104827"/>
                  </a:cubicBezTo>
                  <a:cubicBezTo>
                    <a:pt x="97358" y="103448"/>
                    <a:pt x="97358" y="103448"/>
                    <a:pt x="97358" y="103448"/>
                  </a:cubicBezTo>
                  <a:cubicBezTo>
                    <a:pt x="104150" y="100689"/>
                    <a:pt x="104150" y="100689"/>
                    <a:pt x="104150" y="100689"/>
                  </a:cubicBezTo>
                  <a:cubicBezTo>
                    <a:pt x="108679" y="103448"/>
                    <a:pt x="108679" y="103448"/>
                    <a:pt x="108679" y="103448"/>
                  </a:cubicBezTo>
                  <a:cubicBezTo>
                    <a:pt x="110943" y="100689"/>
                    <a:pt x="110943" y="100689"/>
                    <a:pt x="110943" y="100689"/>
                  </a:cubicBezTo>
                  <a:cubicBezTo>
                    <a:pt x="113207" y="99310"/>
                    <a:pt x="113207" y="99310"/>
                    <a:pt x="113207" y="99310"/>
                  </a:cubicBezTo>
                  <a:cubicBezTo>
                    <a:pt x="117735" y="96551"/>
                    <a:pt x="117735" y="96551"/>
                    <a:pt x="117735" y="96551"/>
                  </a:cubicBezTo>
                  <a:cubicBezTo>
                    <a:pt x="120000" y="95172"/>
                    <a:pt x="120000" y="95172"/>
                    <a:pt x="120000" y="95172"/>
                  </a:cubicBezTo>
                  <a:cubicBezTo>
                    <a:pt x="120000" y="93793"/>
                    <a:pt x="120000" y="93793"/>
                    <a:pt x="120000" y="93793"/>
                  </a:cubicBezTo>
                  <a:cubicBezTo>
                    <a:pt x="117735" y="92413"/>
                    <a:pt x="117735" y="92413"/>
                    <a:pt x="117735" y="92413"/>
                  </a:cubicBezTo>
                  <a:cubicBezTo>
                    <a:pt x="113207" y="91034"/>
                    <a:pt x="113207" y="91034"/>
                    <a:pt x="113207" y="91034"/>
                  </a:cubicBezTo>
                  <a:cubicBezTo>
                    <a:pt x="104150" y="86896"/>
                    <a:pt x="104150" y="86896"/>
                    <a:pt x="104150" y="86896"/>
                  </a:cubicBezTo>
                  <a:cubicBezTo>
                    <a:pt x="101886" y="82758"/>
                    <a:pt x="101886" y="82758"/>
                    <a:pt x="101886" y="82758"/>
                  </a:cubicBezTo>
                  <a:cubicBezTo>
                    <a:pt x="104150" y="77241"/>
                    <a:pt x="104150" y="77241"/>
                    <a:pt x="104150" y="77241"/>
                  </a:cubicBezTo>
                  <a:cubicBezTo>
                    <a:pt x="104150" y="74482"/>
                    <a:pt x="104150" y="74482"/>
                    <a:pt x="104150" y="74482"/>
                  </a:cubicBezTo>
                  <a:cubicBezTo>
                    <a:pt x="104150" y="73103"/>
                    <a:pt x="104150" y="73103"/>
                    <a:pt x="104150" y="73103"/>
                  </a:cubicBezTo>
                  <a:cubicBezTo>
                    <a:pt x="101886" y="68965"/>
                    <a:pt x="101886" y="68965"/>
                    <a:pt x="101886" y="68965"/>
                  </a:cubicBezTo>
                  <a:cubicBezTo>
                    <a:pt x="104150" y="64827"/>
                    <a:pt x="104150" y="64827"/>
                    <a:pt x="104150" y="64827"/>
                  </a:cubicBezTo>
                  <a:cubicBezTo>
                    <a:pt x="104150" y="60689"/>
                    <a:pt x="104150" y="60689"/>
                    <a:pt x="104150" y="60689"/>
                  </a:cubicBezTo>
                  <a:cubicBezTo>
                    <a:pt x="104150" y="57931"/>
                    <a:pt x="104150" y="57931"/>
                    <a:pt x="104150" y="57931"/>
                  </a:cubicBezTo>
                  <a:cubicBezTo>
                    <a:pt x="108679" y="53793"/>
                    <a:pt x="108679" y="53793"/>
                    <a:pt x="108679" y="53793"/>
                  </a:cubicBezTo>
                  <a:cubicBezTo>
                    <a:pt x="104150" y="51034"/>
                    <a:pt x="104150" y="51034"/>
                    <a:pt x="104150" y="51034"/>
                  </a:cubicBezTo>
                  <a:cubicBezTo>
                    <a:pt x="97358" y="45517"/>
                    <a:pt x="97358" y="45517"/>
                    <a:pt x="97358" y="45517"/>
                  </a:cubicBezTo>
                  <a:cubicBezTo>
                    <a:pt x="101886" y="45517"/>
                    <a:pt x="101886" y="45517"/>
                    <a:pt x="101886" y="45517"/>
                  </a:cubicBezTo>
                  <a:cubicBezTo>
                    <a:pt x="101886" y="44137"/>
                    <a:pt x="101886" y="44137"/>
                    <a:pt x="101886" y="44137"/>
                  </a:cubicBezTo>
                  <a:cubicBezTo>
                    <a:pt x="101886" y="41379"/>
                    <a:pt x="101886" y="41379"/>
                    <a:pt x="101886" y="41379"/>
                  </a:cubicBezTo>
                  <a:cubicBezTo>
                    <a:pt x="101886" y="37241"/>
                    <a:pt x="101886" y="37241"/>
                    <a:pt x="101886" y="37241"/>
                  </a:cubicBezTo>
                  <a:cubicBezTo>
                    <a:pt x="101886" y="35862"/>
                    <a:pt x="101886" y="35862"/>
                    <a:pt x="101886" y="35862"/>
                  </a:cubicBezTo>
                  <a:cubicBezTo>
                    <a:pt x="101886" y="33103"/>
                    <a:pt x="101886" y="33103"/>
                    <a:pt x="101886" y="33103"/>
                  </a:cubicBezTo>
                  <a:cubicBezTo>
                    <a:pt x="101886" y="31724"/>
                    <a:pt x="101886" y="31724"/>
                    <a:pt x="101886" y="31724"/>
                  </a:cubicBezTo>
                  <a:cubicBezTo>
                    <a:pt x="95094" y="33103"/>
                    <a:pt x="95094" y="33103"/>
                    <a:pt x="95094" y="33103"/>
                  </a:cubicBezTo>
                  <a:cubicBezTo>
                    <a:pt x="95094" y="31724"/>
                    <a:pt x="95094" y="31724"/>
                    <a:pt x="95094" y="31724"/>
                  </a:cubicBezTo>
                  <a:cubicBezTo>
                    <a:pt x="97358" y="30344"/>
                    <a:pt x="97358" y="30344"/>
                    <a:pt x="97358" y="30344"/>
                  </a:cubicBezTo>
                  <a:cubicBezTo>
                    <a:pt x="97358" y="26206"/>
                    <a:pt x="97358" y="26206"/>
                    <a:pt x="97358" y="26206"/>
                  </a:cubicBezTo>
                  <a:cubicBezTo>
                    <a:pt x="97358" y="23448"/>
                    <a:pt x="97358" y="23448"/>
                    <a:pt x="97358" y="23448"/>
                  </a:cubicBezTo>
                  <a:cubicBezTo>
                    <a:pt x="97358" y="22068"/>
                    <a:pt x="97358" y="22068"/>
                    <a:pt x="97358" y="22068"/>
                  </a:cubicBezTo>
                  <a:cubicBezTo>
                    <a:pt x="97358" y="19310"/>
                    <a:pt x="97358" y="19310"/>
                    <a:pt x="97358" y="19310"/>
                  </a:cubicBezTo>
                  <a:cubicBezTo>
                    <a:pt x="97358" y="17931"/>
                    <a:pt x="97358" y="17931"/>
                    <a:pt x="97358" y="17931"/>
                  </a:cubicBezTo>
                  <a:cubicBezTo>
                    <a:pt x="95094" y="13793"/>
                    <a:pt x="95094" y="13793"/>
                    <a:pt x="95094" y="13793"/>
                  </a:cubicBezTo>
                  <a:cubicBezTo>
                    <a:pt x="88301" y="12413"/>
                    <a:pt x="88301" y="12413"/>
                    <a:pt x="88301" y="12413"/>
                  </a:cubicBezTo>
                  <a:cubicBezTo>
                    <a:pt x="88301" y="9655"/>
                    <a:pt x="88301" y="9655"/>
                    <a:pt x="88301" y="9655"/>
                  </a:cubicBezTo>
                  <a:cubicBezTo>
                    <a:pt x="88301" y="9655"/>
                    <a:pt x="88301" y="9655"/>
                    <a:pt x="88301" y="9655"/>
                  </a:cubicBezTo>
                  <a:cubicBezTo>
                    <a:pt x="95094" y="8275"/>
                    <a:pt x="95094" y="8275"/>
                    <a:pt x="95094" y="8275"/>
                  </a:cubicBezTo>
                  <a:cubicBezTo>
                    <a:pt x="95094" y="8275"/>
                    <a:pt x="97358" y="6896"/>
                    <a:pt x="97358" y="4137"/>
                  </a:cubicBezTo>
                  <a:cubicBezTo>
                    <a:pt x="97358" y="4137"/>
                    <a:pt x="97358" y="4137"/>
                    <a:pt x="97358" y="4137"/>
                  </a:cubicBezTo>
                  <a:lnTo>
                    <a:pt x="90566" y="137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7" name="Shape 827"/>
            <p:cNvSpPr/>
            <p:nvPr/>
          </p:nvSpPr>
          <p:spPr>
            <a:xfrm>
              <a:off x="4437062" y="3562453"/>
              <a:ext cx="374649" cy="344487"/>
            </a:xfrm>
            <a:custGeom>
              <a:avLst/>
              <a:gdLst/>
              <a:ahLst/>
              <a:cxnLst/>
              <a:rect l="0" t="0" r="0" b="0"/>
              <a:pathLst>
                <a:path w="120000" h="120000" extrusionOk="0">
                  <a:moveTo>
                    <a:pt x="108691" y="2727"/>
                  </a:moveTo>
                  <a:lnTo>
                    <a:pt x="106178" y="2727"/>
                  </a:lnTo>
                  <a:lnTo>
                    <a:pt x="104921" y="4090"/>
                  </a:lnTo>
                  <a:lnTo>
                    <a:pt x="101151" y="4772"/>
                  </a:lnTo>
                  <a:lnTo>
                    <a:pt x="99895" y="7500"/>
                  </a:lnTo>
                  <a:lnTo>
                    <a:pt x="99267" y="7500"/>
                  </a:lnTo>
                  <a:lnTo>
                    <a:pt x="97382" y="9545"/>
                  </a:lnTo>
                  <a:lnTo>
                    <a:pt x="96753" y="10227"/>
                  </a:lnTo>
                  <a:lnTo>
                    <a:pt x="94240" y="10227"/>
                  </a:lnTo>
                  <a:lnTo>
                    <a:pt x="91727" y="7500"/>
                  </a:lnTo>
                  <a:lnTo>
                    <a:pt x="87329" y="6818"/>
                  </a:lnTo>
                  <a:lnTo>
                    <a:pt x="86701" y="6818"/>
                  </a:lnTo>
                  <a:lnTo>
                    <a:pt x="86073" y="6818"/>
                  </a:lnTo>
                  <a:lnTo>
                    <a:pt x="81047" y="6818"/>
                  </a:lnTo>
                  <a:lnTo>
                    <a:pt x="79790" y="6818"/>
                  </a:lnTo>
                  <a:lnTo>
                    <a:pt x="76020" y="7500"/>
                  </a:lnTo>
                  <a:lnTo>
                    <a:pt x="72251" y="9545"/>
                  </a:lnTo>
                  <a:lnTo>
                    <a:pt x="70994" y="12272"/>
                  </a:lnTo>
                  <a:lnTo>
                    <a:pt x="69109" y="12954"/>
                  </a:lnTo>
                  <a:lnTo>
                    <a:pt x="66596" y="12954"/>
                  </a:lnTo>
                  <a:lnTo>
                    <a:pt x="64083" y="12954"/>
                  </a:lnTo>
                  <a:lnTo>
                    <a:pt x="61570" y="12272"/>
                  </a:lnTo>
                  <a:lnTo>
                    <a:pt x="59057" y="10227"/>
                  </a:lnTo>
                  <a:lnTo>
                    <a:pt x="58429" y="10227"/>
                  </a:lnTo>
                  <a:lnTo>
                    <a:pt x="54031" y="7500"/>
                  </a:lnTo>
                  <a:lnTo>
                    <a:pt x="52774" y="6818"/>
                  </a:lnTo>
                  <a:lnTo>
                    <a:pt x="50890" y="7500"/>
                  </a:lnTo>
                  <a:lnTo>
                    <a:pt x="47748" y="9545"/>
                  </a:lnTo>
                  <a:lnTo>
                    <a:pt x="45863" y="9545"/>
                  </a:lnTo>
                  <a:lnTo>
                    <a:pt x="45235" y="10227"/>
                  </a:lnTo>
                  <a:lnTo>
                    <a:pt x="43350" y="10909"/>
                  </a:lnTo>
                  <a:lnTo>
                    <a:pt x="42722" y="10227"/>
                  </a:lnTo>
                  <a:lnTo>
                    <a:pt x="41465" y="9545"/>
                  </a:lnTo>
                  <a:lnTo>
                    <a:pt x="38952" y="5454"/>
                  </a:lnTo>
                  <a:lnTo>
                    <a:pt x="37696" y="4090"/>
                  </a:lnTo>
                  <a:lnTo>
                    <a:pt x="35811" y="2727"/>
                  </a:lnTo>
                  <a:lnTo>
                    <a:pt x="33926" y="2727"/>
                  </a:lnTo>
                  <a:lnTo>
                    <a:pt x="30785" y="1363"/>
                  </a:lnTo>
                  <a:lnTo>
                    <a:pt x="28272" y="0"/>
                  </a:lnTo>
                  <a:lnTo>
                    <a:pt x="25759" y="1363"/>
                  </a:lnTo>
                  <a:lnTo>
                    <a:pt x="25130" y="1363"/>
                  </a:lnTo>
                  <a:lnTo>
                    <a:pt x="22617" y="1363"/>
                  </a:lnTo>
                  <a:lnTo>
                    <a:pt x="20104" y="2727"/>
                  </a:lnTo>
                  <a:lnTo>
                    <a:pt x="18219" y="2727"/>
                  </a:lnTo>
                  <a:lnTo>
                    <a:pt x="16335" y="4090"/>
                  </a:lnTo>
                  <a:lnTo>
                    <a:pt x="15078" y="4772"/>
                  </a:lnTo>
                  <a:lnTo>
                    <a:pt x="15078" y="6818"/>
                  </a:lnTo>
                  <a:lnTo>
                    <a:pt x="13821" y="10227"/>
                  </a:lnTo>
                  <a:lnTo>
                    <a:pt x="12565" y="12954"/>
                  </a:lnTo>
                  <a:lnTo>
                    <a:pt x="11308" y="15681"/>
                  </a:lnTo>
                  <a:lnTo>
                    <a:pt x="10052" y="16363"/>
                  </a:lnTo>
                  <a:lnTo>
                    <a:pt x="10052" y="19090"/>
                  </a:lnTo>
                  <a:lnTo>
                    <a:pt x="8795" y="25909"/>
                  </a:lnTo>
                  <a:lnTo>
                    <a:pt x="8795" y="26590"/>
                  </a:lnTo>
                  <a:lnTo>
                    <a:pt x="8795" y="27272"/>
                  </a:lnTo>
                  <a:lnTo>
                    <a:pt x="8795" y="28636"/>
                  </a:lnTo>
                  <a:lnTo>
                    <a:pt x="8167" y="30000"/>
                  </a:lnTo>
                  <a:lnTo>
                    <a:pt x="8795" y="32727"/>
                  </a:lnTo>
                  <a:lnTo>
                    <a:pt x="10052" y="34090"/>
                  </a:lnTo>
                  <a:lnTo>
                    <a:pt x="10052" y="36818"/>
                  </a:lnTo>
                  <a:lnTo>
                    <a:pt x="10052" y="39545"/>
                  </a:lnTo>
                  <a:lnTo>
                    <a:pt x="11308" y="40227"/>
                  </a:lnTo>
                  <a:lnTo>
                    <a:pt x="11308" y="42954"/>
                  </a:lnTo>
                  <a:lnTo>
                    <a:pt x="10052" y="42954"/>
                  </a:lnTo>
                  <a:lnTo>
                    <a:pt x="8795" y="43636"/>
                  </a:lnTo>
                  <a:lnTo>
                    <a:pt x="10052" y="45681"/>
                  </a:lnTo>
                  <a:lnTo>
                    <a:pt x="10052" y="46363"/>
                  </a:lnTo>
                  <a:lnTo>
                    <a:pt x="8795" y="48409"/>
                  </a:lnTo>
                  <a:lnTo>
                    <a:pt x="6910" y="51136"/>
                  </a:lnTo>
                  <a:lnTo>
                    <a:pt x="5654" y="54545"/>
                  </a:lnTo>
                  <a:lnTo>
                    <a:pt x="4397" y="55227"/>
                  </a:lnTo>
                  <a:lnTo>
                    <a:pt x="4397" y="57272"/>
                  </a:lnTo>
                  <a:lnTo>
                    <a:pt x="4397" y="57954"/>
                  </a:lnTo>
                  <a:lnTo>
                    <a:pt x="3141" y="60000"/>
                  </a:lnTo>
                  <a:lnTo>
                    <a:pt x="1884" y="60000"/>
                  </a:lnTo>
                  <a:lnTo>
                    <a:pt x="628" y="60681"/>
                  </a:lnTo>
                  <a:lnTo>
                    <a:pt x="628" y="64772"/>
                  </a:lnTo>
                  <a:lnTo>
                    <a:pt x="0" y="73636"/>
                  </a:lnTo>
                  <a:lnTo>
                    <a:pt x="628" y="76363"/>
                  </a:lnTo>
                  <a:lnTo>
                    <a:pt x="628" y="81136"/>
                  </a:lnTo>
                  <a:lnTo>
                    <a:pt x="628" y="84545"/>
                  </a:lnTo>
                  <a:lnTo>
                    <a:pt x="628" y="87272"/>
                  </a:lnTo>
                  <a:lnTo>
                    <a:pt x="628" y="90000"/>
                  </a:lnTo>
                  <a:lnTo>
                    <a:pt x="0" y="93409"/>
                  </a:lnTo>
                  <a:lnTo>
                    <a:pt x="6910" y="93409"/>
                  </a:lnTo>
                  <a:lnTo>
                    <a:pt x="6910" y="92727"/>
                  </a:lnTo>
                  <a:lnTo>
                    <a:pt x="6910" y="90681"/>
                  </a:lnTo>
                  <a:lnTo>
                    <a:pt x="8167" y="90681"/>
                  </a:lnTo>
                  <a:lnTo>
                    <a:pt x="8795" y="90681"/>
                  </a:lnTo>
                  <a:lnTo>
                    <a:pt x="11308" y="90000"/>
                  </a:lnTo>
                  <a:lnTo>
                    <a:pt x="8795" y="92727"/>
                  </a:lnTo>
                  <a:lnTo>
                    <a:pt x="11308" y="92727"/>
                  </a:lnTo>
                  <a:lnTo>
                    <a:pt x="16335" y="93409"/>
                  </a:lnTo>
                  <a:lnTo>
                    <a:pt x="18219" y="94090"/>
                  </a:lnTo>
                  <a:lnTo>
                    <a:pt x="20732" y="96136"/>
                  </a:lnTo>
                  <a:lnTo>
                    <a:pt x="23246" y="101590"/>
                  </a:lnTo>
                  <a:lnTo>
                    <a:pt x="25130" y="102272"/>
                  </a:lnTo>
                  <a:lnTo>
                    <a:pt x="25759" y="102272"/>
                  </a:lnTo>
                  <a:lnTo>
                    <a:pt x="27643" y="102272"/>
                  </a:lnTo>
                  <a:lnTo>
                    <a:pt x="28272" y="102272"/>
                  </a:lnTo>
                  <a:lnTo>
                    <a:pt x="25759" y="103636"/>
                  </a:lnTo>
                  <a:lnTo>
                    <a:pt x="25130" y="103636"/>
                  </a:lnTo>
                  <a:lnTo>
                    <a:pt x="25759" y="105000"/>
                  </a:lnTo>
                  <a:lnTo>
                    <a:pt x="27643" y="103636"/>
                  </a:lnTo>
                  <a:lnTo>
                    <a:pt x="28900" y="103636"/>
                  </a:lnTo>
                  <a:lnTo>
                    <a:pt x="28272" y="105000"/>
                  </a:lnTo>
                  <a:lnTo>
                    <a:pt x="27643" y="106363"/>
                  </a:lnTo>
                  <a:lnTo>
                    <a:pt x="27643" y="107727"/>
                  </a:lnTo>
                  <a:lnTo>
                    <a:pt x="27643" y="109090"/>
                  </a:lnTo>
                  <a:lnTo>
                    <a:pt x="28272" y="111818"/>
                  </a:lnTo>
                  <a:lnTo>
                    <a:pt x="28272" y="114545"/>
                  </a:lnTo>
                  <a:lnTo>
                    <a:pt x="28900" y="115227"/>
                  </a:lnTo>
                  <a:lnTo>
                    <a:pt x="31413" y="117272"/>
                  </a:lnTo>
                  <a:lnTo>
                    <a:pt x="33298" y="117954"/>
                  </a:lnTo>
                  <a:lnTo>
                    <a:pt x="33298" y="117272"/>
                  </a:lnTo>
                  <a:lnTo>
                    <a:pt x="33926" y="120000"/>
                  </a:lnTo>
                  <a:lnTo>
                    <a:pt x="35811" y="117272"/>
                  </a:lnTo>
                  <a:lnTo>
                    <a:pt x="35811" y="117954"/>
                  </a:lnTo>
                  <a:lnTo>
                    <a:pt x="37696" y="117954"/>
                  </a:lnTo>
                  <a:lnTo>
                    <a:pt x="38952" y="117954"/>
                  </a:lnTo>
                  <a:lnTo>
                    <a:pt x="40209" y="115227"/>
                  </a:lnTo>
                  <a:lnTo>
                    <a:pt x="40209" y="114545"/>
                  </a:lnTo>
                  <a:lnTo>
                    <a:pt x="41465" y="112500"/>
                  </a:lnTo>
                  <a:lnTo>
                    <a:pt x="41465" y="115227"/>
                  </a:lnTo>
                  <a:lnTo>
                    <a:pt x="42722" y="117954"/>
                  </a:lnTo>
                  <a:lnTo>
                    <a:pt x="42722" y="115227"/>
                  </a:lnTo>
                  <a:lnTo>
                    <a:pt x="43979" y="117272"/>
                  </a:lnTo>
                  <a:lnTo>
                    <a:pt x="45235" y="115227"/>
                  </a:lnTo>
                  <a:lnTo>
                    <a:pt x="43979" y="114545"/>
                  </a:lnTo>
                  <a:lnTo>
                    <a:pt x="45235" y="114545"/>
                  </a:lnTo>
                  <a:lnTo>
                    <a:pt x="45863" y="115227"/>
                  </a:lnTo>
                  <a:lnTo>
                    <a:pt x="47748" y="115227"/>
                  </a:lnTo>
                  <a:lnTo>
                    <a:pt x="48376" y="114545"/>
                  </a:lnTo>
                  <a:lnTo>
                    <a:pt x="48376" y="115227"/>
                  </a:lnTo>
                  <a:lnTo>
                    <a:pt x="50261" y="115227"/>
                  </a:lnTo>
                  <a:lnTo>
                    <a:pt x="53403" y="115227"/>
                  </a:lnTo>
                  <a:lnTo>
                    <a:pt x="55916" y="115227"/>
                  </a:lnTo>
                  <a:lnTo>
                    <a:pt x="55916" y="114545"/>
                  </a:lnTo>
                  <a:lnTo>
                    <a:pt x="55916" y="111818"/>
                  </a:lnTo>
                  <a:lnTo>
                    <a:pt x="56544" y="111818"/>
                  </a:lnTo>
                  <a:lnTo>
                    <a:pt x="56544" y="112500"/>
                  </a:lnTo>
                  <a:lnTo>
                    <a:pt x="58429" y="114545"/>
                  </a:lnTo>
                  <a:lnTo>
                    <a:pt x="58429" y="113181"/>
                  </a:lnTo>
                  <a:lnTo>
                    <a:pt x="59057" y="112500"/>
                  </a:lnTo>
                  <a:lnTo>
                    <a:pt x="60942" y="110454"/>
                  </a:lnTo>
                  <a:lnTo>
                    <a:pt x="61570" y="107727"/>
                  </a:lnTo>
                  <a:lnTo>
                    <a:pt x="61570" y="103636"/>
                  </a:lnTo>
                  <a:lnTo>
                    <a:pt x="63455" y="102272"/>
                  </a:lnTo>
                  <a:lnTo>
                    <a:pt x="61570" y="101590"/>
                  </a:lnTo>
                  <a:lnTo>
                    <a:pt x="63455" y="99545"/>
                  </a:lnTo>
                  <a:lnTo>
                    <a:pt x="64712" y="96136"/>
                  </a:lnTo>
                  <a:lnTo>
                    <a:pt x="69738" y="92727"/>
                  </a:lnTo>
                  <a:lnTo>
                    <a:pt x="71623" y="87954"/>
                  </a:lnTo>
                  <a:lnTo>
                    <a:pt x="72251" y="87272"/>
                  </a:lnTo>
                  <a:lnTo>
                    <a:pt x="73507" y="85227"/>
                  </a:lnTo>
                  <a:lnTo>
                    <a:pt x="76020" y="87272"/>
                  </a:lnTo>
                  <a:lnTo>
                    <a:pt x="77277" y="87272"/>
                  </a:lnTo>
                  <a:lnTo>
                    <a:pt x="78534" y="85227"/>
                  </a:lnTo>
                  <a:lnTo>
                    <a:pt x="79790" y="82500"/>
                  </a:lnTo>
                  <a:lnTo>
                    <a:pt x="79790" y="85227"/>
                  </a:lnTo>
                  <a:lnTo>
                    <a:pt x="81047" y="87272"/>
                  </a:lnTo>
                  <a:lnTo>
                    <a:pt x="81675" y="87954"/>
                  </a:lnTo>
                  <a:lnTo>
                    <a:pt x="84188" y="90000"/>
                  </a:lnTo>
                  <a:lnTo>
                    <a:pt x="84188" y="90681"/>
                  </a:lnTo>
                  <a:lnTo>
                    <a:pt x="84188" y="92727"/>
                  </a:lnTo>
                  <a:lnTo>
                    <a:pt x="86073" y="92727"/>
                  </a:lnTo>
                  <a:lnTo>
                    <a:pt x="86701" y="92727"/>
                  </a:lnTo>
                  <a:lnTo>
                    <a:pt x="89214" y="90000"/>
                  </a:lnTo>
                  <a:lnTo>
                    <a:pt x="89214" y="87272"/>
                  </a:lnTo>
                  <a:lnTo>
                    <a:pt x="89842" y="85227"/>
                  </a:lnTo>
                  <a:lnTo>
                    <a:pt x="91727" y="84545"/>
                  </a:lnTo>
                  <a:lnTo>
                    <a:pt x="91727" y="82500"/>
                  </a:lnTo>
                  <a:lnTo>
                    <a:pt x="91727" y="81818"/>
                  </a:lnTo>
                  <a:lnTo>
                    <a:pt x="91727" y="81136"/>
                  </a:lnTo>
                  <a:lnTo>
                    <a:pt x="94240" y="76363"/>
                  </a:lnTo>
                  <a:lnTo>
                    <a:pt x="94869" y="71590"/>
                  </a:lnTo>
                  <a:lnTo>
                    <a:pt x="94869" y="70227"/>
                  </a:lnTo>
                  <a:lnTo>
                    <a:pt x="96753" y="67500"/>
                  </a:lnTo>
                  <a:lnTo>
                    <a:pt x="97382" y="67500"/>
                  </a:lnTo>
                  <a:lnTo>
                    <a:pt x="97382" y="64772"/>
                  </a:lnTo>
                  <a:lnTo>
                    <a:pt x="99895" y="64772"/>
                  </a:lnTo>
                  <a:lnTo>
                    <a:pt x="101151" y="60681"/>
                  </a:lnTo>
                  <a:lnTo>
                    <a:pt x="102408" y="57954"/>
                  </a:lnTo>
                  <a:lnTo>
                    <a:pt x="102408" y="57272"/>
                  </a:lnTo>
                  <a:lnTo>
                    <a:pt x="101151" y="55227"/>
                  </a:lnTo>
                  <a:lnTo>
                    <a:pt x="104921" y="53863"/>
                  </a:lnTo>
                  <a:lnTo>
                    <a:pt x="106178" y="51818"/>
                  </a:lnTo>
                  <a:lnTo>
                    <a:pt x="106178" y="49090"/>
                  </a:lnTo>
                  <a:lnTo>
                    <a:pt x="107434" y="46363"/>
                  </a:lnTo>
                  <a:lnTo>
                    <a:pt x="108691" y="45681"/>
                  </a:lnTo>
                  <a:lnTo>
                    <a:pt x="109319" y="41590"/>
                  </a:lnTo>
                  <a:lnTo>
                    <a:pt x="111204" y="36818"/>
                  </a:lnTo>
                  <a:lnTo>
                    <a:pt x="111832" y="34090"/>
                  </a:lnTo>
                  <a:lnTo>
                    <a:pt x="114345" y="32727"/>
                  </a:lnTo>
                  <a:lnTo>
                    <a:pt x="117486" y="31363"/>
                  </a:lnTo>
                  <a:lnTo>
                    <a:pt x="119371" y="30000"/>
                  </a:lnTo>
                  <a:lnTo>
                    <a:pt x="119371" y="27272"/>
                  </a:lnTo>
                  <a:lnTo>
                    <a:pt x="119371" y="25909"/>
                  </a:lnTo>
                  <a:lnTo>
                    <a:pt x="120000" y="23863"/>
                  </a:lnTo>
                  <a:lnTo>
                    <a:pt x="119371" y="21136"/>
                  </a:lnTo>
                  <a:lnTo>
                    <a:pt x="117486" y="19090"/>
                  </a:lnTo>
                  <a:lnTo>
                    <a:pt x="115602" y="19090"/>
                  </a:lnTo>
                  <a:lnTo>
                    <a:pt x="114345" y="15681"/>
                  </a:lnTo>
                  <a:lnTo>
                    <a:pt x="114345" y="12272"/>
                  </a:lnTo>
                  <a:lnTo>
                    <a:pt x="113717" y="10227"/>
                  </a:lnTo>
                  <a:lnTo>
                    <a:pt x="109947" y="4772"/>
                  </a:lnTo>
                  <a:lnTo>
                    <a:pt x="109319" y="2727"/>
                  </a:lnTo>
                  <a:lnTo>
                    <a:pt x="108691" y="272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8" name="Shape 828"/>
            <p:cNvSpPr/>
            <p:nvPr/>
          </p:nvSpPr>
          <p:spPr>
            <a:xfrm>
              <a:off x="4772025" y="3224316"/>
              <a:ext cx="328613" cy="565149"/>
            </a:xfrm>
            <a:custGeom>
              <a:avLst/>
              <a:gdLst/>
              <a:ahLst/>
              <a:cxnLst/>
              <a:rect l="0" t="0" r="0" b="0"/>
              <a:pathLst>
                <a:path w="120000" h="120000" extrusionOk="0">
                  <a:moveTo>
                    <a:pt x="117857" y="31141"/>
                  </a:moveTo>
                  <a:lnTo>
                    <a:pt x="117857" y="27404"/>
                  </a:lnTo>
                  <a:lnTo>
                    <a:pt x="117857" y="30311"/>
                  </a:lnTo>
                  <a:lnTo>
                    <a:pt x="107142" y="26159"/>
                  </a:lnTo>
                  <a:lnTo>
                    <a:pt x="92857" y="21176"/>
                  </a:lnTo>
                  <a:lnTo>
                    <a:pt x="29285" y="0"/>
                  </a:lnTo>
                  <a:lnTo>
                    <a:pt x="17142" y="3737"/>
                  </a:lnTo>
                  <a:lnTo>
                    <a:pt x="17857" y="7058"/>
                  </a:lnTo>
                  <a:lnTo>
                    <a:pt x="17857" y="9134"/>
                  </a:lnTo>
                  <a:lnTo>
                    <a:pt x="17857" y="9550"/>
                  </a:lnTo>
                  <a:lnTo>
                    <a:pt x="19285" y="13702"/>
                  </a:lnTo>
                  <a:lnTo>
                    <a:pt x="20000" y="15363"/>
                  </a:lnTo>
                  <a:lnTo>
                    <a:pt x="20714" y="16193"/>
                  </a:lnTo>
                  <a:lnTo>
                    <a:pt x="23571" y="19100"/>
                  </a:lnTo>
                  <a:lnTo>
                    <a:pt x="23571" y="19515"/>
                  </a:lnTo>
                  <a:lnTo>
                    <a:pt x="23571" y="20761"/>
                  </a:lnTo>
                  <a:lnTo>
                    <a:pt x="25714" y="21176"/>
                  </a:lnTo>
                  <a:lnTo>
                    <a:pt x="28571" y="22837"/>
                  </a:lnTo>
                  <a:lnTo>
                    <a:pt x="28571" y="24498"/>
                  </a:lnTo>
                  <a:lnTo>
                    <a:pt x="26428" y="25328"/>
                  </a:lnTo>
                  <a:lnTo>
                    <a:pt x="25714" y="26989"/>
                  </a:lnTo>
                  <a:lnTo>
                    <a:pt x="23571" y="32802"/>
                  </a:lnTo>
                  <a:lnTo>
                    <a:pt x="23571" y="39446"/>
                  </a:lnTo>
                  <a:lnTo>
                    <a:pt x="22857" y="44844"/>
                  </a:lnTo>
                  <a:lnTo>
                    <a:pt x="22857" y="46505"/>
                  </a:lnTo>
                  <a:lnTo>
                    <a:pt x="22857" y="48996"/>
                  </a:lnTo>
                  <a:lnTo>
                    <a:pt x="20714" y="50657"/>
                  </a:lnTo>
                  <a:lnTo>
                    <a:pt x="19285" y="52318"/>
                  </a:lnTo>
                  <a:lnTo>
                    <a:pt x="11428" y="57301"/>
                  </a:lnTo>
                  <a:lnTo>
                    <a:pt x="7857" y="61038"/>
                  </a:lnTo>
                  <a:lnTo>
                    <a:pt x="4285" y="65605"/>
                  </a:lnTo>
                  <a:lnTo>
                    <a:pt x="2142" y="66851"/>
                  </a:lnTo>
                  <a:lnTo>
                    <a:pt x="1428" y="68096"/>
                  </a:lnTo>
                  <a:lnTo>
                    <a:pt x="0" y="68512"/>
                  </a:lnTo>
                  <a:lnTo>
                    <a:pt x="1428" y="70173"/>
                  </a:lnTo>
                  <a:lnTo>
                    <a:pt x="2142" y="73494"/>
                  </a:lnTo>
                  <a:lnTo>
                    <a:pt x="2857" y="74740"/>
                  </a:lnTo>
                  <a:lnTo>
                    <a:pt x="7142" y="78062"/>
                  </a:lnTo>
                  <a:lnTo>
                    <a:pt x="7857" y="78062"/>
                  </a:lnTo>
                  <a:lnTo>
                    <a:pt x="9285" y="78062"/>
                  </a:lnTo>
                  <a:lnTo>
                    <a:pt x="11428" y="78062"/>
                  </a:lnTo>
                  <a:lnTo>
                    <a:pt x="11428" y="79307"/>
                  </a:lnTo>
                  <a:lnTo>
                    <a:pt x="11428" y="79723"/>
                  </a:lnTo>
                  <a:lnTo>
                    <a:pt x="13571" y="80968"/>
                  </a:lnTo>
                  <a:lnTo>
                    <a:pt x="14285" y="81384"/>
                  </a:lnTo>
                  <a:lnTo>
                    <a:pt x="16428" y="81799"/>
                  </a:lnTo>
                  <a:lnTo>
                    <a:pt x="17142" y="84705"/>
                  </a:lnTo>
                  <a:lnTo>
                    <a:pt x="17142" y="85121"/>
                  </a:lnTo>
                  <a:lnTo>
                    <a:pt x="19285" y="85121"/>
                  </a:lnTo>
                  <a:lnTo>
                    <a:pt x="19285" y="87612"/>
                  </a:lnTo>
                  <a:lnTo>
                    <a:pt x="19285" y="90103"/>
                  </a:lnTo>
                  <a:lnTo>
                    <a:pt x="19285" y="91764"/>
                  </a:lnTo>
                  <a:lnTo>
                    <a:pt x="19285" y="94671"/>
                  </a:lnTo>
                  <a:lnTo>
                    <a:pt x="20000" y="97162"/>
                  </a:lnTo>
                  <a:lnTo>
                    <a:pt x="22857" y="99653"/>
                  </a:lnTo>
                  <a:lnTo>
                    <a:pt x="25714" y="101314"/>
                  </a:lnTo>
                  <a:lnTo>
                    <a:pt x="23571" y="101730"/>
                  </a:lnTo>
                  <a:lnTo>
                    <a:pt x="22857" y="101730"/>
                  </a:lnTo>
                  <a:lnTo>
                    <a:pt x="20714" y="101314"/>
                  </a:lnTo>
                  <a:lnTo>
                    <a:pt x="19285" y="101314"/>
                  </a:lnTo>
                  <a:lnTo>
                    <a:pt x="14285" y="101730"/>
                  </a:lnTo>
                  <a:lnTo>
                    <a:pt x="11428" y="101314"/>
                  </a:lnTo>
                  <a:lnTo>
                    <a:pt x="9285" y="101730"/>
                  </a:lnTo>
                  <a:lnTo>
                    <a:pt x="7142" y="102975"/>
                  </a:lnTo>
                  <a:lnTo>
                    <a:pt x="7142" y="103391"/>
                  </a:lnTo>
                  <a:lnTo>
                    <a:pt x="7857" y="105051"/>
                  </a:lnTo>
                  <a:lnTo>
                    <a:pt x="9285" y="105467"/>
                  </a:lnTo>
                  <a:lnTo>
                    <a:pt x="13571" y="108788"/>
                  </a:lnTo>
                  <a:lnTo>
                    <a:pt x="20000" y="112110"/>
                  </a:lnTo>
                  <a:lnTo>
                    <a:pt x="20714" y="114602"/>
                  </a:lnTo>
                  <a:lnTo>
                    <a:pt x="22857" y="116678"/>
                  </a:lnTo>
                  <a:lnTo>
                    <a:pt x="23571" y="118339"/>
                  </a:lnTo>
                  <a:lnTo>
                    <a:pt x="23571" y="119584"/>
                  </a:lnTo>
                  <a:lnTo>
                    <a:pt x="23571" y="120000"/>
                  </a:lnTo>
                  <a:lnTo>
                    <a:pt x="25714" y="120000"/>
                  </a:lnTo>
                  <a:lnTo>
                    <a:pt x="28571" y="120000"/>
                  </a:lnTo>
                  <a:lnTo>
                    <a:pt x="31428" y="119584"/>
                  </a:lnTo>
                  <a:lnTo>
                    <a:pt x="32142" y="118754"/>
                  </a:lnTo>
                  <a:lnTo>
                    <a:pt x="33571" y="118339"/>
                  </a:lnTo>
                  <a:lnTo>
                    <a:pt x="35000" y="117923"/>
                  </a:lnTo>
                  <a:lnTo>
                    <a:pt x="36428" y="116678"/>
                  </a:lnTo>
                  <a:lnTo>
                    <a:pt x="37857" y="118339"/>
                  </a:lnTo>
                  <a:lnTo>
                    <a:pt x="39285" y="120000"/>
                  </a:lnTo>
                  <a:lnTo>
                    <a:pt x="40714" y="118339"/>
                  </a:lnTo>
                  <a:lnTo>
                    <a:pt x="42857" y="117923"/>
                  </a:lnTo>
                  <a:lnTo>
                    <a:pt x="47857" y="116678"/>
                  </a:lnTo>
                  <a:lnTo>
                    <a:pt x="51428" y="116262"/>
                  </a:lnTo>
                  <a:lnTo>
                    <a:pt x="54285" y="116262"/>
                  </a:lnTo>
                  <a:lnTo>
                    <a:pt x="57142" y="116262"/>
                  </a:lnTo>
                  <a:lnTo>
                    <a:pt x="57857" y="116262"/>
                  </a:lnTo>
                  <a:lnTo>
                    <a:pt x="60000" y="115432"/>
                  </a:lnTo>
                  <a:lnTo>
                    <a:pt x="60714" y="114602"/>
                  </a:lnTo>
                  <a:lnTo>
                    <a:pt x="65000" y="111280"/>
                  </a:lnTo>
                  <a:lnTo>
                    <a:pt x="63571" y="110449"/>
                  </a:lnTo>
                  <a:lnTo>
                    <a:pt x="62142" y="110034"/>
                  </a:lnTo>
                  <a:lnTo>
                    <a:pt x="63571" y="108788"/>
                  </a:lnTo>
                  <a:lnTo>
                    <a:pt x="66428" y="108788"/>
                  </a:lnTo>
                  <a:lnTo>
                    <a:pt x="70000" y="108788"/>
                  </a:lnTo>
                  <a:lnTo>
                    <a:pt x="74285" y="108373"/>
                  </a:lnTo>
                  <a:lnTo>
                    <a:pt x="78571" y="107128"/>
                  </a:lnTo>
                  <a:lnTo>
                    <a:pt x="82857" y="106712"/>
                  </a:lnTo>
                  <a:lnTo>
                    <a:pt x="85714" y="105051"/>
                  </a:lnTo>
                  <a:lnTo>
                    <a:pt x="88571" y="102975"/>
                  </a:lnTo>
                  <a:lnTo>
                    <a:pt x="89285" y="101730"/>
                  </a:lnTo>
                  <a:lnTo>
                    <a:pt x="91428" y="101314"/>
                  </a:lnTo>
                  <a:lnTo>
                    <a:pt x="92142" y="100069"/>
                  </a:lnTo>
                  <a:lnTo>
                    <a:pt x="92857" y="99653"/>
                  </a:lnTo>
                  <a:lnTo>
                    <a:pt x="92857" y="98408"/>
                  </a:lnTo>
                  <a:lnTo>
                    <a:pt x="95000" y="97993"/>
                  </a:lnTo>
                  <a:lnTo>
                    <a:pt x="95000" y="97162"/>
                  </a:lnTo>
                  <a:lnTo>
                    <a:pt x="95000" y="96332"/>
                  </a:lnTo>
                  <a:lnTo>
                    <a:pt x="97857" y="95916"/>
                  </a:lnTo>
                  <a:lnTo>
                    <a:pt x="100714" y="94671"/>
                  </a:lnTo>
                  <a:lnTo>
                    <a:pt x="102857" y="94256"/>
                  </a:lnTo>
                  <a:lnTo>
                    <a:pt x="104285" y="94256"/>
                  </a:lnTo>
                  <a:lnTo>
                    <a:pt x="105714" y="94256"/>
                  </a:lnTo>
                  <a:lnTo>
                    <a:pt x="107142" y="94671"/>
                  </a:lnTo>
                  <a:lnTo>
                    <a:pt x="107142" y="94256"/>
                  </a:lnTo>
                  <a:lnTo>
                    <a:pt x="108571" y="92595"/>
                  </a:lnTo>
                  <a:lnTo>
                    <a:pt x="108571" y="91764"/>
                  </a:lnTo>
                  <a:lnTo>
                    <a:pt x="108571" y="90934"/>
                  </a:lnTo>
                  <a:lnTo>
                    <a:pt x="105714" y="90103"/>
                  </a:lnTo>
                  <a:lnTo>
                    <a:pt x="104285" y="89273"/>
                  </a:lnTo>
                  <a:lnTo>
                    <a:pt x="104285" y="88442"/>
                  </a:lnTo>
                  <a:lnTo>
                    <a:pt x="104285" y="87612"/>
                  </a:lnTo>
                  <a:lnTo>
                    <a:pt x="104285" y="86782"/>
                  </a:lnTo>
                  <a:lnTo>
                    <a:pt x="104285" y="86366"/>
                  </a:lnTo>
                  <a:lnTo>
                    <a:pt x="104285" y="85121"/>
                  </a:lnTo>
                  <a:lnTo>
                    <a:pt x="102857" y="86366"/>
                  </a:lnTo>
                  <a:lnTo>
                    <a:pt x="102857" y="84705"/>
                  </a:lnTo>
                  <a:lnTo>
                    <a:pt x="101428" y="83044"/>
                  </a:lnTo>
                  <a:lnTo>
                    <a:pt x="102857" y="81799"/>
                  </a:lnTo>
                  <a:lnTo>
                    <a:pt x="102857" y="81384"/>
                  </a:lnTo>
                  <a:lnTo>
                    <a:pt x="101428" y="81384"/>
                  </a:lnTo>
                  <a:lnTo>
                    <a:pt x="100714" y="80968"/>
                  </a:lnTo>
                  <a:lnTo>
                    <a:pt x="98571" y="81384"/>
                  </a:lnTo>
                  <a:lnTo>
                    <a:pt x="95714" y="81384"/>
                  </a:lnTo>
                  <a:lnTo>
                    <a:pt x="95000" y="79723"/>
                  </a:lnTo>
                  <a:lnTo>
                    <a:pt x="95714" y="79307"/>
                  </a:lnTo>
                  <a:lnTo>
                    <a:pt x="97857" y="77647"/>
                  </a:lnTo>
                  <a:lnTo>
                    <a:pt x="100714" y="76401"/>
                  </a:lnTo>
                  <a:lnTo>
                    <a:pt x="100714" y="74740"/>
                  </a:lnTo>
                  <a:lnTo>
                    <a:pt x="98571" y="73494"/>
                  </a:lnTo>
                  <a:lnTo>
                    <a:pt x="98571" y="72664"/>
                  </a:lnTo>
                  <a:lnTo>
                    <a:pt x="98571" y="71833"/>
                  </a:lnTo>
                  <a:lnTo>
                    <a:pt x="102857" y="70173"/>
                  </a:lnTo>
                  <a:lnTo>
                    <a:pt x="101428" y="68096"/>
                  </a:lnTo>
                  <a:lnTo>
                    <a:pt x="101428" y="66851"/>
                  </a:lnTo>
                  <a:lnTo>
                    <a:pt x="102857" y="66435"/>
                  </a:lnTo>
                  <a:lnTo>
                    <a:pt x="105714" y="64775"/>
                  </a:lnTo>
                  <a:lnTo>
                    <a:pt x="107142" y="63114"/>
                  </a:lnTo>
                  <a:lnTo>
                    <a:pt x="108571" y="61453"/>
                  </a:lnTo>
                  <a:lnTo>
                    <a:pt x="107142" y="61038"/>
                  </a:lnTo>
                  <a:lnTo>
                    <a:pt x="107142" y="59377"/>
                  </a:lnTo>
                  <a:lnTo>
                    <a:pt x="108571" y="58961"/>
                  </a:lnTo>
                  <a:lnTo>
                    <a:pt x="110000" y="58131"/>
                  </a:lnTo>
                  <a:lnTo>
                    <a:pt x="111428" y="58131"/>
                  </a:lnTo>
                  <a:lnTo>
                    <a:pt x="112857" y="58131"/>
                  </a:lnTo>
                  <a:lnTo>
                    <a:pt x="114285" y="58131"/>
                  </a:lnTo>
                  <a:lnTo>
                    <a:pt x="117142" y="57716"/>
                  </a:lnTo>
                  <a:lnTo>
                    <a:pt x="120000" y="58131"/>
                  </a:lnTo>
                  <a:lnTo>
                    <a:pt x="117857" y="3114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29" name="Shape 829"/>
            <p:cNvSpPr/>
            <p:nvPr/>
          </p:nvSpPr>
          <p:spPr>
            <a:xfrm>
              <a:off x="3960812" y="2782991"/>
              <a:ext cx="374649" cy="292100"/>
            </a:xfrm>
            <a:custGeom>
              <a:avLst/>
              <a:gdLst/>
              <a:ahLst/>
              <a:cxnLst/>
              <a:rect l="0" t="0" r="0" b="0"/>
              <a:pathLst>
                <a:path w="120000" h="120000" extrusionOk="0">
                  <a:moveTo>
                    <a:pt x="45235" y="106308"/>
                  </a:moveTo>
                  <a:lnTo>
                    <a:pt x="45863" y="103087"/>
                  </a:lnTo>
                  <a:lnTo>
                    <a:pt x="46492" y="101476"/>
                  </a:lnTo>
                  <a:lnTo>
                    <a:pt x="51518" y="98255"/>
                  </a:lnTo>
                  <a:lnTo>
                    <a:pt x="54031" y="95033"/>
                  </a:lnTo>
                  <a:lnTo>
                    <a:pt x="56544" y="94228"/>
                  </a:lnTo>
                  <a:lnTo>
                    <a:pt x="57172" y="91812"/>
                  </a:lnTo>
                  <a:lnTo>
                    <a:pt x="59685" y="91006"/>
                  </a:lnTo>
                  <a:lnTo>
                    <a:pt x="63455" y="91812"/>
                  </a:lnTo>
                  <a:lnTo>
                    <a:pt x="64712" y="91006"/>
                  </a:lnTo>
                  <a:lnTo>
                    <a:pt x="65968" y="88590"/>
                  </a:lnTo>
                  <a:lnTo>
                    <a:pt x="68481" y="87785"/>
                  </a:lnTo>
                  <a:lnTo>
                    <a:pt x="69738" y="87785"/>
                  </a:lnTo>
                  <a:lnTo>
                    <a:pt x="76020" y="85369"/>
                  </a:lnTo>
                  <a:lnTo>
                    <a:pt x="78534" y="84563"/>
                  </a:lnTo>
                  <a:lnTo>
                    <a:pt x="79162" y="81342"/>
                  </a:lnTo>
                  <a:lnTo>
                    <a:pt x="81047" y="80536"/>
                  </a:lnTo>
                  <a:lnTo>
                    <a:pt x="82303" y="77315"/>
                  </a:lnTo>
                  <a:lnTo>
                    <a:pt x="87329" y="74899"/>
                  </a:lnTo>
                  <a:lnTo>
                    <a:pt x="89214" y="74093"/>
                  </a:lnTo>
                  <a:lnTo>
                    <a:pt x="91099" y="72483"/>
                  </a:lnTo>
                  <a:lnTo>
                    <a:pt x="93612" y="70872"/>
                  </a:lnTo>
                  <a:lnTo>
                    <a:pt x="94869" y="70872"/>
                  </a:lnTo>
                  <a:lnTo>
                    <a:pt x="94869" y="70067"/>
                  </a:lnTo>
                  <a:lnTo>
                    <a:pt x="92356" y="67651"/>
                  </a:lnTo>
                  <a:lnTo>
                    <a:pt x="92356" y="66845"/>
                  </a:lnTo>
                  <a:lnTo>
                    <a:pt x="93612" y="64429"/>
                  </a:lnTo>
                  <a:lnTo>
                    <a:pt x="92356" y="63624"/>
                  </a:lnTo>
                  <a:lnTo>
                    <a:pt x="92356" y="61208"/>
                  </a:lnTo>
                  <a:lnTo>
                    <a:pt x="93612" y="61208"/>
                  </a:lnTo>
                  <a:lnTo>
                    <a:pt x="96125" y="60402"/>
                  </a:lnTo>
                  <a:lnTo>
                    <a:pt x="99267" y="60402"/>
                  </a:lnTo>
                  <a:lnTo>
                    <a:pt x="101151" y="57181"/>
                  </a:lnTo>
                  <a:lnTo>
                    <a:pt x="101780" y="55570"/>
                  </a:lnTo>
                  <a:lnTo>
                    <a:pt x="104293" y="53959"/>
                  </a:lnTo>
                  <a:lnTo>
                    <a:pt x="109319" y="53959"/>
                  </a:lnTo>
                  <a:lnTo>
                    <a:pt x="114973" y="55570"/>
                  </a:lnTo>
                  <a:lnTo>
                    <a:pt x="118115" y="55570"/>
                  </a:lnTo>
                  <a:lnTo>
                    <a:pt x="117486" y="52348"/>
                  </a:lnTo>
                  <a:lnTo>
                    <a:pt x="118115" y="50738"/>
                  </a:lnTo>
                  <a:lnTo>
                    <a:pt x="120000" y="49127"/>
                  </a:lnTo>
                  <a:lnTo>
                    <a:pt x="118115" y="48322"/>
                  </a:lnTo>
                  <a:lnTo>
                    <a:pt x="116858" y="45100"/>
                  </a:lnTo>
                  <a:lnTo>
                    <a:pt x="114973" y="41879"/>
                  </a:lnTo>
                  <a:lnTo>
                    <a:pt x="114973" y="38657"/>
                  </a:lnTo>
                  <a:lnTo>
                    <a:pt x="114345" y="37852"/>
                  </a:lnTo>
                  <a:lnTo>
                    <a:pt x="114973" y="34630"/>
                  </a:lnTo>
                  <a:lnTo>
                    <a:pt x="114345" y="32214"/>
                  </a:lnTo>
                  <a:lnTo>
                    <a:pt x="114345" y="31409"/>
                  </a:lnTo>
                  <a:lnTo>
                    <a:pt x="114345" y="24966"/>
                  </a:lnTo>
                  <a:lnTo>
                    <a:pt x="114345" y="21744"/>
                  </a:lnTo>
                  <a:lnTo>
                    <a:pt x="114973" y="20134"/>
                  </a:lnTo>
                  <a:lnTo>
                    <a:pt x="114345" y="18523"/>
                  </a:lnTo>
                  <a:lnTo>
                    <a:pt x="114345" y="15302"/>
                  </a:lnTo>
                  <a:lnTo>
                    <a:pt x="111832" y="13691"/>
                  </a:lnTo>
                  <a:lnTo>
                    <a:pt x="109319" y="11275"/>
                  </a:lnTo>
                  <a:lnTo>
                    <a:pt x="107434" y="11275"/>
                  </a:lnTo>
                  <a:lnTo>
                    <a:pt x="106178" y="11275"/>
                  </a:lnTo>
                  <a:lnTo>
                    <a:pt x="104293" y="9664"/>
                  </a:lnTo>
                  <a:lnTo>
                    <a:pt x="104293" y="11275"/>
                  </a:lnTo>
                  <a:lnTo>
                    <a:pt x="103664" y="9664"/>
                  </a:lnTo>
                  <a:lnTo>
                    <a:pt x="103664" y="6442"/>
                  </a:lnTo>
                  <a:lnTo>
                    <a:pt x="101151" y="8053"/>
                  </a:lnTo>
                  <a:lnTo>
                    <a:pt x="99267" y="9664"/>
                  </a:lnTo>
                  <a:lnTo>
                    <a:pt x="93612" y="9664"/>
                  </a:lnTo>
                  <a:lnTo>
                    <a:pt x="89214" y="9664"/>
                  </a:lnTo>
                  <a:lnTo>
                    <a:pt x="86701" y="9664"/>
                  </a:lnTo>
                  <a:lnTo>
                    <a:pt x="84188" y="8053"/>
                  </a:lnTo>
                  <a:lnTo>
                    <a:pt x="82303" y="4832"/>
                  </a:lnTo>
                  <a:lnTo>
                    <a:pt x="81675" y="2416"/>
                  </a:lnTo>
                  <a:lnTo>
                    <a:pt x="81047" y="0"/>
                  </a:lnTo>
                  <a:lnTo>
                    <a:pt x="79162" y="0"/>
                  </a:lnTo>
                  <a:lnTo>
                    <a:pt x="76020" y="0"/>
                  </a:lnTo>
                  <a:lnTo>
                    <a:pt x="74136" y="3221"/>
                  </a:lnTo>
                  <a:lnTo>
                    <a:pt x="73507" y="6442"/>
                  </a:lnTo>
                  <a:lnTo>
                    <a:pt x="69738" y="18523"/>
                  </a:lnTo>
                  <a:lnTo>
                    <a:pt x="65968" y="24966"/>
                  </a:lnTo>
                  <a:lnTo>
                    <a:pt x="62198" y="28993"/>
                  </a:lnTo>
                  <a:lnTo>
                    <a:pt x="51518" y="35436"/>
                  </a:lnTo>
                  <a:lnTo>
                    <a:pt x="48376" y="39463"/>
                  </a:lnTo>
                  <a:lnTo>
                    <a:pt x="45235" y="45100"/>
                  </a:lnTo>
                  <a:lnTo>
                    <a:pt x="42722" y="45906"/>
                  </a:lnTo>
                  <a:lnTo>
                    <a:pt x="40837" y="49127"/>
                  </a:lnTo>
                  <a:lnTo>
                    <a:pt x="40837" y="52348"/>
                  </a:lnTo>
                  <a:lnTo>
                    <a:pt x="40209" y="57181"/>
                  </a:lnTo>
                  <a:lnTo>
                    <a:pt x="35811" y="61208"/>
                  </a:lnTo>
                  <a:lnTo>
                    <a:pt x="35183" y="70067"/>
                  </a:lnTo>
                  <a:lnTo>
                    <a:pt x="33926" y="74899"/>
                  </a:lnTo>
                  <a:lnTo>
                    <a:pt x="33926" y="77315"/>
                  </a:lnTo>
                  <a:lnTo>
                    <a:pt x="35183" y="77315"/>
                  </a:lnTo>
                  <a:lnTo>
                    <a:pt x="35811" y="80536"/>
                  </a:lnTo>
                  <a:lnTo>
                    <a:pt x="35811" y="83758"/>
                  </a:lnTo>
                  <a:lnTo>
                    <a:pt x="33926" y="88590"/>
                  </a:lnTo>
                  <a:lnTo>
                    <a:pt x="30157" y="95033"/>
                  </a:lnTo>
                  <a:lnTo>
                    <a:pt x="26387" y="99865"/>
                  </a:lnTo>
                  <a:lnTo>
                    <a:pt x="18219" y="109530"/>
                  </a:lnTo>
                  <a:lnTo>
                    <a:pt x="13193" y="112751"/>
                  </a:lnTo>
                  <a:lnTo>
                    <a:pt x="8795" y="113557"/>
                  </a:lnTo>
                  <a:lnTo>
                    <a:pt x="2513" y="115973"/>
                  </a:lnTo>
                  <a:lnTo>
                    <a:pt x="0" y="120000"/>
                  </a:lnTo>
                  <a:lnTo>
                    <a:pt x="45235" y="120000"/>
                  </a:lnTo>
                  <a:lnTo>
                    <a:pt x="45235" y="10630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0" name="Shape 830"/>
            <p:cNvSpPr/>
            <p:nvPr/>
          </p:nvSpPr>
          <p:spPr>
            <a:xfrm>
              <a:off x="4095750" y="2740130"/>
              <a:ext cx="628649" cy="644524"/>
            </a:xfrm>
            <a:custGeom>
              <a:avLst/>
              <a:gdLst/>
              <a:ahLst/>
              <a:cxnLst/>
              <a:rect l="0" t="0" r="0" b="0"/>
              <a:pathLst>
                <a:path w="120000" h="120000" extrusionOk="0">
                  <a:moveTo>
                    <a:pt x="119504" y="88548"/>
                  </a:moveTo>
                  <a:cubicBezTo>
                    <a:pt x="119504" y="88548"/>
                    <a:pt x="119504" y="88548"/>
                    <a:pt x="119504" y="88548"/>
                  </a:cubicBezTo>
                  <a:cubicBezTo>
                    <a:pt x="118512" y="87580"/>
                    <a:pt x="118512" y="87580"/>
                    <a:pt x="118512" y="87580"/>
                  </a:cubicBezTo>
                  <a:cubicBezTo>
                    <a:pt x="117520" y="85161"/>
                    <a:pt x="117520" y="85161"/>
                    <a:pt x="117520" y="85161"/>
                  </a:cubicBezTo>
                  <a:cubicBezTo>
                    <a:pt x="117520" y="84677"/>
                    <a:pt x="117520" y="84677"/>
                    <a:pt x="117520" y="84677"/>
                  </a:cubicBezTo>
                  <a:cubicBezTo>
                    <a:pt x="114545" y="83709"/>
                    <a:pt x="114545" y="83709"/>
                    <a:pt x="114545" y="83709"/>
                  </a:cubicBezTo>
                  <a:cubicBezTo>
                    <a:pt x="113553" y="83225"/>
                    <a:pt x="113553" y="83225"/>
                    <a:pt x="113553" y="83225"/>
                  </a:cubicBezTo>
                  <a:cubicBezTo>
                    <a:pt x="112561" y="82741"/>
                    <a:pt x="112561" y="82741"/>
                    <a:pt x="112561" y="82741"/>
                  </a:cubicBezTo>
                  <a:cubicBezTo>
                    <a:pt x="112561" y="82741"/>
                    <a:pt x="112561" y="82741"/>
                    <a:pt x="112561" y="82741"/>
                  </a:cubicBezTo>
                  <a:cubicBezTo>
                    <a:pt x="111570" y="83225"/>
                    <a:pt x="111570" y="83225"/>
                    <a:pt x="111570" y="83225"/>
                  </a:cubicBezTo>
                  <a:cubicBezTo>
                    <a:pt x="111074" y="83225"/>
                    <a:pt x="111074" y="83225"/>
                    <a:pt x="111074" y="83225"/>
                  </a:cubicBezTo>
                  <a:cubicBezTo>
                    <a:pt x="110082" y="83225"/>
                    <a:pt x="110082" y="83225"/>
                    <a:pt x="110082" y="83225"/>
                  </a:cubicBezTo>
                  <a:cubicBezTo>
                    <a:pt x="109586" y="81774"/>
                    <a:pt x="109586" y="81774"/>
                    <a:pt x="109586" y="81774"/>
                  </a:cubicBezTo>
                  <a:cubicBezTo>
                    <a:pt x="108595" y="79838"/>
                    <a:pt x="108595" y="79838"/>
                    <a:pt x="108595" y="79838"/>
                  </a:cubicBezTo>
                  <a:cubicBezTo>
                    <a:pt x="108595" y="77419"/>
                    <a:pt x="108595" y="77419"/>
                    <a:pt x="108595" y="77419"/>
                  </a:cubicBezTo>
                  <a:cubicBezTo>
                    <a:pt x="107603" y="76451"/>
                    <a:pt x="107603" y="76451"/>
                    <a:pt x="107603" y="76451"/>
                  </a:cubicBezTo>
                  <a:cubicBezTo>
                    <a:pt x="106115" y="73548"/>
                    <a:pt x="106115" y="73548"/>
                    <a:pt x="106115" y="73548"/>
                  </a:cubicBezTo>
                  <a:cubicBezTo>
                    <a:pt x="105123" y="72096"/>
                    <a:pt x="105123" y="72096"/>
                    <a:pt x="105123" y="72096"/>
                  </a:cubicBezTo>
                  <a:cubicBezTo>
                    <a:pt x="105123" y="71612"/>
                    <a:pt x="105123" y="71612"/>
                    <a:pt x="105123" y="71612"/>
                  </a:cubicBezTo>
                  <a:cubicBezTo>
                    <a:pt x="106115" y="70645"/>
                    <a:pt x="106115" y="70645"/>
                    <a:pt x="106115" y="70645"/>
                  </a:cubicBezTo>
                  <a:cubicBezTo>
                    <a:pt x="106611" y="70161"/>
                    <a:pt x="106611" y="70161"/>
                    <a:pt x="106611" y="70161"/>
                  </a:cubicBezTo>
                  <a:cubicBezTo>
                    <a:pt x="107603" y="69193"/>
                    <a:pt x="107603" y="69193"/>
                    <a:pt x="107603" y="69193"/>
                  </a:cubicBezTo>
                  <a:cubicBezTo>
                    <a:pt x="108099" y="68709"/>
                    <a:pt x="108099" y="68709"/>
                    <a:pt x="108099" y="68709"/>
                  </a:cubicBezTo>
                  <a:cubicBezTo>
                    <a:pt x="107603" y="67258"/>
                    <a:pt x="107603" y="67258"/>
                    <a:pt x="107603" y="67258"/>
                  </a:cubicBezTo>
                  <a:cubicBezTo>
                    <a:pt x="107603" y="65322"/>
                    <a:pt x="107603" y="65322"/>
                    <a:pt x="107603" y="65322"/>
                  </a:cubicBezTo>
                  <a:cubicBezTo>
                    <a:pt x="107603" y="62903"/>
                    <a:pt x="107603" y="62903"/>
                    <a:pt x="107603" y="62903"/>
                  </a:cubicBezTo>
                  <a:cubicBezTo>
                    <a:pt x="108099" y="60967"/>
                    <a:pt x="108099" y="60967"/>
                    <a:pt x="108099" y="60967"/>
                  </a:cubicBezTo>
                  <a:cubicBezTo>
                    <a:pt x="107603" y="59516"/>
                    <a:pt x="107603" y="59516"/>
                    <a:pt x="107603" y="59516"/>
                  </a:cubicBezTo>
                  <a:cubicBezTo>
                    <a:pt x="107603" y="57580"/>
                    <a:pt x="107603" y="57580"/>
                    <a:pt x="107603" y="57580"/>
                  </a:cubicBezTo>
                  <a:cubicBezTo>
                    <a:pt x="107603" y="56129"/>
                    <a:pt x="107603" y="56129"/>
                    <a:pt x="107603" y="56129"/>
                  </a:cubicBezTo>
                  <a:cubicBezTo>
                    <a:pt x="107603" y="55645"/>
                    <a:pt x="107603" y="55645"/>
                    <a:pt x="107603" y="55645"/>
                  </a:cubicBezTo>
                  <a:cubicBezTo>
                    <a:pt x="107603" y="52741"/>
                    <a:pt x="107603" y="52741"/>
                    <a:pt x="107603" y="52741"/>
                  </a:cubicBezTo>
                  <a:cubicBezTo>
                    <a:pt x="107603" y="51290"/>
                    <a:pt x="107603" y="51290"/>
                    <a:pt x="107603" y="51290"/>
                  </a:cubicBezTo>
                  <a:cubicBezTo>
                    <a:pt x="107603" y="50806"/>
                    <a:pt x="107603" y="50806"/>
                    <a:pt x="107603" y="50806"/>
                  </a:cubicBezTo>
                  <a:cubicBezTo>
                    <a:pt x="106611" y="49354"/>
                    <a:pt x="106611" y="49354"/>
                    <a:pt x="106611" y="49354"/>
                  </a:cubicBezTo>
                  <a:cubicBezTo>
                    <a:pt x="105123" y="46451"/>
                    <a:pt x="105123" y="46451"/>
                    <a:pt x="105123" y="46451"/>
                  </a:cubicBezTo>
                  <a:cubicBezTo>
                    <a:pt x="104628" y="46451"/>
                    <a:pt x="104628" y="46451"/>
                    <a:pt x="104628" y="46451"/>
                  </a:cubicBezTo>
                  <a:cubicBezTo>
                    <a:pt x="105123" y="45967"/>
                    <a:pt x="105123" y="45967"/>
                    <a:pt x="105123" y="45967"/>
                  </a:cubicBezTo>
                  <a:cubicBezTo>
                    <a:pt x="106115" y="45000"/>
                    <a:pt x="106115" y="45000"/>
                    <a:pt x="106115" y="45000"/>
                  </a:cubicBezTo>
                  <a:cubicBezTo>
                    <a:pt x="105123" y="41129"/>
                    <a:pt x="105123" y="41129"/>
                    <a:pt x="105123" y="41129"/>
                  </a:cubicBezTo>
                  <a:cubicBezTo>
                    <a:pt x="103636" y="36774"/>
                    <a:pt x="103636" y="36774"/>
                    <a:pt x="103636" y="36774"/>
                  </a:cubicBezTo>
                  <a:cubicBezTo>
                    <a:pt x="103636" y="34838"/>
                    <a:pt x="103636" y="34838"/>
                    <a:pt x="103636" y="34838"/>
                  </a:cubicBezTo>
                  <a:cubicBezTo>
                    <a:pt x="102644" y="32419"/>
                    <a:pt x="102644" y="32419"/>
                    <a:pt x="102644" y="32419"/>
                  </a:cubicBezTo>
                  <a:cubicBezTo>
                    <a:pt x="100165" y="30967"/>
                    <a:pt x="100165" y="30967"/>
                    <a:pt x="100165" y="30967"/>
                  </a:cubicBezTo>
                  <a:cubicBezTo>
                    <a:pt x="99669" y="30000"/>
                    <a:pt x="99669" y="30000"/>
                    <a:pt x="99669" y="30000"/>
                  </a:cubicBezTo>
                  <a:cubicBezTo>
                    <a:pt x="98677" y="28548"/>
                    <a:pt x="98677" y="28548"/>
                    <a:pt x="98677" y="28548"/>
                  </a:cubicBezTo>
                  <a:cubicBezTo>
                    <a:pt x="98181" y="27096"/>
                    <a:pt x="98181" y="27096"/>
                    <a:pt x="98181" y="27096"/>
                  </a:cubicBezTo>
                  <a:cubicBezTo>
                    <a:pt x="96694" y="26129"/>
                    <a:pt x="96694" y="26129"/>
                    <a:pt x="96694" y="26129"/>
                  </a:cubicBezTo>
                  <a:cubicBezTo>
                    <a:pt x="96198" y="25645"/>
                    <a:pt x="96198" y="25645"/>
                    <a:pt x="96198" y="25645"/>
                  </a:cubicBezTo>
                  <a:cubicBezTo>
                    <a:pt x="95206" y="25161"/>
                    <a:pt x="95206" y="25161"/>
                    <a:pt x="95206" y="25161"/>
                  </a:cubicBezTo>
                  <a:cubicBezTo>
                    <a:pt x="94710" y="22741"/>
                    <a:pt x="94710" y="22741"/>
                    <a:pt x="94710" y="22741"/>
                  </a:cubicBezTo>
                  <a:cubicBezTo>
                    <a:pt x="94710" y="21290"/>
                    <a:pt x="94710" y="21290"/>
                    <a:pt x="94710" y="21290"/>
                  </a:cubicBezTo>
                  <a:cubicBezTo>
                    <a:pt x="94710" y="20322"/>
                    <a:pt x="94710" y="20322"/>
                    <a:pt x="94710" y="20322"/>
                  </a:cubicBezTo>
                  <a:cubicBezTo>
                    <a:pt x="94710" y="19354"/>
                    <a:pt x="94710" y="19354"/>
                    <a:pt x="94710" y="19354"/>
                  </a:cubicBezTo>
                  <a:cubicBezTo>
                    <a:pt x="97190" y="17419"/>
                    <a:pt x="97190" y="17419"/>
                    <a:pt x="97190" y="17419"/>
                  </a:cubicBezTo>
                  <a:cubicBezTo>
                    <a:pt x="98181" y="15967"/>
                    <a:pt x="98181" y="15967"/>
                    <a:pt x="98181" y="15967"/>
                  </a:cubicBezTo>
                  <a:cubicBezTo>
                    <a:pt x="98677" y="15000"/>
                    <a:pt x="98677" y="15000"/>
                    <a:pt x="98677" y="15000"/>
                  </a:cubicBezTo>
                  <a:cubicBezTo>
                    <a:pt x="99669" y="11612"/>
                    <a:pt x="99669" y="11612"/>
                    <a:pt x="99669" y="11612"/>
                  </a:cubicBezTo>
                  <a:cubicBezTo>
                    <a:pt x="98677" y="8225"/>
                    <a:pt x="98677" y="8225"/>
                    <a:pt x="98677" y="8225"/>
                  </a:cubicBezTo>
                  <a:cubicBezTo>
                    <a:pt x="98677" y="7741"/>
                    <a:pt x="98677" y="7741"/>
                    <a:pt x="98677" y="7741"/>
                  </a:cubicBezTo>
                  <a:cubicBezTo>
                    <a:pt x="99669" y="6290"/>
                    <a:pt x="99669" y="6290"/>
                    <a:pt x="99669" y="6290"/>
                  </a:cubicBezTo>
                  <a:cubicBezTo>
                    <a:pt x="99669" y="4838"/>
                    <a:pt x="99669" y="4838"/>
                    <a:pt x="99669" y="4838"/>
                  </a:cubicBezTo>
                  <a:cubicBezTo>
                    <a:pt x="98181" y="4354"/>
                    <a:pt x="98181" y="4354"/>
                    <a:pt x="98181" y="4354"/>
                  </a:cubicBezTo>
                  <a:cubicBezTo>
                    <a:pt x="99669" y="2903"/>
                    <a:pt x="99669" y="2903"/>
                    <a:pt x="99669" y="2903"/>
                  </a:cubicBezTo>
                  <a:cubicBezTo>
                    <a:pt x="100165" y="2419"/>
                    <a:pt x="100165" y="2419"/>
                    <a:pt x="100165" y="2419"/>
                  </a:cubicBezTo>
                  <a:cubicBezTo>
                    <a:pt x="100165" y="1935"/>
                    <a:pt x="100165" y="1935"/>
                    <a:pt x="100165" y="1935"/>
                  </a:cubicBezTo>
                  <a:cubicBezTo>
                    <a:pt x="101157" y="1451"/>
                    <a:pt x="101157" y="1451"/>
                    <a:pt x="101157" y="1451"/>
                  </a:cubicBezTo>
                  <a:cubicBezTo>
                    <a:pt x="97190" y="1451"/>
                    <a:pt x="97190" y="1451"/>
                    <a:pt x="97190" y="1451"/>
                  </a:cubicBezTo>
                  <a:cubicBezTo>
                    <a:pt x="96694" y="1451"/>
                    <a:pt x="96694" y="1451"/>
                    <a:pt x="96694" y="1451"/>
                  </a:cubicBezTo>
                  <a:cubicBezTo>
                    <a:pt x="96198" y="1451"/>
                    <a:pt x="96198" y="1451"/>
                    <a:pt x="96198" y="1451"/>
                  </a:cubicBezTo>
                  <a:cubicBezTo>
                    <a:pt x="96198" y="483"/>
                    <a:pt x="96198" y="483"/>
                    <a:pt x="96198" y="483"/>
                  </a:cubicBezTo>
                  <a:cubicBezTo>
                    <a:pt x="93719" y="0"/>
                    <a:pt x="93719" y="0"/>
                    <a:pt x="93719" y="0"/>
                  </a:cubicBezTo>
                  <a:cubicBezTo>
                    <a:pt x="93223" y="0"/>
                    <a:pt x="93223" y="0"/>
                    <a:pt x="93223" y="0"/>
                  </a:cubicBezTo>
                  <a:cubicBezTo>
                    <a:pt x="93223" y="483"/>
                    <a:pt x="93223" y="483"/>
                    <a:pt x="93223" y="483"/>
                  </a:cubicBezTo>
                  <a:cubicBezTo>
                    <a:pt x="91239" y="1451"/>
                    <a:pt x="91239" y="1451"/>
                    <a:pt x="91239" y="1451"/>
                  </a:cubicBezTo>
                  <a:cubicBezTo>
                    <a:pt x="89752" y="483"/>
                    <a:pt x="89752" y="483"/>
                    <a:pt x="89752" y="483"/>
                  </a:cubicBezTo>
                  <a:cubicBezTo>
                    <a:pt x="88264" y="0"/>
                    <a:pt x="88264" y="0"/>
                    <a:pt x="88264" y="0"/>
                  </a:cubicBezTo>
                  <a:cubicBezTo>
                    <a:pt x="87272" y="0"/>
                    <a:pt x="87272" y="0"/>
                    <a:pt x="87272" y="0"/>
                  </a:cubicBezTo>
                  <a:cubicBezTo>
                    <a:pt x="87272" y="483"/>
                    <a:pt x="87272" y="483"/>
                    <a:pt x="87272" y="483"/>
                  </a:cubicBezTo>
                  <a:cubicBezTo>
                    <a:pt x="87272" y="1451"/>
                    <a:pt x="87272" y="1451"/>
                    <a:pt x="87272" y="1451"/>
                  </a:cubicBezTo>
                  <a:cubicBezTo>
                    <a:pt x="86280" y="1451"/>
                    <a:pt x="86280" y="1451"/>
                    <a:pt x="86280" y="1451"/>
                  </a:cubicBezTo>
                  <a:cubicBezTo>
                    <a:pt x="84793" y="1935"/>
                    <a:pt x="84793" y="1935"/>
                    <a:pt x="84793" y="1935"/>
                  </a:cubicBezTo>
                  <a:cubicBezTo>
                    <a:pt x="83305" y="2903"/>
                    <a:pt x="83305" y="2903"/>
                    <a:pt x="83305" y="2903"/>
                  </a:cubicBezTo>
                  <a:cubicBezTo>
                    <a:pt x="82314" y="2903"/>
                    <a:pt x="82314" y="2903"/>
                    <a:pt x="82314" y="2903"/>
                  </a:cubicBezTo>
                  <a:cubicBezTo>
                    <a:pt x="81322" y="2903"/>
                    <a:pt x="81322" y="2903"/>
                    <a:pt x="81322" y="2903"/>
                  </a:cubicBezTo>
                  <a:cubicBezTo>
                    <a:pt x="79834" y="1451"/>
                    <a:pt x="79834" y="1451"/>
                    <a:pt x="79834" y="1451"/>
                  </a:cubicBezTo>
                  <a:cubicBezTo>
                    <a:pt x="78347" y="1451"/>
                    <a:pt x="78347" y="1451"/>
                    <a:pt x="78347" y="1451"/>
                  </a:cubicBezTo>
                  <a:cubicBezTo>
                    <a:pt x="75371" y="1451"/>
                    <a:pt x="75371" y="1451"/>
                    <a:pt x="75371" y="1451"/>
                  </a:cubicBezTo>
                  <a:cubicBezTo>
                    <a:pt x="72396" y="1935"/>
                    <a:pt x="72396" y="1935"/>
                    <a:pt x="72396" y="1935"/>
                  </a:cubicBezTo>
                  <a:cubicBezTo>
                    <a:pt x="70413" y="1935"/>
                    <a:pt x="70413" y="1935"/>
                    <a:pt x="70413" y="1935"/>
                  </a:cubicBezTo>
                  <a:cubicBezTo>
                    <a:pt x="69917" y="1935"/>
                    <a:pt x="69917" y="1935"/>
                    <a:pt x="69917" y="1935"/>
                  </a:cubicBezTo>
                  <a:cubicBezTo>
                    <a:pt x="68925" y="1935"/>
                    <a:pt x="68925" y="1935"/>
                    <a:pt x="68925" y="1935"/>
                  </a:cubicBezTo>
                  <a:cubicBezTo>
                    <a:pt x="68429" y="2903"/>
                    <a:pt x="68429" y="2903"/>
                    <a:pt x="68429" y="2903"/>
                  </a:cubicBezTo>
                  <a:cubicBezTo>
                    <a:pt x="67438" y="2903"/>
                    <a:pt x="67438" y="2903"/>
                    <a:pt x="67438" y="2903"/>
                  </a:cubicBezTo>
                  <a:cubicBezTo>
                    <a:pt x="65950" y="3387"/>
                    <a:pt x="65950" y="3387"/>
                    <a:pt x="65950" y="3387"/>
                  </a:cubicBezTo>
                  <a:cubicBezTo>
                    <a:pt x="63471" y="3387"/>
                    <a:pt x="63471" y="3387"/>
                    <a:pt x="63471" y="3387"/>
                  </a:cubicBezTo>
                  <a:cubicBezTo>
                    <a:pt x="60991" y="3387"/>
                    <a:pt x="60991" y="3387"/>
                    <a:pt x="60991" y="3387"/>
                  </a:cubicBezTo>
                  <a:cubicBezTo>
                    <a:pt x="56033" y="4838"/>
                    <a:pt x="56033" y="4838"/>
                    <a:pt x="56033" y="4838"/>
                  </a:cubicBezTo>
                  <a:cubicBezTo>
                    <a:pt x="54049" y="6290"/>
                    <a:pt x="54049" y="6290"/>
                    <a:pt x="54049" y="6290"/>
                  </a:cubicBezTo>
                  <a:cubicBezTo>
                    <a:pt x="52561" y="7741"/>
                    <a:pt x="52561" y="7741"/>
                    <a:pt x="52561" y="7741"/>
                  </a:cubicBezTo>
                  <a:cubicBezTo>
                    <a:pt x="52066" y="8225"/>
                    <a:pt x="52066" y="8225"/>
                    <a:pt x="52066" y="8225"/>
                  </a:cubicBezTo>
                  <a:cubicBezTo>
                    <a:pt x="51074" y="8225"/>
                    <a:pt x="51074" y="8225"/>
                    <a:pt x="51074" y="8225"/>
                  </a:cubicBezTo>
                  <a:cubicBezTo>
                    <a:pt x="50578" y="8225"/>
                    <a:pt x="50578" y="8225"/>
                    <a:pt x="50578" y="8225"/>
                  </a:cubicBezTo>
                  <a:cubicBezTo>
                    <a:pt x="49586" y="8225"/>
                    <a:pt x="49586" y="8225"/>
                    <a:pt x="49586" y="8225"/>
                  </a:cubicBezTo>
                  <a:cubicBezTo>
                    <a:pt x="49090" y="9193"/>
                    <a:pt x="49090" y="9193"/>
                    <a:pt x="49090" y="9193"/>
                  </a:cubicBezTo>
                  <a:cubicBezTo>
                    <a:pt x="48595" y="9193"/>
                    <a:pt x="48595" y="9193"/>
                    <a:pt x="48595" y="9193"/>
                  </a:cubicBezTo>
                  <a:cubicBezTo>
                    <a:pt x="47603" y="9193"/>
                    <a:pt x="47603" y="9193"/>
                    <a:pt x="47603" y="9193"/>
                  </a:cubicBezTo>
                  <a:cubicBezTo>
                    <a:pt x="46115" y="9677"/>
                    <a:pt x="46115" y="9677"/>
                    <a:pt x="46115" y="9677"/>
                  </a:cubicBezTo>
                  <a:cubicBezTo>
                    <a:pt x="45619" y="11129"/>
                    <a:pt x="45619" y="11129"/>
                    <a:pt x="45619" y="11129"/>
                  </a:cubicBezTo>
                  <a:cubicBezTo>
                    <a:pt x="44628" y="11612"/>
                    <a:pt x="44628" y="11612"/>
                    <a:pt x="44628" y="11612"/>
                  </a:cubicBezTo>
                  <a:cubicBezTo>
                    <a:pt x="43636" y="11612"/>
                    <a:pt x="43636" y="11612"/>
                    <a:pt x="43636" y="11612"/>
                  </a:cubicBezTo>
                  <a:cubicBezTo>
                    <a:pt x="42148" y="13064"/>
                    <a:pt x="42148" y="13064"/>
                    <a:pt x="42148" y="13064"/>
                  </a:cubicBezTo>
                  <a:cubicBezTo>
                    <a:pt x="39173" y="13064"/>
                    <a:pt x="39173" y="13064"/>
                    <a:pt x="39173" y="13064"/>
                  </a:cubicBezTo>
                  <a:cubicBezTo>
                    <a:pt x="40661" y="14516"/>
                    <a:pt x="40661" y="14516"/>
                    <a:pt x="40661" y="14516"/>
                  </a:cubicBezTo>
                  <a:cubicBezTo>
                    <a:pt x="42148" y="15000"/>
                    <a:pt x="42148" y="15000"/>
                    <a:pt x="42148" y="15000"/>
                  </a:cubicBezTo>
                  <a:cubicBezTo>
                    <a:pt x="42148" y="16451"/>
                    <a:pt x="42148" y="16451"/>
                    <a:pt x="42148" y="16451"/>
                  </a:cubicBezTo>
                  <a:cubicBezTo>
                    <a:pt x="42644" y="17419"/>
                    <a:pt x="42644" y="17419"/>
                    <a:pt x="42644" y="17419"/>
                  </a:cubicBezTo>
                  <a:cubicBezTo>
                    <a:pt x="42148" y="17903"/>
                    <a:pt x="42148" y="17903"/>
                    <a:pt x="42148" y="17903"/>
                  </a:cubicBezTo>
                  <a:cubicBezTo>
                    <a:pt x="42148" y="19354"/>
                    <a:pt x="42148" y="19354"/>
                    <a:pt x="42148" y="19354"/>
                  </a:cubicBezTo>
                  <a:cubicBezTo>
                    <a:pt x="42148" y="22258"/>
                    <a:pt x="42148" y="22258"/>
                    <a:pt x="42148" y="22258"/>
                  </a:cubicBezTo>
                  <a:cubicBezTo>
                    <a:pt x="42148" y="22741"/>
                    <a:pt x="42148" y="22741"/>
                    <a:pt x="42148" y="22741"/>
                  </a:cubicBezTo>
                  <a:cubicBezTo>
                    <a:pt x="42644" y="23709"/>
                    <a:pt x="42644" y="23709"/>
                    <a:pt x="42644" y="23709"/>
                  </a:cubicBezTo>
                  <a:cubicBezTo>
                    <a:pt x="42148" y="25161"/>
                    <a:pt x="42148" y="25161"/>
                    <a:pt x="42148" y="25161"/>
                  </a:cubicBezTo>
                  <a:cubicBezTo>
                    <a:pt x="42644" y="25645"/>
                    <a:pt x="42644" y="25645"/>
                    <a:pt x="42644" y="25645"/>
                  </a:cubicBezTo>
                  <a:cubicBezTo>
                    <a:pt x="42644" y="27096"/>
                    <a:pt x="42644" y="27096"/>
                    <a:pt x="42644" y="27096"/>
                  </a:cubicBezTo>
                  <a:cubicBezTo>
                    <a:pt x="43636" y="28548"/>
                    <a:pt x="43636" y="28548"/>
                    <a:pt x="43636" y="28548"/>
                  </a:cubicBezTo>
                  <a:cubicBezTo>
                    <a:pt x="44628" y="30000"/>
                    <a:pt x="44628" y="30000"/>
                    <a:pt x="44628" y="30000"/>
                  </a:cubicBezTo>
                  <a:cubicBezTo>
                    <a:pt x="45619" y="30483"/>
                    <a:pt x="45619" y="30483"/>
                    <a:pt x="45619" y="30483"/>
                  </a:cubicBezTo>
                  <a:cubicBezTo>
                    <a:pt x="44628" y="30967"/>
                    <a:pt x="44628" y="30967"/>
                    <a:pt x="44628" y="30967"/>
                  </a:cubicBezTo>
                  <a:cubicBezTo>
                    <a:pt x="44132" y="31935"/>
                    <a:pt x="44132" y="31935"/>
                    <a:pt x="44132" y="31935"/>
                  </a:cubicBezTo>
                  <a:cubicBezTo>
                    <a:pt x="44628" y="33387"/>
                    <a:pt x="44628" y="33387"/>
                    <a:pt x="44628" y="33387"/>
                  </a:cubicBezTo>
                  <a:cubicBezTo>
                    <a:pt x="42644" y="33387"/>
                    <a:pt x="42644" y="33387"/>
                    <a:pt x="42644" y="33387"/>
                  </a:cubicBezTo>
                  <a:cubicBezTo>
                    <a:pt x="39173" y="32419"/>
                    <a:pt x="39173" y="32419"/>
                    <a:pt x="39173" y="32419"/>
                  </a:cubicBezTo>
                  <a:cubicBezTo>
                    <a:pt x="36198" y="32419"/>
                    <a:pt x="36198" y="32419"/>
                    <a:pt x="36198" y="32419"/>
                  </a:cubicBezTo>
                  <a:cubicBezTo>
                    <a:pt x="34710" y="33387"/>
                    <a:pt x="34710" y="33387"/>
                    <a:pt x="34710" y="33387"/>
                  </a:cubicBezTo>
                  <a:cubicBezTo>
                    <a:pt x="34214" y="33870"/>
                    <a:pt x="34214" y="33870"/>
                    <a:pt x="34214" y="33870"/>
                  </a:cubicBezTo>
                  <a:cubicBezTo>
                    <a:pt x="33223" y="35322"/>
                    <a:pt x="33223" y="35322"/>
                    <a:pt x="33223" y="35322"/>
                  </a:cubicBezTo>
                  <a:cubicBezTo>
                    <a:pt x="31239" y="35322"/>
                    <a:pt x="31239" y="35322"/>
                    <a:pt x="31239" y="35322"/>
                  </a:cubicBezTo>
                  <a:cubicBezTo>
                    <a:pt x="29752" y="35806"/>
                    <a:pt x="29752" y="35806"/>
                    <a:pt x="29752" y="35806"/>
                  </a:cubicBezTo>
                  <a:cubicBezTo>
                    <a:pt x="29256" y="35806"/>
                    <a:pt x="29256" y="35806"/>
                    <a:pt x="29256" y="35806"/>
                  </a:cubicBezTo>
                  <a:cubicBezTo>
                    <a:pt x="29256" y="36774"/>
                    <a:pt x="29256" y="36774"/>
                    <a:pt x="29256" y="36774"/>
                  </a:cubicBezTo>
                  <a:cubicBezTo>
                    <a:pt x="29752" y="37258"/>
                    <a:pt x="29752" y="37258"/>
                    <a:pt x="29752" y="37258"/>
                  </a:cubicBezTo>
                  <a:cubicBezTo>
                    <a:pt x="29256" y="38225"/>
                    <a:pt x="29256" y="38225"/>
                    <a:pt x="29256" y="38225"/>
                  </a:cubicBezTo>
                  <a:cubicBezTo>
                    <a:pt x="29256" y="38709"/>
                    <a:pt x="29256" y="38709"/>
                    <a:pt x="29256" y="38709"/>
                  </a:cubicBezTo>
                  <a:cubicBezTo>
                    <a:pt x="30743" y="39677"/>
                    <a:pt x="30743" y="39677"/>
                    <a:pt x="30743" y="39677"/>
                  </a:cubicBezTo>
                  <a:cubicBezTo>
                    <a:pt x="30743" y="40161"/>
                    <a:pt x="30743" y="40161"/>
                    <a:pt x="30743" y="40161"/>
                  </a:cubicBezTo>
                  <a:cubicBezTo>
                    <a:pt x="29752" y="40161"/>
                    <a:pt x="29752" y="40161"/>
                    <a:pt x="29752" y="40161"/>
                  </a:cubicBezTo>
                  <a:cubicBezTo>
                    <a:pt x="28264" y="41129"/>
                    <a:pt x="28264" y="41129"/>
                    <a:pt x="28264" y="41129"/>
                  </a:cubicBezTo>
                  <a:cubicBezTo>
                    <a:pt x="27272" y="41612"/>
                    <a:pt x="27272" y="41612"/>
                    <a:pt x="27272" y="41612"/>
                  </a:cubicBezTo>
                  <a:cubicBezTo>
                    <a:pt x="26280" y="42096"/>
                    <a:pt x="26280" y="42096"/>
                    <a:pt x="26280" y="42096"/>
                  </a:cubicBezTo>
                  <a:cubicBezTo>
                    <a:pt x="23305" y="43064"/>
                    <a:pt x="23305" y="43064"/>
                    <a:pt x="23305" y="43064"/>
                  </a:cubicBezTo>
                  <a:cubicBezTo>
                    <a:pt x="22314" y="44516"/>
                    <a:pt x="22314" y="44516"/>
                    <a:pt x="22314" y="44516"/>
                  </a:cubicBezTo>
                  <a:cubicBezTo>
                    <a:pt x="21322" y="45000"/>
                    <a:pt x="21322" y="45000"/>
                    <a:pt x="21322" y="45000"/>
                  </a:cubicBezTo>
                  <a:cubicBezTo>
                    <a:pt x="20826" y="46451"/>
                    <a:pt x="20826" y="46451"/>
                    <a:pt x="20826" y="46451"/>
                  </a:cubicBezTo>
                  <a:cubicBezTo>
                    <a:pt x="19338" y="46935"/>
                    <a:pt x="19338" y="46935"/>
                    <a:pt x="19338" y="46935"/>
                  </a:cubicBezTo>
                  <a:cubicBezTo>
                    <a:pt x="15867" y="47903"/>
                    <a:pt x="15867" y="47903"/>
                    <a:pt x="15867" y="47903"/>
                  </a:cubicBezTo>
                  <a:cubicBezTo>
                    <a:pt x="14876" y="47903"/>
                    <a:pt x="14876" y="47903"/>
                    <a:pt x="14876" y="47903"/>
                  </a:cubicBezTo>
                  <a:cubicBezTo>
                    <a:pt x="13388" y="48387"/>
                    <a:pt x="13388" y="48387"/>
                    <a:pt x="13388" y="48387"/>
                  </a:cubicBezTo>
                  <a:cubicBezTo>
                    <a:pt x="12892" y="49354"/>
                    <a:pt x="12892" y="49354"/>
                    <a:pt x="12892" y="49354"/>
                  </a:cubicBezTo>
                  <a:cubicBezTo>
                    <a:pt x="11900" y="49838"/>
                    <a:pt x="11900" y="49838"/>
                    <a:pt x="11900" y="49838"/>
                  </a:cubicBezTo>
                  <a:cubicBezTo>
                    <a:pt x="9917" y="49354"/>
                    <a:pt x="9917" y="49354"/>
                    <a:pt x="9917" y="49354"/>
                  </a:cubicBezTo>
                  <a:cubicBezTo>
                    <a:pt x="8429" y="49838"/>
                    <a:pt x="8429" y="49838"/>
                    <a:pt x="8429" y="49838"/>
                  </a:cubicBezTo>
                  <a:cubicBezTo>
                    <a:pt x="7933" y="50806"/>
                    <a:pt x="7933" y="50806"/>
                    <a:pt x="7933" y="50806"/>
                  </a:cubicBezTo>
                  <a:cubicBezTo>
                    <a:pt x="6446" y="51290"/>
                    <a:pt x="6446" y="51290"/>
                    <a:pt x="6446" y="51290"/>
                  </a:cubicBezTo>
                  <a:cubicBezTo>
                    <a:pt x="4958" y="52741"/>
                    <a:pt x="4958" y="52741"/>
                    <a:pt x="4958" y="52741"/>
                  </a:cubicBezTo>
                  <a:cubicBezTo>
                    <a:pt x="1983" y="54193"/>
                    <a:pt x="1983" y="54193"/>
                    <a:pt x="1983" y="54193"/>
                  </a:cubicBezTo>
                  <a:cubicBezTo>
                    <a:pt x="1487" y="54677"/>
                    <a:pt x="1487" y="54677"/>
                    <a:pt x="1487" y="54677"/>
                  </a:cubicBezTo>
                  <a:cubicBezTo>
                    <a:pt x="991" y="56129"/>
                    <a:pt x="991" y="56129"/>
                    <a:pt x="991" y="56129"/>
                  </a:cubicBezTo>
                  <a:cubicBezTo>
                    <a:pt x="991" y="62419"/>
                    <a:pt x="991" y="62419"/>
                    <a:pt x="991" y="62419"/>
                  </a:cubicBezTo>
                  <a:cubicBezTo>
                    <a:pt x="991" y="63387"/>
                    <a:pt x="991" y="63387"/>
                    <a:pt x="991" y="63387"/>
                  </a:cubicBezTo>
                  <a:cubicBezTo>
                    <a:pt x="495" y="63387"/>
                    <a:pt x="495" y="63387"/>
                    <a:pt x="495" y="63387"/>
                  </a:cubicBezTo>
                  <a:cubicBezTo>
                    <a:pt x="495" y="64354"/>
                    <a:pt x="495" y="64354"/>
                    <a:pt x="495" y="64354"/>
                  </a:cubicBezTo>
                  <a:cubicBezTo>
                    <a:pt x="0" y="73064"/>
                    <a:pt x="0" y="73064"/>
                    <a:pt x="0" y="73064"/>
                  </a:cubicBezTo>
                  <a:cubicBezTo>
                    <a:pt x="0" y="73064"/>
                    <a:pt x="0" y="73064"/>
                    <a:pt x="0" y="73064"/>
                  </a:cubicBezTo>
                  <a:cubicBezTo>
                    <a:pt x="991" y="64354"/>
                    <a:pt x="991" y="64354"/>
                    <a:pt x="991" y="64354"/>
                  </a:cubicBezTo>
                  <a:cubicBezTo>
                    <a:pt x="22314" y="79838"/>
                    <a:pt x="22314" y="79838"/>
                    <a:pt x="22314" y="79838"/>
                  </a:cubicBezTo>
                  <a:cubicBezTo>
                    <a:pt x="21818" y="79838"/>
                    <a:pt x="21818" y="79838"/>
                    <a:pt x="21818" y="79838"/>
                  </a:cubicBezTo>
                  <a:cubicBezTo>
                    <a:pt x="25785" y="82741"/>
                    <a:pt x="25785" y="82741"/>
                    <a:pt x="25785" y="82741"/>
                  </a:cubicBezTo>
                  <a:cubicBezTo>
                    <a:pt x="42148" y="94838"/>
                    <a:pt x="42148" y="94838"/>
                    <a:pt x="42148" y="94838"/>
                  </a:cubicBezTo>
                  <a:cubicBezTo>
                    <a:pt x="50578" y="101129"/>
                    <a:pt x="50578" y="101129"/>
                    <a:pt x="50578" y="101129"/>
                  </a:cubicBezTo>
                  <a:cubicBezTo>
                    <a:pt x="51074" y="101612"/>
                    <a:pt x="51074" y="101612"/>
                    <a:pt x="51074" y="101612"/>
                  </a:cubicBezTo>
                  <a:cubicBezTo>
                    <a:pt x="53553" y="103548"/>
                    <a:pt x="53553" y="103548"/>
                    <a:pt x="53553" y="103548"/>
                  </a:cubicBezTo>
                  <a:cubicBezTo>
                    <a:pt x="55041" y="104516"/>
                    <a:pt x="55041" y="104516"/>
                    <a:pt x="55041" y="104516"/>
                  </a:cubicBezTo>
                  <a:cubicBezTo>
                    <a:pt x="56033" y="105967"/>
                    <a:pt x="56033" y="105967"/>
                    <a:pt x="56033" y="105967"/>
                  </a:cubicBezTo>
                  <a:cubicBezTo>
                    <a:pt x="57024" y="106935"/>
                    <a:pt x="57024" y="106935"/>
                    <a:pt x="57024" y="106935"/>
                  </a:cubicBezTo>
                  <a:cubicBezTo>
                    <a:pt x="57024" y="107419"/>
                    <a:pt x="57024" y="107419"/>
                    <a:pt x="57024" y="107419"/>
                  </a:cubicBezTo>
                  <a:cubicBezTo>
                    <a:pt x="57024" y="108387"/>
                    <a:pt x="57024" y="108387"/>
                    <a:pt x="57024" y="108387"/>
                  </a:cubicBezTo>
                  <a:cubicBezTo>
                    <a:pt x="59008" y="108870"/>
                    <a:pt x="59008" y="108870"/>
                    <a:pt x="59008" y="108870"/>
                  </a:cubicBezTo>
                  <a:cubicBezTo>
                    <a:pt x="60000" y="110322"/>
                    <a:pt x="60000" y="110322"/>
                    <a:pt x="60000" y="110322"/>
                  </a:cubicBezTo>
                  <a:cubicBezTo>
                    <a:pt x="60000" y="110322"/>
                    <a:pt x="60000" y="110322"/>
                    <a:pt x="60000" y="110322"/>
                  </a:cubicBezTo>
                  <a:cubicBezTo>
                    <a:pt x="60495" y="110806"/>
                    <a:pt x="60495" y="110806"/>
                    <a:pt x="60495" y="110806"/>
                  </a:cubicBezTo>
                  <a:cubicBezTo>
                    <a:pt x="60991" y="110806"/>
                    <a:pt x="60991" y="110806"/>
                    <a:pt x="60991" y="110806"/>
                  </a:cubicBezTo>
                  <a:cubicBezTo>
                    <a:pt x="61983" y="111774"/>
                    <a:pt x="61983" y="111774"/>
                    <a:pt x="61983" y="111774"/>
                  </a:cubicBezTo>
                  <a:cubicBezTo>
                    <a:pt x="62479" y="111774"/>
                    <a:pt x="62479" y="111774"/>
                    <a:pt x="62479" y="111774"/>
                  </a:cubicBezTo>
                  <a:cubicBezTo>
                    <a:pt x="63471" y="112258"/>
                    <a:pt x="63471" y="112258"/>
                    <a:pt x="63471" y="112258"/>
                  </a:cubicBezTo>
                  <a:cubicBezTo>
                    <a:pt x="64958" y="113225"/>
                    <a:pt x="64958" y="113225"/>
                    <a:pt x="64958" y="113225"/>
                  </a:cubicBezTo>
                  <a:cubicBezTo>
                    <a:pt x="68429" y="113709"/>
                    <a:pt x="68429" y="113709"/>
                    <a:pt x="68429" y="113709"/>
                  </a:cubicBezTo>
                  <a:cubicBezTo>
                    <a:pt x="68925" y="115161"/>
                    <a:pt x="68925" y="115161"/>
                    <a:pt x="68925" y="115161"/>
                  </a:cubicBezTo>
                  <a:cubicBezTo>
                    <a:pt x="68429" y="117096"/>
                    <a:pt x="68429" y="117096"/>
                    <a:pt x="68429" y="117096"/>
                  </a:cubicBezTo>
                  <a:cubicBezTo>
                    <a:pt x="68429" y="118548"/>
                    <a:pt x="68429" y="118548"/>
                    <a:pt x="68429" y="118548"/>
                  </a:cubicBezTo>
                  <a:cubicBezTo>
                    <a:pt x="68429" y="119032"/>
                    <a:pt x="68429" y="119032"/>
                    <a:pt x="68429" y="119032"/>
                  </a:cubicBezTo>
                  <a:cubicBezTo>
                    <a:pt x="68925" y="119032"/>
                    <a:pt x="68925" y="119032"/>
                    <a:pt x="68925" y="119032"/>
                  </a:cubicBezTo>
                  <a:cubicBezTo>
                    <a:pt x="70909" y="119032"/>
                    <a:pt x="70909" y="119032"/>
                    <a:pt x="70909" y="119032"/>
                  </a:cubicBezTo>
                  <a:cubicBezTo>
                    <a:pt x="71900" y="119032"/>
                    <a:pt x="71900" y="119032"/>
                    <a:pt x="71900" y="119032"/>
                  </a:cubicBezTo>
                  <a:cubicBezTo>
                    <a:pt x="73388" y="119032"/>
                    <a:pt x="73388" y="119032"/>
                    <a:pt x="73388" y="119032"/>
                  </a:cubicBezTo>
                  <a:cubicBezTo>
                    <a:pt x="74876" y="118548"/>
                    <a:pt x="74876" y="118548"/>
                    <a:pt x="74876" y="118548"/>
                  </a:cubicBezTo>
                  <a:cubicBezTo>
                    <a:pt x="74876" y="120000"/>
                    <a:pt x="74876" y="120000"/>
                    <a:pt x="74876" y="120000"/>
                  </a:cubicBezTo>
                  <a:cubicBezTo>
                    <a:pt x="74876" y="118548"/>
                    <a:pt x="74876" y="118548"/>
                    <a:pt x="74876" y="118548"/>
                  </a:cubicBezTo>
                  <a:cubicBezTo>
                    <a:pt x="75371" y="118548"/>
                    <a:pt x="75371" y="118548"/>
                    <a:pt x="75371" y="118548"/>
                  </a:cubicBezTo>
                  <a:cubicBezTo>
                    <a:pt x="80330" y="117096"/>
                    <a:pt x="80330" y="117096"/>
                    <a:pt x="80330" y="117096"/>
                  </a:cubicBezTo>
                  <a:cubicBezTo>
                    <a:pt x="81818" y="117096"/>
                    <a:pt x="81818" y="117096"/>
                    <a:pt x="81818" y="117096"/>
                  </a:cubicBezTo>
                  <a:cubicBezTo>
                    <a:pt x="83801" y="116612"/>
                    <a:pt x="83801" y="116612"/>
                    <a:pt x="83801" y="116612"/>
                  </a:cubicBezTo>
                  <a:cubicBezTo>
                    <a:pt x="86280" y="115161"/>
                    <a:pt x="86280" y="115161"/>
                    <a:pt x="86280" y="115161"/>
                  </a:cubicBezTo>
                  <a:cubicBezTo>
                    <a:pt x="87272" y="113225"/>
                    <a:pt x="87272" y="113225"/>
                    <a:pt x="87272" y="113225"/>
                  </a:cubicBezTo>
                  <a:cubicBezTo>
                    <a:pt x="94710" y="106935"/>
                    <a:pt x="94710" y="106935"/>
                    <a:pt x="94710" y="106935"/>
                  </a:cubicBezTo>
                  <a:cubicBezTo>
                    <a:pt x="103140" y="101129"/>
                    <a:pt x="103140" y="101129"/>
                    <a:pt x="103140" y="101129"/>
                  </a:cubicBezTo>
                  <a:cubicBezTo>
                    <a:pt x="119504" y="90000"/>
                    <a:pt x="119504" y="90000"/>
                    <a:pt x="119504" y="90000"/>
                  </a:cubicBezTo>
                  <a:cubicBezTo>
                    <a:pt x="120000" y="89516"/>
                    <a:pt x="120000" y="89516"/>
                    <a:pt x="120000" y="89516"/>
                  </a:cubicBezTo>
                  <a:lnTo>
                    <a:pt x="119504" y="8854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1" name="Shape 831"/>
            <p:cNvSpPr/>
            <p:nvPr/>
          </p:nvSpPr>
          <p:spPr>
            <a:xfrm>
              <a:off x="4178300" y="3521178"/>
              <a:ext cx="250825" cy="200024"/>
            </a:xfrm>
            <a:custGeom>
              <a:avLst/>
              <a:gdLst/>
              <a:ahLst/>
              <a:cxnLst/>
              <a:rect l="0" t="0" r="0" b="0"/>
              <a:pathLst>
                <a:path w="120000" h="120000" extrusionOk="0">
                  <a:moveTo>
                    <a:pt x="79687" y="0"/>
                  </a:moveTo>
                  <a:lnTo>
                    <a:pt x="78750" y="0"/>
                  </a:lnTo>
                  <a:lnTo>
                    <a:pt x="75000" y="0"/>
                  </a:lnTo>
                  <a:lnTo>
                    <a:pt x="71250" y="2352"/>
                  </a:lnTo>
                  <a:lnTo>
                    <a:pt x="62812" y="9411"/>
                  </a:lnTo>
                  <a:lnTo>
                    <a:pt x="59062" y="10588"/>
                  </a:lnTo>
                  <a:lnTo>
                    <a:pt x="55312" y="14117"/>
                  </a:lnTo>
                  <a:lnTo>
                    <a:pt x="54375" y="15294"/>
                  </a:lnTo>
                  <a:lnTo>
                    <a:pt x="54375" y="17647"/>
                  </a:lnTo>
                  <a:lnTo>
                    <a:pt x="51562" y="17647"/>
                  </a:lnTo>
                  <a:lnTo>
                    <a:pt x="47812" y="17647"/>
                  </a:lnTo>
                  <a:lnTo>
                    <a:pt x="44062" y="17647"/>
                  </a:lnTo>
                  <a:lnTo>
                    <a:pt x="43125" y="20000"/>
                  </a:lnTo>
                  <a:lnTo>
                    <a:pt x="41250" y="24705"/>
                  </a:lnTo>
                  <a:lnTo>
                    <a:pt x="41250" y="27058"/>
                  </a:lnTo>
                  <a:lnTo>
                    <a:pt x="39375" y="31764"/>
                  </a:lnTo>
                  <a:lnTo>
                    <a:pt x="35625" y="29411"/>
                  </a:lnTo>
                  <a:lnTo>
                    <a:pt x="35625" y="32941"/>
                  </a:lnTo>
                  <a:lnTo>
                    <a:pt x="35625" y="37647"/>
                  </a:lnTo>
                  <a:lnTo>
                    <a:pt x="33750" y="37647"/>
                  </a:lnTo>
                  <a:lnTo>
                    <a:pt x="31875" y="41176"/>
                  </a:lnTo>
                  <a:lnTo>
                    <a:pt x="29062" y="37647"/>
                  </a:lnTo>
                  <a:lnTo>
                    <a:pt x="25312" y="36470"/>
                  </a:lnTo>
                  <a:lnTo>
                    <a:pt x="25312" y="32941"/>
                  </a:lnTo>
                  <a:lnTo>
                    <a:pt x="22500" y="37647"/>
                  </a:lnTo>
                  <a:lnTo>
                    <a:pt x="21562" y="41176"/>
                  </a:lnTo>
                  <a:lnTo>
                    <a:pt x="18750" y="41176"/>
                  </a:lnTo>
                  <a:lnTo>
                    <a:pt x="18750" y="42352"/>
                  </a:lnTo>
                  <a:lnTo>
                    <a:pt x="21562" y="47058"/>
                  </a:lnTo>
                  <a:lnTo>
                    <a:pt x="18750" y="50588"/>
                  </a:lnTo>
                  <a:lnTo>
                    <a:pt x="17812" y="50588"/>
                  </a:lnTo>
                  <a:lnTo>
                    <a:pt x="17812" y="51764"/>
                  </a:lnTo>
                  <a:lnTo>
                    <a:pt x="17812" y="52941"/>
                  </a:lnTo>
                  <a:lnTo>
                    <a:pt x="17812" y="57647"/>
                  </a:lnTo>
                  <a:lnTo>
                    <a:pt x="14062" y="65882"/>
                  </a:lnTo>
                  <a:lnTo>
                    <a:pt x="13125" y="65882"/>
                  </a:lnTo>
                  <a:lnTo>
                    <a:pt x="10312" y="65882"/>
                  </a:lnTo>
                  <a:lnTo>
                    <a:pt x="9375" y="65882"/>
                  </a:lnTo>
                  <a:lnTo>
                    <a:pt x="5625" y="67058"/>
                  </a:lnTo>
                  <a:lnTo>
                    <a:pt x="2812" y="69411"/>
                  </a:lnTo>
                  <a:lnTo>
                    <a:pt x="5625" y="69411"/>
                  </a:lnTo>
                  <a:lnTo>
                    <a:pt x="5625" y="71764"/>
                  </a:lnTo>
                  <a:lnTo>
                    <a:pt x="5625" y="74117"/>
                  </a:lnTo>
                  <a:lnTo>
                    <a:pt x="5625" y="76470"/>
                  </a:lnTo>
                  <a:lnTo>
                    <a:pt x="5625" y="78823"/>
                  </a:lnTo>
                  <a:lnTo>
                    <a:pt x="5625" y="83529"/>
                  </a:lnTo>
                  <a:lnTo>
                    <a:pt x="1875" y="84705"/>
                  </a:lnTo>
                  <a:lnTo>
                    <a:pt x="1875" y="88235"/>
                  </a:lnTo>
                  <a:lnTo>
                    <a:pt x="1875" y="94117"/>
                  </a:lnTo>
                  <a:lnTo>
                    <a:pt x="1875" y="96470"/>
                  </a:lnTo>
                  <a:lnTo>
                    <a:pt x="0" y="98823"/>
                  </a:lnTo>
                  <a:lnTo>
                    <a:pt x="1875" y="98823"/>
                  </a:lnTo>
                  <a:lnTo>
                    <a:pt x="1875" y="100000"/>
                  </a:lnTo>
                  <a:lnTo>
                    <a:pt x="2812" y="100000"/>
                  </a:lnTo>
                  <a:lnTo>
                    <a:pt x="5625" y="100000"/>
                  </a:lnTo>
                  <a:lnTo>
                    <a:pt x="6562" y="104705"/>
                  </a:lnTo>
                  <a:lnTo>
                    <a:pt x="9375" y="109411"/>
                  </a:lnTo>
                  <a:lnTo>
                    <a:pt x="10312" y="112941"/>
                  </a:lnTo>
                  <a:lnTo>
                    <a:pt x="13125" y="112941"/>
                  </a:lnTo>
                  <a:lnTo>
                    <a:pt x="14062" y="114117"/>
                  </a:lnTo>
                  <a:lnTo>
                    <a:pt x="18750" y="117647"/>
                  </a:lnTo>
                  <a:lnTo>
                    <a:pt x="18750" y="114117"/>
                  </a:lnTo>
                  <a:lnTo>
                    <a:pt x="21562" y="112941"/>
                  </a:lnTo>
                  <a:lnTo>
                    <a:pt x="26250" y="109411"/>
                  </a:lnTo>
                  <a:lnTo>
                    <a:pt x="31875" y="109411"/>
                  </a:lnTo>
                  <a:lnTo>
                    <a:pt x="33750" y="109411"/>
                  </a:lnTo>
                  <a:lnTo>
                    <a:pt x="35625" y="109411"/>
                  </a:lnTo>
                  <a:lnTo>
                    <a:pt x="39375" y="117647"/>
                  </a:lnTo>
                  <a:lnTo>
                    <a:pt x="43125" y="120000"/>
                  </a:lnTo>
                  <a:lnTo>
                    <a:pt x="43125" y="118823"/>
                  </a:lnTo>
                  <a:lnTo>
                    <a:pt x="43125" y="117647"/>
                  </a:lnTo>
                  <a:lnTo>
                    <a:pt x="43125" y="112941"/>
                  </a:lnTo>
                  <a:lnTo>
                    <a:pt x="43125" y="104705"/>
                  </a:lnTo>
                  <a:lnTo>
                    <a:pt x="43125" y="103529"/>
                  </a:lnTo>
                  <a:lnTo>
                    <a:pt x="39375" y="94117"/>
                  </a:lnTo>
                  <a:lnTo>
                    <a:pt x="41250" y="92941"/>
                  </a:lnTo>
                  <a:lnTo>
                    <a:pt x="41250" y="89411"/>
                  </a:lnTo>
                  <a:lnTo>
                    <a:pt x="41250" y="88235"/>
                  </a:lnTo>
                  <a:lnTo>
                    <a:pt x="54375" y="88235"/>
                  </a:lnTo>
                  <a:lnTo>
                    <a:pt x="56250" y="88235"/>
                  </a:lnTo>
                  <a:lnTo>
                    <a:pt x="66562" y="88235"/>
                  </a:lnTo>
                  <a:lnTo>
                    <a:pt x="70312" y="88235"/>
                  </a:lnTo>
                  <a:lnTo>
                    <a:pt x="71250" y="88235"/>
                  </a:lnTo>
                  <a:lnTo>
                    <a:pt x="72187" y="88235"/>
                  </a:lnTo>
                  <a:lnTo>
                    <a:pt x="75000" y="88235"/>
                  </a:lnTo>
                  <a:lnTo>
                    <a:pt x="75937" y="84705"/>
                  </a:lnTo>
                  <a:lnTo>
                    <a:pt x="79687" y="83529"/>
                  </a:lnTo>
                  <a:lnTo>
                    <a:pt x="82500" y="84705"/>
                  </a:lnTo>
                  <a:lnTo>
                    <a:pt x="85312" y="84705"/>
                  </a:lnTo>
                  <a:lnTo>
                    <a:pt x="89062" y="88235"/>
                  </a:lnTo>
                  <a:lnTo>
                    <a:pt x="94687" y="88235"/>
                  </a:lnTo>
                  <a:lnTo>
                    <a:pt x="96562" y="88235"/>
                  </a:lnTo>
                  <a:lnTo>
                    <a:pt x="97500" y="84705"/>
                  </a:lnTo>
                  <a:lnTo>
                    <a:pt x="100312" y="83529"/>
                  </a:lnTo>
                  <a:lnTo>
                    <a:pt x="104062" y="78823"/>
                  </a:lnTo>
                  <a:lnTo>
                    <a:pt x="105000" y="76470"/>
                  </a:lnTo>
                  <a:lnTo>
                    <a:pt x="107812" y="78823"/>
                  </a:lnTo>
                  <a:lnTo>
                    <a:pt x="112500" y="76470"/>
                  </a:lnTo>
                  <a:lnTo>
                    <a:pt x="113437" y="76470"/>
                  </a:lnTo>
                  <a:lnTo>
                    <a:pt x="116250" y="75294"/>
                  </a:lnTo>
                  <a:lnTo>
                    <a:pt x="117187" y="71764"/>
                  </a:lnTo>
                  <a:lnTo>
                    <a:pt x="120000" y="69411"/>
                  </a:lnTo>
                  <a:lnTo>
                    <a:pt x="117187" y="65882"/>
                  </a:lnTo>
                  <a:lnTo>
                    <a:pt x="116250" y="61176"/>
                  </a:lnTo>
                  <a:lnTo>
                    <a:pt x="116250" y="57647"/>
                  </a:lnTo>
                  <a:lnTo>
                    <a:pt x="117187" y="56470"/>
                  </a:lnTo>
                  <a:lnTo>
                    <a:pt x="116250" y="51764"/>
                  </a:lnTo>
                  <a:lnTo>
                    <a:pt x="113437" y="50588"/>
                  </a:lnTo>
                  <a:lnTo>
                    <a:pt x="112500" y="51764"/>
                  </a:lnTo>
                  <a:lnTo>
                    <a:pt x="111562" y="51764"/>
                  </a:lnTo>
                  <a:lnTo>
                    <a:pt x="107812" y="51764"/>
                  </a:lnTo>
                  <a:lnTo>
                    <a:pt x="101250" y="45882"/>
                  </a:lnTo>
                  <a:lnTo>
                    <a:pt x="100312" y="41176"/>
                  </a:lnTo>
                  <a:lnTo>
                    <a:pt x="100312" y="36470"/>
                  </a:lnTo>
                  <a:lnTo>
                    <a:pt x="101250" y="36470"/>
                  </a:lnTo>
                  <a:lnTo>
                    <a:pt x="104062" y="36470"/>
                  </a:lnTo>
                  <a:lnTo>
                    <a:pt x="92812" y="29411"/>
                  </a:lnTo>
                  <a:lnTo>
                    <a:pt x="92812" y="24705"/>
                  </a:lnTo>
                  <a:lnTo>
                    <a:pt x="90937" y="22352"/>
                  </a:lnTo>
                  <a:lnTo>
                    <a:pt x="89062" y="17647"/>
                  </a:lnTo>
                  <a:lnTo>
                    <a:pt x="89062" y="15294"/>
                  </a:lnTo>
                  <a:lnTo>
                    <a:pt x="89062" y="14117"/>
                  </a:lnTo>
                  <a:lnTo>
                    <a:pt x="87187" y="10588"/>
                  </a:lnTo>
                  <a:lnTo>
                    <a:pt x="87187" y="7058"/>
                  </a:lnTo>
                  <a:lnTo>
                    <a:pt x="87187" y="4705"/>
                  </a:lnTo>
                  <a:lnTo>
                    <a:pt x="87187" y="2352"/>
                  </a:lnTo>
                  <a:lnTo>
                    <a:pt x="82500" y="0"/>
                  </a:lnTo>
                  <a:lnTo>
                    <a:pt x="79687"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2" name="Shape 832"/>
            <p:cNvSpPr/>
            <p:nvPr/>
          </p:nvSpPr>
          <p:spPr>
            <a:xfrm>
              <a:off x="3992562" y="3752953"/>
              <a:ext cx="127000" cy="147638"/>
            </a:xfrm>
            <a:custGeom>
              <a:avLst/>
              <a:gdLst/>
              <a:ahLst/>
              <a:cxnLst/>
              <a:rect l="0" t="0" r="0" b="0"/>
              <a:pathLst>
                <a:path w="120000" h="120000" extrusionOk="0">
                  <a:moveTo>
                    <a:pt x="114461" y="107368"/>
                  </a:moveTo>
                  <a:lnTo>
                    <a:pt x="120000" y="96315"/>
                  </a:lnTo>
                  <a:lnTo>
                    <a:pt x="120000" y="90000"/>
                  </a:lnTo>
                  <a:lnTo>
                    <a:pt x="120000" y="82105"/>
                  </a:lnTo>
                  <a:lnTo>
                    <a:pt x="114461" y="77368"/>
                  </a:lnTo>
                  <a:lnTo>
                    <a:pt x="112615" y="75789"/>
                  </a:lnTo>
                  <a:lnTo>
                    <a:pt x="107076" y="69473"/>
                  </a:lnTo>
                  <a:lnTo>
                    <a:pt x="107076" y="64736"/>
                  </a:lnTo>
                  <a:lnTo>
                    <a:pt x="105230" y="63157"/>
                  </a:lnTo>
                  <a:lnTo>
                    <a:pt x="97846" y="63157"/>
                  </a:lnTo>
                  <a:lnTo>
                    <a:pt x="96000" y="63157"/>
                  </a:lnTo>
                  <a:lnTo>
                    <a:pt x="90461" y="61578"/>
                  </a:lnTo>
                  <a:lnTo>
                    <a:pt x="88615" y="61578"/>
                  </a:lnTo>
                  <a:lnTo>
                    <a:pt x="83076" y="56842"/>
                  </a:lnTo>
                  <a:lnTo>
                    <a:pt x="88615" y="55263"/>
                  </a:lnTo>
                  <a:lnTo>
                    <a:pt x="90461" y="55263"/>
                  </a:lnTo>
                  <a:lnTo>
                    <a:pt x="96000" y="48947"/>
                  </a:lnTo>
                  <a:lnTo>
                    <a:pt x="96000" y="37894"/>
                  </a:lnTo>
                  <a:lnTo>
                    <a:pt x="90461" y="30000"/>
                  </a:lnTo>
                  <a:lnTo>
                    <a:pt x="88615" y="28421"/>
                  </a:lnTo>
                  <a:lnTo>
                    <a:pt x="88615" y="23684"/>
                  </a:lnTo>
                  <a:lnTo>
                    <a:pt x="83076" y="23684"/>
                  </a:lnTo>
                  <a:lnTo>
                    <a:pt x="83076" y="28421"/>
                  </a:lnTo>
                  <a:lnTo>
                    <a:pt x="81230" y="30000"/>
                  </a:lnTo>
                  <a:lnTo>
                    <a:pt x="75692" y="36315"/>
                  </a:lnTo>
                  <a:lnTo>
                    <a:pt x="70153" y="37894"/>
                  </a:lnTo>
                  <a:lnTo>
                    <a:pt x="70153" y="36315"/>
                  </a:lnTo>
                  <a:lnTo>
                    <a:pt x="66461" y="34736"/>
                  </a:lnTo>
                  <a:lnTo>
                    <a:pt x="59076" y="34736"/>
                  </a:lnTo>
                  <a:lnTo>
                    <a:pt x="62769" y="23684"/>
                  </a:lnTo>
                  <a:lnTo>
                    <a:pt x="59076" y="15789"/>
                  </a:lnTo>
                  <a:lnTo>
                    <a:pt x="59076" y="12631"/>
                  </a:lnTo>
                  <a:lnTo>
                    <a:pt x="59076" y="9473"/>
                  </a:lnTo>
                  <a:lnTo>
                    <a:pt x="59076" y="6315"/>
                  </a:lnTo>
                  <a:lnTo>
                    <a:pt x="55384" y="3157"/>
                  </a:lnTo>
                  <a:lnTo>
                    <a:pt x="51692" y="0"/>
                  </a:lnTo>
                  <a:lnTo>
                    <a:pt x="48000" y="0"/>
                  </a:lnTo>
                  <a:lnTo>
                    <a:pt x="46153" y="3157"/>
                  </a:lnTo>
                  <a:lnTo>
                    <a:pt x="40615" y="0"/>
                  </a:lnTo>
                  <a:lnTo>
                    <a:pt x="38769" y="0"/>
                  </a:lnTo>
                  <a:lnTo>
                    <a:pt x="36923" y="3157"/>
                  </a:lnTo>
                  <a:lnTo>
                    <a:pt x="31384" y="3157"/>
                  </a:lnTo>
                  <a:lnTo>
                    <a:pt x="33230" y="3157"/>
                  </a:lnTo>
                  <a:lnTo>
                    <a:pt x="38769" y="3157"/>
                  </a:lnTo>
                  <a:lnTo>
                    <a:pt x="33230" y="9473"/>
                  </a:lnTo>
                  <a:lnTo>
                    <a:pt x="31384" y="12631"/>
                  </a:lnTo>
                  <a:lnTo>
                    <a:pt x="25846" y="15789"/>
                  </a:lnTo>
                  <a:lnTo>
                    <a:pt x="25846" y="17368"/>
                  </a:lnTo>
                  <a:lnTo>
                    <a:pt x="24000" y="22105"/>
                  </a:lnTo>
                  <a:lnTo>
                    <a:pt x="22153" y="28421"/>
                  </a:lnTo>
                  <a:lnTo>
                    <a:pt x="9230" y="34736"/>
                  </a:lnTo>
                  <a:lnTo>
                    <a:pt x="1846" y="42631"/>
                  </a:lnTo>
                  <a:lnTo>
                    <a:pt x="1846" y="44210"/>
                  </a:lnTo>
                  <a:lnTo>
                    <a:pt x="0" y="44210"/>
                  </a:lnTo>
                  <a:lnTo>
                    <a:pt x="1846" y="50526"/>
                  </a:lnTo>
                  <a:lnTo>
                    <a:pt x="9230" y="56842"/>
                  </a:lnTo>
                  <a:lnTo>
                    <a:pt x="16615" y="61578"/>
                  </a:lnTo>
                  <a:lnTo>
                    <a:pt x="22153" y="61578"/>
                  </a:lnTo>
                  <a:lnTo>
                    <a:pt x="22153" y="63157"/>
                  </a:lnTo>
                  <a:lnTo>
                    <a:pt x="25846" y="69473"/>
                  </a:lnTo>
                  <a:lnTo>
                    <a:pt x="38769" y="71052"/>
                  </a:lnTo>
                  <a:lnTo>
                    <a:pt x="62769" y="96315"/>
                  </a:lnTo>
                  <a:lnTo>
                    <a:pt x="75692" y="102631"/>
                  </a:lnTo>
                  <a:lnTo>
                    <a:pt x="90461" y="112105"/>
                  </a:lnTo>
                  <a:lnTo>
                    <a:pt x="97846" y="113684"/>
                  </a:lnTo>
                  <a:lnTo>
                    <a:pt x="105230" y="118421"/>
                  </a:lnTo>
                  <a:lnTo>
                    <a:pt x="107076" y="120000"/>
                  </a:lnTo>
                  <a:lnTo>
                    <a:pt x="112615" y="120000"/>
                  </a:lnTo>
                  <a:lnTo>
                    <a:pt x="114461" y="120000"/>
                  </a:lnTo>
                  <a:lnTo>
                    <a:pt x="114461" y="113684"/>
                  </a:lnTo>
                  <a:lnTo>
                    <a:pt x="114461" y="10736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3" name="Shape 833"/>
            <p:cNvSpPr/>
            <p:nvPr/>
          </p:nvSpPr>
          <p:spPr>
            <a:xfrm>
              <a:off x="3935412" y="3702153"/>
              <a:ext cx="98425" cy="104774"/>
            </a:xfrm>
            <a:custGeom>
              <a:avLst/>
              <a:gdLst/>
              <a:ahLst/>
              <a:cxnLst/>
              <a:rect l="0" t="0" r="0" b="0"/>
              <a:pathLst>
                <a:path w="120000" h="120000" extrusionOk="0">
                  <a:moveTo>
                    <a:pt x="100800" y="71111"/>
                  </a:moveTo>
                  <a:lnTo>
                    <a:pt x="103200" y="57777"/>
                  </a:lnTo>
                  <a:lnTo>
                    <a:pt x="103200" y="53333"/>
                  </a:lnTo>
                  <a:lnTo>
                    <a:pt x="103200" y="48888"/>
                  </a:lnTo>
                  <a:lnTo>
                    <a:pt x="103200" y="46666"/>
                  </a:lnTo>
                  <a:lnTo>
                    <a:pt x="103200" y="40000"/>
                  </a:lnTo>
                  <a:lnTo>
                    <a:pt x="100800" y="37777"/>
                  </a:lnTo>
                  <a:lnTo>
                    <a:pt x="100800" y="31111"/>
                  </a:lnTo>
                  <a:lnTo>
                    <a:pt x="100800" y="28888"/>
                  </a:lnTo>
                  <a:lnTo>
                    <a:pt x="88800" y="8888"/>
                  </a:lnTo>
                  <a:lnTo>
                    <a:pt x="81600" y="2222"/>
                  </a:lnTo>
                  <a:lnTo>
                    <a:pt x="69600" y="0"/>
                  </a:lnTo>
                  <a:lnTo>
                    <a:pt x="55200" y="2222"/>
                  </a:lnTo>
                  <a:lnTo>
                    <a:pt x="50400" y="2222"/>
                  </a:lnTo>
                  <a:lnTo>
                    <a:pt x="45600" y="2222"/>
                  </a:lnTo>
                  <a:lnTo>
                    <a:pt x="40800" y="2222"/>
                  </a:lnTo>
                  <a:lnTo>
                    <a:pt x="38400" y="2222"/>
                  </a:lnTo>
                  <a:lnTo>
                    <a:pt x="31200" y="11111"/>
                  </a:lnTo>
                  <a:lnTo>
                    <a:pt x="28800" y="20000"/>
                  </a:lnTo>
                  <a:lnTo>
                    <a:pt x="19200" y="28888"/>
                  </a:lnTo>
                  <a:lnTo>
                    <a:pt x="14400" y="31111"/>
                  </a:lnTo>
                  <a:lnTo>
                    <a:pt x="14400" y="37777"/>
                  </a:lnTo>
                  <a:lnTo>
                    <a:pt x="9600" y="37777"/>
                  </a:lnTo>
                  <a:lnTo>
                    <a:pt x="4800" y="37777"/>
                  </a:lnTo>
                  <a:lnTo>
                    <a:pt x="0" y="37777"/>
                  </a:lnTo>
                  <a:lnTo>
                    <a:pt x="4800" y="40000"/>
                  </a:lnTo>
                  <a:lnTo>
                    <a:pt x="9600" y="46666"/>
                  </a:lnTo>
                  <a:lnTo>
                    <a:pt x="4800" y="48888"/>
                  </a:lnTo>
                  <a:lnTo>
                    <a:pt x="4800" y="53333"/>
                  </a:lnTo>
                  <a:lnTo>
                    <a:pt x="14400" y="57777"/>
                  </a:lnTo>
                  <a:lnTo>
                    <a:pt x="19200" y="53333"/>
                  </a:lnTo>
                  <a:lnTo>
                    <a:pt x="19200" y="57777"/>
                  </a:lnTo>
                  <a:lnTo>
                    <a:pt x="14400" y="57777"/>
                  </a:lnTo>
                  <a:lnTo>
                    <a:pt x="9600" y="57777"/>
                  </a:lnTo>
                  <a:lnTo>
                    <a:pt x="9600" y="62222"/>
                  </a:lnTo>
                  <a:lnTo>
                    <a:pt x="9600" y="66666"/>
                  </a:lnTo>
                  <a:lnTo>
                    <a:pt x="4800" y="62222"/>
                  </a:lnTo>
                  <a:lnTo>
                    <a:pt x="0" y="66666"/>
                  </a:lnTo>
                  <a:lnTo>
                    <a:pt x="4800" y="66666"/>
                  </a:lnTo>
                  <a:lnTo>
                    <a:pt x="14400" y="71111"/>
                  </a:lnTo>
                  <a:lnTo>
                    <a:pt x="14400" y="80000"/>
                  </a:lnTo>
                  <a:lnTo>
                    <a:pt x="19200" y="88888"/>
                  </a:lnTo>
                  <a:lnTo>
                    <a:pt x="24000" y="91111"/>
                  </a:lnTo>
                  <a:lnTo>
                    <a:pt x="28800" y="91111"/>
                  </a:lnTo>
                  <a:lnTo>
                    <a:pt x="31200" y="88888"/>
                  </a:lnTo>
                  <a:lnTo>
                    <a:pt x="31200" y="91111"/>
                  </a:lnTo>
                  <a:lnTo>
                    <a:pt x="31200" y="97777"/>
                  </a:lnTo>
                  <a:lnTo>
                    <a:pt x="40800" y="97777"/>
                  </a:lnTo>
                  <a:lnTo>
                    <a:pt x="31200" y="100000"/>
                  </a:lnTo>
                  <a:lnTo>
                    <a:pt x="38400" y="106666"/>
                  </a:lnTo>
                  <a:lnTo>
                    <a:pt x="31200" y="106666"/>
                  </a:lnTo>
                  <a:lnTo>
                    <a:pt x="69600" y="120000"/>
                  </a:lnTo>
                  <a:lnTo>
                    <a:pt x="72000" y="120000"/>
                  </a:lnTo>
                  <a:lnTo>
                    <a:pt x="72000" y="117777"/>
                  </a:lnTo>
                  <a:lnTo>
                    <a:pt x="81600" y="106666"/>
                  </a:lnTo>
                  <a:lnTo>
                    <a:pt x="98400" y="97777"/>
                  </a:lnTo>
                  <a:lnTo>
                    <a:pt x="100800" y="88888"/>
                  </a:lnTo>
                  <a:lnTo>
                    <a:pt x="103200" y="82222"/>
                  </a:lnTo>
                  <a:lnTo>
                    <a:pt x="103200" y="80000"/>
                  </a:lnTo>
                  <a:lnTo>
                    <a:pt x="110400" y="75555"/>
                  </a:lnTo>
                  <a:lnTo>
                    <a:pt x="112800" y="71111"/>
                  </a:lnTo>
                  <a:lnTo>
                    <a:pt x="120000" y="62222"/>
                  </a:lnTo>
                  <a:lnTo>
                    <a:pt x="112800" y="62222"/>
                  </a:lnTo>
                  <a:lnTo>
                    <a:pt x="110400" y="62222"/>
                  </a:lnTo>
                  <a:lnTo>
                    <a:pt x="100800" y="7111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4" name="Shape 834"/>
            <p:cNvSpPr/>
            <p:nvPr/>
          </p:nvSpPr>
          <p:spPr>
            <a:xfrm>
              <a:off x="4081462" y="3676753"/>
              <a:ext cx="195261" cy="223838"/>
            </a:xfrm>
            <a:custGeom>
              <a:avLst/>
              <a:gdLst/>
              <a:ahLst/>
              <a:cxnLst/>
              <a:rect l="0" t="0" r="0" b="0"/>
              <a:pathLst>
                <a:path w="120000" h="120000" extrusionOk="0">
                  <a:moveTo>
                    <a:pt x="116400" y="36521"/>
                  </a:moveTo>
                  <a:lnTo>
                    <a:pt x="115200" y="31304"/>
                  </a:lnTo>
                  <a:lnTo>
                    <a:pt x="115200" y="27130"/>
                  </a:lnTo>
                  <a:lnTo>
                    <a:pt x="115200" y="24000"/>
                  </a:lnTo>
                  <a:lnTo>
                    <a:pt x="110400" y="21913"/>
                  </a:lnTo>
                  <a:lnTo>
                    <a:pt x="105600" y="14608"/>
                  </a:lnTo>
                  <a:lnTo>
                    <a:pt x="103200" y="14608"/>
                  </a:lnTo>
                  <a:lnTo>
                    <a:pt x="100800" y="14608"/>
                  </a:lnTo>
                  <a:lnTo>
                    <a:pt x="93600" y="14608"/>
                  </a:lnTo>
                  <a:lnTo>
                    <a:pt x="87600" y="17739"/>
                  </a:lnTo>
                  <a:lnTo>
                    <a:pt x="84000" y="18782"/>
                  </a:lnTo>
                  <a:lnTo>
                    <a:pt x="84000" y="21913"/>
                  </a:lnTo>
                  <a:lnTo>
                    <a:pt x="78000" y="18782"/>
                  </a:lnTo>
                  <a:lnTo>
                    <a:pt x="76800" y="17739"/>
                  </a:lnTo>
                  <a:lnTo>
                    <a:pt x="73200" y="17739"/>
                  </a:lnTo>
                  <a:lnTo>
                    <a:pt x="72000" y="14608"/>
                  </a:lnTo>
                  <a:lnTo>
                    <a:pt x="68400" y="10434"/>
                  </a:lnTo>
                  <a:lnTo>
                    <a:pt x="67200" y="6260"/>
                  </a:lnTo>
                  <a:lnTo>
                    <a:pt x="63600" y="6260"/>
                  </a:lnTo>
                  <a:lnTo>
                    <a:pt x="62400" y="6260"/>
                  </a:lnTo>
                  <a:lnTo>
                    <a:pt x="62400" y="5217"/>
                  </a:lnTo>
                  <a:lnTo>
                    <a:pt x="60000" y="5217"/>
                  </a:lnTo>
                  <a:lnTo>
                    <a:pt x="55200" y="5217"/>
                  </a:lnTo>
                  <a:lnTo>
                    <a:pt x="52800" y="6260"/>
                  </a:lnTo>
                  <a:lnTo>
                    <a:pt x="52800" y="9391"/>
                  </a:lnTo>
                  <a:lnTo>
                    <a:pt x="50400" y="9391"/>
                  </a:lnTo>
                  <a:lnTo>
                    <a:pt x="48000" y="9391"/>
                  </a:lnTo>
                  <a:lnTo>
                    <a:pt x="48000" y="6260"/>
                  </a:lnTo>
                  <a:lnTo>
                    <a:pt x="48000" y="5217"/>
                  </a:lnTo>
                  <a:lnTo>
                    <a:pt x="48000" y="0"/>
                  </a:lnTo>
                  <a:lnTo>
                    <a:pt x="45600" y="1043"/>
                  </a:lnTo>
                  <a:lnTo>
                    <a:pt x="44400" y="3130"/>
                  </a:lnTo>
                  <a:lnTo>
                    <a:pt x="40800" y="3130"/>
                  </a:lnTo>
                  <a:lnTo>
                    <a:pt x="39600" y="1043"/>
                  </a:lnTo>
                  <a:lnTo>
                    <a:pt x="39600" y="5217"/>
                  </a:lnTo>
                  <a:lnTo>
                    <a:pt x="39600" y="6260"/>
                  </a:lnTo>
                  <a:lnTo>
                    <a:pt x="36000" y="6260"/>
                  </a:lnTo>
                  <a:lnTo>
                    <a:pt x="34800" y="6260"/>
                  </a:lnTo>
                  <a:lnTo>
                    <a:pt x="32400" y="9391"/>
                  </a:lnTo>
                  <a:lnTo>
                    <a:pt x="28800" y="9391"/>
                  </a:lnTo>
                  <a:lnTo>
                    <a:pt x="25200" y="6260"/>
                  </a:lnTo>
                  <a:lnTo>
                    <a:pt x="24000" y="5217"/>
                  </a:lnTo>
                  <a:lnTo>
                    <a:pt x="20400" y="5217"/>
                  </a:lnTo>
                  <a:lnTo>
                    <a:pt x="19200" y="5217"/>
                  </a:lnTo>
                  <a:lnTo>
                    <a:pt x="15600" y="9391"/>
                  </a:lnTo>
                  <a:lnTo>
                    <a:pt x="14400" y="10434"/>
                  </a:lnTo>
                  <a:lnTo>
                    <a:pt x="13200" y="13565"/>
                  </a:lnTo>
                  <a:lnTo>
                    <a:pt x="9600" y="14608"/>
                  </a:lnTo>
                  <a:lnTo>
                    <a:pt x="9600" y="17739"/>
                  </a:lnTo>
                  <a:lnTo>
                    <a:pt x="13200" y="22956"/>
                  </a:lnTo>
                  <a:lnTo>
                    <a:pt x="14400" y="24000"/>
                  </a:lnTo>
                  <a:lnTo>
                    <a:pt x="15600" y="24000"/>
                  </a:lnTo>
                  <a:lnTo>
                    <a:pt x="15600" y="28173"/>
                  </a:lnTo>
                  <a:lnTo>
                    <a:pt x="19200" y="31304"/>
                  </a:lnTo>
                  <a:lnTo>
                    <a:pt x="15600" y="32347"/>
                  </a:lnTo>
                  <a:lnTo>
                    <a:pt x="14400" y="36521"/>
                  </a:lnTo>
                  <a:lnTo>
                    <a:pt x="15600" y="36521"/>
                  </a:lnTo>
                  <a:lnTo>
                    <a:pt x="19200" y="38608"/>
                  </a:lnTo>
                  <a:lnTo>
                    <a:pt x="20400" y="44869"/>
                  </a:lnTo>
                  <a:lnTo>
                    <a:pt x="14400" y="42782"/>
                  </a:lnTo>
                  <a:lnTo>
                    <a:pt x="9600" y="42782"/>
                  </a:lnTo>
                  <a:lnTo>
                    <a:pt x="9600" y="44869"/>
                  </a:lnTo>
                  <a:lnTo>
                    <a:pt x="9600" y="46956"/>
                  </a:lnTo>
                  <a:lnTo>
                    <a:pt x="14400" y="51130"/>
                  </a:lnTo>
                  <a:lnTo>
                    <a:pt x="13200" y="51130"/>
                  </a:lnTo>
                  <a:lnTo>
                    <a:pt x="13200" y="52173"/>
                  </a:lnTo>
                  <a:lnTo>
                    <a:pt x="13200" y="55304"/>
                  </a:lnTo>
                  <a:lnTo>
                    <a:pt x="9600" y="59478"/>
                  </a:lnTo>
                  <a:lnTo>
                    <a:pt x="8400" y="59478"/>
                  </a:lnTo>
                  <a:lnTo>
                    <a:pt x="4800" y="59478"/>
                  </a:lnTo>
                  <a:lnTo>
                    <a:pt x="3600" y="59478"/>
                  </a:lnTo>
                  <a:lnTo>
                    <a:pt x="4800" y="60521"/>
                  </a:lnTo>
                  <a:lnTo>
                    <a:pt x="8400" y="65739"/>
                  </a:lnTo>
                  <a:lnTo>
                    <a:pt x="8400" y="73043"/>
                  </a:lnTo>
                  <a:lnTo>
                    <a:pt x="4800" y="77217"/>
                  </a:lnTo>
                  <a:lnTo>
                    <a:pt x="3600" y="77217"/>
                  </a:lnTo>
                  <a:lnTo>
                    <a:pt x="0" y="78260"/>
                  </a:lnTo>
                  <a:lnTo>
                    <a:pt x="3600" y="81391"/>
                  </a:lnTo>
                  <a:lnTo>
                    <a:pt x="4800" y="81391"/>
                  </a:lnTo>
                  <a:lnTo>
                    <a:pt x="8400" y="82434"/>
                  </a:lnTo>
                  <a:lnTo>
                    <a:pt x="9600" y="82434"/>
                  </a:lnTo>
                  <a:lnTo>
                    <a:pt x="14400" y="82434"/>
                  </a:lnTo>
                  <a:lnTo>
                    <a:pt x="15600" y="83478"/>
                  </a:lnTo>
                  <a:lnTo>
                    <a:pt x="15600" y="86608"/>
                  </a:lnTo>
                  <a:lnTo>
                    <a:pt x="19200" y="90782"/>
                  </a:lnTo>
                  <a:lnTo>
                    <a:pt x="20400" y="91826"/>
                  </a:lnTo>
                  <a:lnTo>
                    <a:pt x="24000" y="94956"/>
                  </a:lnTo>
                  <a:lnTo>
                    <a:pt x="24000" y="100173"/>
                  </a:lnTo>
                  <a:lnTo>
                    <a:pt x="24000" y="104347"/>
                  </a:lnTo>
                  <a:lnTo>
                    <a:pt x="20400" y="111652"/>
                  </a:lnTo>
                  <a:lnTo>
                    <a:pt x="20400" y="115826"/>
                  </a:lnTo>
                  <a:lnTo>
                    <a:pt x="20400" y="120000"/>
                  </a:lnTo>
                  <a:lnTo>
                    <a:pt x="24000" y="120000"/>
                  </a:lnTo>
                  <a:lnTo>
                    <a:pt x="25200" y="118956"/>
                  </a:lnTo>
                  <a:lnTo>
                    <a:pt x="30000" y="115826"/>
                  </a:lnTo>
                  <a:lnTo>
                    <a:pt x="36000" y="114782"/>
                  </a:lnTo>
                  <a:lnTo>
                    <a:pt x="44400" y="111652"/>
                  </a:lnTo>
                  <a:lnTo>
                    <a:pt x="50400" y="108521"/>
                  </a:lnTo>
                  <a:lnTo>
                    <a:pt x="60000" y="106434"/>
                  </a:lnTo>
                  <a:lnTo>
                    <a:pt x="68400" y="106434"/>
                  </a:lnTo>
                  <a:lnTo>
                    <a:pt x="67200" y="104347"/>
                  </a:lnTo>
                  <a:lnTo>
                    <a:pt x="72000" y="104347"/>
                  </a:lnTo>
                  <a:lnTo>
                    <a:pt x="72000" y="106434"/>
                  </a:lnTo>
                  <a:lnTo>
                    <a:pt x="73200" y="104347"/>
                  </a:lnTo>
                  <a:lnTo>
                    <a:pt x="82800" y="102260"/>
                  </a:lnTo>
                  <a:lnTo>
                    <a:pt x="78000" y="104347"/>
                  </a:lnTo>
                  <a:lnTo>
                    <a:pt x="88800" y="104347"/>
                  </a:lnTo>
                  <a:lnTo>
                    <a:pt x="84000" y="102260"/>
                  </a:lnTo>
                  <a:lnTo>
                    <a:pt x="87600" y="102260"/>
                  </a:lnTo>
                  <a:lnTo>
                    <a:pt x="88800" y="102260"/>
                  </a:lnTo>
                  <a:lnTo>
                    <a:pt x="92400" y="104347"/>
                  </a:lnTo>
                  <a:lnTo>
                    <a:pt x="93600" y="104347"/>
                  </a:lnTo>
                  <a:lnTo>
                    <a:pt x="100800" y="104347"/>
                  </a:lnTo>
                  <a:lnTo>
                    <a:pt x="103200" y="104347"/>
                  </a:lnTo>
                  <a:lnTo>
                    <a:pt x="105600" y="102260"/>
                  </a:lnTo>
                  <a:lnTo>
                    <a:pt x="108000" y="104347"/>
                  </a:lnTo>
                  <a:lnTo>
                    <a:pt x="110400" y="106434"/>
                  </a:lnTo>
                  <a:lnTo>
                    <a:pt x="115200" y="106434"/>
                  </a:lnTo>
                  <a:lnTo>
                    <a:pt x="115200" y="98086"/>
                  </a:lnTo>
                  <a:lnTo>
                    <a:pt x="112800" y="96000"/>
                  </a:lnTo>
                  <a:lnTo>
                    <a:pt x="110400" y="96000"/>
                  </a:lnTo>
                  <a:lnTo>
                    <a:pt x="110400" y="90782"/>
                  </a:lnTo>
                  <a:lnTo>
                    <a:pt x="108000" y="86608"/>
                  </a:lnTo>
                  <a:lnTo>
                    <a:pt x="105600" y="81391"/>
                  </a:lnTo>
                  <a:lnTo>
                    <a:pt x="105600" y="73043"/>
                  </a:lnTo>
                  <a:lnTo>
                    <a:pt x="108000" y="68869"/>
                  </a:lnTo>
                  <a:lnTo>
                    <a:pt x="108000" y="63652"/>
                  </a:lnTo>
                  <a:lnTo>
                    <a:pt x="110400" y="56347"/>
                  </a:lnTo>
                  <a:lnTo>
                    <a:pt x="115200" y="52173"/>
                  </a:lnTo>
                  <a:lnTo>
                    <a:pt x="120000" y="46956"/>
                  </a:lnTo>
                  <a:lnTo>
                    <a:pt x="120000" y="42782"/>
                  </a:lnTo>
                  <a:lnTo>
                    <a:pt x="116400" y="36521"/>
                  </a:lnTo>
                  <a:close/>
                  <a:moveTo>
                    <a:pt x="93600" y="102260"/>
                  </a:moveTo>
                  <a:lnTo>
                    <a:pt x="92400" y="102260"/>
                  </a:lnTo>
                  <a:lnTo>
                    <a:pt x="93600" y="100173"/>
                  </a:lnTo>
                  <a:lnTo>
                    <a:pt x="93600" y="10226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5" name="Shape 835"/>
            <p:cNvSpPr/>
            <p:nvPr/>
          </p:nvSpPr>
          <p:spPr>
            <a:xfrm>
              <a:off x="3883025" y="3606903"/>
              <a:ext cx="231775" cy="192088"/>
            </a:xfrm>
            <a:custGeom>
              <a:avLst/>
              <a:gdLst/>
              <a:ahLst/>
              <a:cxnLst/>
              <a:rect l="0" t="0" r="0" b="0"/>
              <a:pathLst>
                <a:path w="120000" h="120000" extrusionOk="0">
                  <a:moveTo>
                    <a:pt x="114915" y="55102"/>
                  </a:moveTo>
                  <a:lnTo>
                    <a:pt x="114915" y="53877"/>
                  </a:lnTo>
                  <a:lnTo>
                    <a:pt x="114915" y="50204"/>
                  </a:lnTo>
                  <a:lnTo>
                    <a:pt x="113898" y="48979"/>
                  </a:lnTo>
                  <a:lnTo>
                    <a:pt x="110847" y="48979"/>
                  </a:lnTo>
                  <a:lnTo>
                    <a:pt x="109830" y="44081"/>
                  </a:lnTo>
                  <a:lnTo>
                    <a:pt x="109830" y="37959"/>
                  </a:lnTo>
                  <a:lnTo>
                    <a:pt x="109830" y="34285"/>
                  </a:lnTo>
                  <a:lnTo>
                    <a:pt x="106779" y="34285"/>
                  </a:lnTo>
                  <a:lnTo>
                    <a:pt x="102711" y="37959"/>
                  </a:lnTo>
                  <a:lnTo>
                    <a:pt x="105762" y="33061"/>
                  </a:lnTo>
                  <a:lnTo>
                    <a:pt x="105762" y="30612"/>
                  </a:lnTo>
                  <a:lnTo>
                    <a:pt x="106779" y="30612"/>
                  </a:lnTo>
                  <a:lnTo>
                    <a:pt x="109830" y="30612"/>
                  </a:lnTo>
                  <a:lnTo>
                    <a:pt x="109830" y="28163"/>
                  </a:lnTo>
                  <a:lnTo>
                    <a:pt x="106779" y="25714"/>
                  </a:lnTo>
                  <a:lnTo>
                    <a:pt x="105762" y="23265"/>
                  </a:lnTo>
                  <a:lnTo>
                    <a:pt x="102711" y="20816"/>
                  </a:lnTo>
                  <a:lnTo>
                    <a:pt x="101694" y="20816"/>
                  </a:lnTo>
                  <a:lnTo>
                    <a:pt x="101694" y="18367"/>
                  </a:lnTo>
                  <a:lnTo>
                    <a:pt x="101694" y="15918"/>
                  </a:lnTo>
                  <a:lnTo>
                    <a:pt x="101694" y="14693"/>
                  </a:lnTo>
                  <a:lnTo>
                    <a:pt x="98644" y="11020"/>
                  </a:lnTo>
                  <a:lnTo>
                    <a:pt x="98644" y="6122"/>
                  </a:lnTo>
                  <a:lnTo>
                    <a:pt x="97627" y="4897"/>
                  </a:lnTo>
                  <a:lnTo>
                    <a:pt x="95593" y="4897"/>
                  </a:lnTo>
                  <a:lnTo>
                    <a:pt x="93559" y="1224"/>
                  </a:lnTo>
                  <a:lnTo>
                    <a:pt x="93559" y="4897"/>
                  </a:lnTo>
                  <a:lnTo>
                    <a:pt x="93559" y="6122"/>
                  </a:lnTo>
                  <a:lnTo>
                    <a:pt x="93559" y="9795"/>
                  </a:lnTo>
                  <a:lnTo>
                    <a:pt x="85423" y="14693"/>
                  </a:lnTo>
                  <a:lnTo>
                    <a:pt x="83389" y="11020"/>
                  </a:lnTo>
                  <a:lnTo>
                    <a:pt x="82372" y="11020"/>
                  </a:lnTo>
                  <a:lnTo>
                    <a:pt x="78305" y="9795"/>
                  </a:lnTo>
                  <a:lnTo>
                    <a:pt x="74237" y="11020"/>
                  </a:lnTo>
                  <a:lnTo>
                    <a:pt x="71186" y="15918"/>
                  </a:lnTo>
                  <a:lnTo>
                    <a:pt x="70169" y="14693"/>
                  </a:lnTo>
                  <a:lnTo>
                    <a:pt x="70169" y="11020"/>
                  </a:lnTo>
                  <a:lnTo>
                    <a:pt x="69152" y="9795"/>
                  </a:lnTo>
                  <a:lnTo>
                    <a:pt x="66101" y="9795"/>
                  </a:lnTo>
                  <a:lnTo>
                    <a:pt x="65084" y="11020"/>
                  </a:lnTo>
                  <a:lnTo>
                    <a:pt x="62033" y="14693"/>
                  </a:lnTo>
                  <a:lnTo>
                    <a:pt x="61016" y="14693"/>
                  </a:lnTo>
                  <a:lnTo>
                    <a:pt x="57966" y="11020"/>
                  </a:lnTo>
                  <a:lnTo>
                    <a:pt x="61016" y="6122"/>
                  </a:lnTo>
                  <a:lnTo>
                    <a:pt x="61016" y="4897"/>
                  </a:lnTo>
                  <a:lnTo>
                    <a:pt x="56949" y="4897"/>
                  </a:lnTo>
                  <a:lnTo>
                    <a:pt x="52881" y="4897"/>
                  </a:lnTo>
                  <a:lnTo>
                    <a:pt x="48813" y="6122"/>
                  </a:lnTo>
                  <a:lnTo>
                    <a:pt x="44745" y="6122"/>
                  </a:lnTo>
                  <a:lnTo>
                    <a:pt x="39661" y="4897"/>
                  </a:lnTo>
                  <a:lnTo>
                    <a:pt x="37627" y="1224"/>
                  </a:lnTo>
                  <a:lnTo>
                    <a:pt x="35593" y="4897"/>
                  </a:lnTo>
                  <a:lnTo>
                    <a:pt x="33559" y="4897"/>
                  </a:lnTo>
                  <a:lnTo>
                    <a:pt x="33559" y="1224"/>
                  </a:lnTo>
                  <a:lnTo>
                    <a:pt x="33559" y="0"/>
                  </a:lnTo>
                  <a:lnTo>
                    <a:pt x="29491" y="0"/>
                  </a:lnTo>
                  <a:lnTo>
                    <a:pt x="21355" y="0"/>
                  </a:lnTo>
                  <a:lnTo>
                    <a:pt x="24406" y="1224"/>
                  </a:lnTo>
                  <a:lnTo>
                    <a:pt x="24406" y="4897"/>
                  </a:lnTo>
                  <a:lnTo>
                    <a:pt x="21355" y="6122"/>
                  </a:lnTo>
                  <a:lnTo>
                    <a:pt x="20338" y="9795"/>
                  </a:lnTo>
                  <a:lnTo>
                    <a:pt x="17288" y="9795"/>
                  </a:lnTo>
                  <a:lnTo>
                    <a:pt x="20338" y="11020"/>
                  </a:lnTo>
                  <a:lnTo>
                    <a:pt x="21355" y="14693"/>
                  </a:lnTo>
                  <a:lnTo>
                    <a:pt x="21355" y="15918"/>
                  </a:lnTo>
                  <a:lnTo>
                    <a:pt x="21355" y="20816"/>
                  </a:lnTo>
                  <a:lnTo>
                    <a:pt x="17288" y="20816"/>
                  </a:lnTo>
                  <a:lnTo>
                    <a:pt x="13220" y="20816"/>
                  </a:lnTo>
                  <a:lnTo>
                    <a:pt x="7118" y="25714"/>
                  </a:lnTo>
                  <a:lnTo>
                    <a:pt x="4067" y="28163"/>
                  </a:lnTo>
                  <a:lnTo>
                    <a:pt x="3050" y="33061"/>
                  </a:lnTo>
                  <a:lnTo>
                    <a:pt x="3050" y="34285"/>
                  </a:lnTo>
                  <a:lnTo>
                    <a:pt x="0" y="37959"/>
                  </a:lnTo>
                  <a:lnTo>
                    <a:pt x="7118" y="34285"/>
                  </a:lnTo>
                  <a:lnTo>
                    <a:pt x="4067" y="39183"/>
                  </a:lnTo>
                  <a:lnTo>
                    <a:pt x="4067" y="44081"/>
                  </a:lnTo>
                  <a:lnTo>
                    <a:pt x="7118" y="42857"/>
                  </a:lnTo>
                  <a:lnTo>
                    <a:pt x="7118" y="44081"/>
                  </a:lnTo>
                  <a:lnTo>
                    <a:pt x="8135" y="39183"/>
                  </a:lnTo>
                  <a:lnTo>
                    <a:pt x="7118" y="48979"/>
                  </a:lnTo>
                  <a:lnTo>
                    <a:pt x="8135" y="46530"/>
                  </a:lnTo>
                  <a:lnTo>
                    <a:pt x="8135" y="50204"/>
                  </a:lnTo>
                  <a:lnTo>
                    <a:pt x="11186" y="53877"/>
                  </a:lnTo>
                  <a:lnTo>
                    <a:pt x="13220" y="55102"/>
                  </a:lnTo>
                  <a:lnTo>
                    <a:pt x="13220" y="58775"/>
                  </a:lnTo>
                  <a:lnTo>
                    <a:pt x="16271" y="55102"/>
                  </a:lnTo>
                  <a:lnTo>
                    <a:pt x="17288" y="58775"/>
                  </a:lnTo>
                  <a:lnTo>
                    <a:pt x="17288" y="59999"/>
                  </a:lnTo>
                  <a:lnTo>
                    <a:pt x="20338" y="59999"/>
                  </a:lnTo>
                  <a:lnTo>
                    <a:pt x="21355" y="59999"/>
                  </a:lnTo>
                  <a:lnTo>
                    <a:pt x="21355" y="63673"/>
                  </a:lnTo>
                  <a:lnTo>
                    <a:pt x="24406" y="68571"/>
                  </a:lnTo>
                  <a:lnTo>
                    <a:pt x="24406" y="69795"/>
                  </a:lnTo>
                  <a:lnTo>
                    <a:pt x="25423" y="68571"/>
                  </a:lnTo>
                  <a:lnTo>
                    <a:pt x="25423" y="69795"/>
                  </a:lnTo>
                  <a:lnTo>
                    <a:pt x="25423" y="74693"/>
                  </a:lnTo>
                  <a:lnTo>
                    <a:pt x="27457" y="71020"/>
                  </a:lnTo>
                  <a:lnTo>
                    <a:pt x="27457" y="75918"/>
                  </a:lnTo>
                  <a:lnTo>
                    <a:pt x="29491" y="74693"/>
                  </a:lnTo>
                  <a:lnTo>
                    <a:pt x="29491" y="75918"/>
                  </a:lnTo>
                  <a:lnTo>
                    <a:pt x="27457" y="75918"/>
                  </a:lnTo>
                  <a:lnTo>
                    <a:pt x="27457" y="79591"/>
                  </a:lnTo>
                  <a:lnTo>
                    <a:pt x="29491" y="79591"/>
                  </a:lnTo>
                  <a:lnTo>
                    <a:pt x="31525" y="79591"/>
                  </a:lnTo>
                  <a:lnTo>
                    <a:pt x="33559" y="79591"/>
                  </a:lnTo>
                  <a:lnTo>
                    <a:pt x="33559" y="75918"/>
                  </a:lnTo>
                  <a:lnTo>
                    <a:pt x="35593" y="74693"/>
                  </a:lnTo>
                  <a:lnTo>
                    <a:pt x="39661" y="69795"/>
                  </a:lnTo>
                  <a:lnTo>
                    <a:pt x="40677" y="64897"/>
                  </a:lnTo>
                  <a:lnTo>
                    <a:pt x="43728" y="59999"/>
                  </a:lnTo>
                  <a:lnTo>
                    <a:pt x="44745" y="59999"/>
                  </a:lnTo>
                  <a:lnTo>
                    <a:pt x="46779" y="59999"/>
                  </a:lnTo>
                  <a:lnTo>
                    <a:pt x="48813" y="59999"/>
                  </a:lnTo>
                  <a:lnTo>
                    <a:pt x="50847" y="59999"/>
                  </a:lnTo>
                  <a:lnTo>
                    <a:pt x="56949" y="58775"/>
                  </a:lnTo>
                  <a:lnTo>
                    <a:pt x="62033" y="59999"/>
                  </a:lnTo>
                  <a:lnTo>
                    <a:pt x="65084" y="63673"/>
                  </a:lnTo>
                  <a:lnTo>
                    <a:pt x="70169" y="74693"/>
                  </a:lnTo>
                  <a:lnTo>
                    <a:pt x="70169" y="75918"/>
                  </a:lnTo>
                  <a:lnTo>
                    <a:pt x="70169" y="79591"/>
                  </a:lnTo>
                  <a:lnTo>
                    <a:pt x="71186" y="80816"/>
                  </a:lnTo>
                  <a:lnTo>
                    <a:pt x="71186" y="84489"/>
                  </a:lnTo>
                  <a:lnTo>
                    <a:pt x="71186" y="85714"/>
                  </a:lnTo>
                  <a:lnTo>
                    <a:pt x="71186" y="88163"/>
                  </a:lnTo>
                  <a:lnTo>
                    <a:pt x="71186" y="90612"/>
                  </a:lnTo>
                  <a:lnTo>
                    <a:pt x="70169" y="97959"/>
                  </a:lnTo>
                  <a:lnTo>
                    <a:pt x="74237" y="93061"/>
                  </a:lnTo>
                  <a:lnTo>
                    <a:pt x="77288" y="93061"/>
                  </a:lnTo>
                  <a:lnTo>
                    <a:pt x="78305" y="90612"/>
                  </a:lnTo>
                  <a:lnTo>
                    <a:pt x="79322" y="90612"/>
                  </a:lnTo>
                  <a:lnTo>
                    <a:pt x="82372" y="93061"/>
                  </a:lnTo>
                  <a:lnTo>
                    <a:pt x="83389" y="90612"/>
                  </a:lnTo>
                  <a:lnTo>
                    <a:pt x="85423" y="90612"/>
                  </a:lnTo>
                  <a:lnTo>
                    <a:pt x="87457" y="93061"/>
                  </a:lnTo>
                  <a:lnTo>
                    <a:pt x="89491" y="95510"/>
                  </a:lnTo>
                  <a:lnTo>
                    <a:pt x="89491" y="97959"/>
                  </a:lnTo>
                  <a:lnTo>
                    <a:pt x="89491" y="100408"/>
                  </a:lnTo>
                  <a:lnTo>
                    <a:pt x="89491" y="102857"/>
                  </a:lnTo>
                  <a:lnTo>
                    <a:pt x="91525" y="108979"/>
                  </a:lnTo>
                  <a:lnTo>
                    <a:pt x="89491" y="117551"/>
                  </a:lnTo>
                  <a:lnTo>
                    <a:pt x="93559" y="117551"/>
                  </a:lnTo>
                  <a:lnTo>
                    <a:pt x="95593" y="118775"/>
                  </a:lnTo>
                  <a:lnTo>
                    <a:pt x="95593" y="119999"/>
                  </a:lnTo>
                  <a:lnTo>
                    <a:pt x="98644" y="118775"/>
                  </a:lnTo>
                  <a:lnTo>
                    <a:pt x="101694" y="113877"/>
                  </a:lnTo>
                  <a:lnTo>
                    <a:pt x="102711" y="112653"/>
                  </a:lnTo>
                  <a:lnTo>
                    <a:pt x="102711" y="108979"/>
                  </a:lnTo>
                  <a:lnTo>
                    <a:pt x="105762" y="108979"/>
                  </a:lnTo>
                  <a:lnTo>
                    <a:pt x="105762" y="112653"/>
                  </a:lnTo>
                  <a:lnTo>
                    <a:pt x="106779" y="112653"/>
                  </a:lnTo>
                  <a:lnTo>
                    <a:pt x="109830" y="112653"/>
                  </a:lnTo>
                  <a:lnTo>
                    <a:pt x="110847" y="112653"/>
                  </a:lnTo>
                  <a:lnTo>
                    <a:pt x="113898" y="107755"/>
                  </a:lnTo>
                  <a:lnTo>
                    <a:pt x="113898" y="104081"/>
                  </a:lnTo>
                  <a:lnTo>
                    <a:pt x="113898" y="102857"/>
                  </a:lnTo>
                  <a:lnTo>
                    <a:pt x="114915" y="102857"/>
                  </a:lnTo>
                  <a:lnTo>
                    <a:pt x="110847" y="97959"/>
                  </a:lnTo>
                  <a:lnTo>
                    <a:pt x="110847" y="95510"/>
                  </a:lnTo>
                  <a:lnTo>
                    <a:pt x="110847" y="93061"/>
                  </a:lnTo>
                  <a:lnTo>
                    <a:pt x="114915" y="93061"/>
                  </a:lnTo>
                  <a:lnTo>
                    <a:pt x="120000" y="95510"/>
                  </a:lnTo>
                  <a:lnTo>
                    <a:pt x="118983" y="88163"/>
                  </a:lnTo>
                  <a:lnTo>
                    <a:pt x="115932" y="85714"/>
                  </a:lnTo>
                  <a:lnTo>
                    <a:pt x="114915" y="85714"/>
                  </a:lnTo>
                  <a:lnTo>
                    <a:pt x="115932" y="80816"/>
                  </a:lnTo>
                  <a:lnTo>
                    <a:pt x="118983" y="79591"/>
                  </a:lnTo>
                  <a:lnTo>
                    <a:pt x="115932" y="75918"/>
                  </a:lnTo>
                  <a:lnTo>
                    <a:pt x="115932" y="71020"/>
                  </a:lnTo>
                  <a:lnTo>
                    <a:pt x="114915" y="71020"/>
                  </a:lnTo>
                  <a:lnTo>
                    <a:pt x="113898" y="69795"/>
                  </a:lnTo>
                  <a:lnTo>
                    <a:pt x="110847" y="63673"/>
                  </a:lnTo>
                  <a:lnTo>
                    <a:pt x="110847" y="59999"/>
                  </a:lnTo>
                  <a:lnTo>
                    <a:pt x="113898" y="58775"/>
                  </a:lnTo>
                  <a:lnTo>
                    <a:pt x="114915" y="5510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6" name="Shape 836"/>
            <p:cNvSpPr/>
            <p:nvPr/>
          </p:nvSpPr>
          <p:spPr>
            <a:xfrm>
              <a:off x="3830637" y="3606903"/>
              <a:ext cx="100011" cy="61913"/>
            </a:xfrm>
            <a:custGeom>
              <a:avLst/>
              <a:gdLst/>
              <a:ahLst/>
              <a:cxnLst/>
              <a:rect l="0" t="0" r="0" b="0"/>
              <a:pathLst>
                <a:path w="120000" h="120000" extrusionOk="0">
                  <a:moveTo>
                    <a:pt x="70588" y="104516"/>
                  </a:moveTo>
                  <a:lnTo>
                    <a:pt x="72941" y="89032"/>
                  </a:lnTo>
                  <a:lnTo>
                    <a:pt x="80000" y="81290"/>
                  </a:lnTo>
                  <a:lnTo>
                    <a:pt x="94117" y="65806"/>
                  </a:lnTo>
                  <a:lnTo>
                    <a:pt x="103529" y="65806"/>
                  </a:lnTo>
                  <a:lnTo>
                    <a:pt x="112941" y="65806"/>
                  </a:lnTo>
                  <a:lnTo>
                    <a:pt x="112941" y="50322"/>
                  </a:lnTo>
                  <a:lnTo>
                    <a:pt x="112941" y="46451"/>
                  </a:lnTo>
                  <a:lnTo>
                    <a:pt x="110588" y="34838"/>
                  </a:lnTo>
                  <a:lnTo>
                    <a:pt x="103529" y="30967"/>
                  </a:lnTo>
                  <a:lnTo>
                    <a:pt x="110588" y="30967"/>
                  </a:lnTo>
                  <a:lnTo>
                    <a:pt x="112941" y="19354"/>
                  </a:lnTo>
                  <a:lnTo>
                    <a:pt x="120000" y="15483"/>
                  </a:lnTo>
                  <a:lnTo>
                    <a:pt x="120000" y="3870"/>
                  </a:lnTo>
                  <a:lnTo>
                    <a:pt x="112941" y="0"/>
                  </a:lnTo>
                  <a:lnTo>
                    <a:pt x="80000" y="0"/>
                  </a:lnTo>
                  <a:lnTo>
                    <a:pt x="70588" y="0"/>
                  </a:lnTo>
                  <a:lnTo>
                    <a:pt x="63529" y="0"/>
                  </a:lnTo>
                  <a:lnTo>
                    <a:pt x="51764" y="3870"/>
                  </a:lnTo>
                  <a:lnTo>
                    <a:pt x="42352" y="15483"/>
                  </a:lnTo>
                  <a:lnTo>
                    <a:pt x="28235" y="15483"/>
                  </a:lnTo>
                  <a:lnTo>
                    <a:pt x="16470" y="19354"/>
                  </a:lnTo>
                  <a:lnTo>
                    <a:pt x="9411" y="19354"/>
                  </a:lnTo>
                  <a:lnTo>
                    <a:pt x="0" y="19354"/>
                  </a:lnTo>
                  <a:lnTo>
                    <a:pt x="7058" y="30967"/>
                  </a:lnTo>
                  <a:lnTo>
                    <a:pt x="16470" y="30967"/>
                  </a:lnTo>
                  <a:lnTo>
                    <a:pt x="18823" y="19354"/>
                  </a:lnTo>
                  <a:lnTo>
                    <a:pt x="23529" y="19354"/>
                  </a:lnTo>
                  <a:lnTo>
                    <a:pt x="16470" y="34838"/>
                  </a:lnTo>
                  <a:lnTo>
                    <a:pt x="18823" y="46451"/>
                  </a:lnTo>
                  <a:lnTo>
                    <a:pt x="23529" y="50322"/>
                  </a:lnTo>
                  <a:lnTo>
                    <a:pt x="32941" y="50322"/>
                  </a:lnTo>
                  <a:lnTo>
                    <a:pt x="28235" y="65806"/>
                  </a:lnTo>
                  <a:lnTo>
                    <a:pt x="42352" y="58064"/>
                  </a:lnTo>
                  <a:lnTo>
                    <a:pt x="51764" y="50322"/>
                  </a:lnTo>
                  <a:lnTo>
                    <a:pt x="56470" y="50322"/>
                  </a:lnTo>
                  <a:lnTo>
                    <a:pt x="61176" y="50322"/>
                  </a:lnTo>
                  <a:lnTo>
                    <a:pt x="70588" y="50322"/>
                  </a:lnTo>
                  <a:lnTo>
                    <a:pt x="63529" y="58064"/>
                  </a:lnTo>
                  <a:lnTo>
                    <a:pt x="61176" y="58064"/>
                  </a:lnTo>
                  <a:lnTo>
                    <a:pt x="56470" y="50322"/>
                  </a:lnTo>
                  <a:lnTo>
                    <a:pt x="47058" y="65806"/>
                  </a:lnTo>
                  <a:lnTo>
                    <a:pt x="51764" y="73548"/>
                  </a:lnTo>
                  <a:lnTo>
                    <a:pt x="56470" y="65806"/>
                  </a:lnTo>
                  <a:lnTo>
                    <a:pt x="61176" y="65806"/>
                  </a:lnTo>
                  <a:lnTo>
                    <a:pt x="63529" y="73548"/>
                  </a:lnTo>
                  <a:lnTo>
                    <a:pt x="56470" y="73548"/>
                  </a:lnTo>
                  <a:lnTo>
                    <a:pt x="51764" y="81290"/>
                  </a:lnTo>
                  <a:lnTo>
                    <a:pt x="51764" y="89032"/>
                  </a:lnTo>
                  <a:lnTo>
                    <a:pt x="56470" y="89032"/>
                  </a:lnTo>
                  <a:lnTo>
                    <a:pt x="51764" y="96774"/>
                  </a:lnTo>
                  <a:lnTo>
                    <a:pt x="61176" y="104516"/>
                  </a:lnTo>
                  <a:lnTo>
                    <a:pt x="63529" y="120000"/>
                  </a:lnTo>
                  <a:lnTo>
                    <a:pt x="70588" y="108387"/>
                  </a:lnTo>
                  <a:lnTo>
                    <a:pt x="70588" y="10451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7" name="Shape 837"/>
            <p:cNvSpPr/>
            <p:nvPr/>
          </p:nvSpPr>
          <p:spPr>
            <a:xfrm>
              <a:off x="3810000" y="3464028"/>
              <a:ext cx="190500" cy="153988"/>
            </a:xfrm>
            <a:custGeom>
              <a:avLst/>
              <a:gdLst/>
              <a:ahLst/>
              <a:cxnLst/>
              <a:rect l="0" t="0" r="0" b="0"/>
              <a:pathLst>
                <a:path w="120000" h="120000" extrusionOk="0">
                  <a:moveTo>
                    <a:pt x="116288" y="110769"/>
                  </a:moveTo>
                  <a:lnTo>
                    <a:pt x="120000" y="106153"/>
                  </a:lnTo>
                  <a:lnTo>
                    <a:pt x="117525" y="101538"/>
                  </a:lnTo>
                  <a:lnTo>
                    <a:pt x="116288" y="93846"/>
                  </a:lnTo>
                  <a:lnTo>
                    <a:pt x="112577" y="92307"/>
                  </a:lnTo>
                  <a:lnTo>
                    <a:pt x="110103" y="89230"/>
                  </a:lnTo>
                  <a:lnTo>
                    <a:pt x="107628" y="87692"/>
                  </a:lnTo>
                  <a:lnTo>
                    <a:pt x="107628" y="86153"/>
                  </a:lnTo>
                  <a:lnTo>
                    <a:pt x="107628" y="80000"/>
                  </a:lnTo>
                  <a:lnTo>
                    <a:pt x="107628" y="76923"/>
                  </a:lnTo>
                  <a:lnTo>
                    <a:pt x="107628" y="73846"/>
                  </a:lnTo>
                  <a:lnTo>
                    <a:pt x="107628" y="70769"/>
                  </a:lnTo>
                  <a:lnTo>
                    <a:pt x="105154" y="64615"/>
                  </a:lnTo>
                  <a:lnTo>
                    <a:pt x="102680" y="63076"/>
                  </a:lnTo>
                  <a:lnTo>
                    <a:pt x="102680" y="58461"/>
                  </a:lnTo>
                  <a:lnTo>
                    <a:pt x="105154" y="56923"/>
                  </a:lnTo>
                  <a:lnTo>
                    <a:pt x="102680" y="53846"/>
                  </a:lnTo>
                  <a:lnTo>
                    <a:pt x="98969" y="47692"/>
                  </a:lnTo>
                  <a:lnTo>
                    <a:pt x="95257" y="44615"/>
                  </a:lnTo>
                  <a:lnTo>
                    <a:pt x="94020" y="43076"/>
                  </a:lnTo>
                  <a:lnTo>
                    <a:pt x="91546" y="36923"/>
                  </a:lnTo>
                  <a:lnTo>
                    <a:pt x="89072" y="32307"/>
                  </a:lnTo>
                  <a:lnTo>
                    <a:pt x="84123" y="26153"/>
                  </a:lnTo>
                  <a:lnTo>
                    <a:pt x="84123" y="24615"/>
                  </a:lnTo>
                  <a:lnTo>
                    <a:pt x="81649" y="18461"/>
                  </a:lnTo>
                  <a:lnTo>
                    <a:pt x="80412" y="16923"/>
                  </a:lnTo>
                  <a:lnTo>
                    <a:pt x="79175" y="16923"/>
                  </a:lnTo>
                  <a:lnTo>
                    <a:pt x="71752" y="12307"/>
                  </a:lnTo>
                  <a:lnTo>
                    <a:pt x="70515" y="10769"/>
                  </a:lnTo>
                  <a:lnTo>
                    <a:pt x="66804" y="6153"/>
                  </a:lnTo>
                  <a:lnTo>
                    <a:pt x="61855" y="4615"/>
                  </a:lnTo>
                  <a:lnTo>
                    <a:pt x="54432" y="0"/>
                  </a:lnTo>
                  <a:lnTo>
                    <a:pt x="50721" y="0"/>
                  </a:lnTo>
                  <a:lnTo>
                    <a:pt x="45773" y="4615"/>
                  </a:lnTo>
                  <a:lnTo>
                    <a:pt x="39587" y="4615"/>
                  </a:lnTo>
                  <a:lnTo>
                    <a:pt x="32164" y="6153"/>
                  </a:lnTo>
                  <a:lnTo>
                    <a:pt x="29690" y="4615"/>
                  </a:lnTo>
                  <a:lnTo>
                    <a:pt x="27216" y="4615"/>
                  </a:lnTo>
                  <a:lnTo>
                    <a:pt x="22268" y="10769"/>
                  </a:lnTo>
                  <a:lnTo>
                    <a:pt x="21030" y="13846"/>
                  </a:lnTo>
                  <a:lnTo>
                    <a:pt x="19793" y="23076"/>
                  </a:lnTo>
                  <a:lnTo>
                    <a:pt x="17319" y="30769"/>
                  </a:lnTo>
                  <a:lnTo>
                    <a:pt x="12371" y="38461"/>
                  </a:lnTo>
                  <a:lnTo>
                    <a:pt x="7422" y="47692"/>
                  </a:lnTo>
                  <a:lnTo>
                    <a:pt x="4948" y="50769"/>
                  </a:lnTo>
                  <a:lnTo>
                    <a:pt x="1237" y="53846"/>
                  </a:lnTo>
                  <a:lnTo>
                    <a:pt x="0" y="56923"/>
                  </a:lnTo>
                  <a:lnTo>
                    <a:pt x="4948" y="53846"/>
                  </a:lnTo>
                  <a:lnTo>
                    <a:pt x="7422" y="56923"/>
                  </a:lnTo>
                  <a:lnTo>
                    <a:pt x="11134" y="64615"/>
                  </a:lnTo>
                  <a:lnTo>
                    <a:pt x="12371" y="76923"/>
                  </a:lnTo>
                  <a:lnTo>
                    <a:pt x="17319" y="70769"/>
                  </a:lnTo>
                  <a:lnTo>
                    <a:pt x="22268" y="70769"/>
                  </a:lnTo>
                  <a:lnTo>
                    <a:pt x="17319" y="73846"/>
                  </a:lnTo>
                  <a:lnTo>
                    <a:pt x="12371" y="80000"/>
                  </a:lnTo>
                  <a:lnTo>
                    <a:pt x="17319" y="76923"/>
                  </a:lnTo>
                  <a:lnTo>
                    <a:pt x="21030" y="73846"/>
                  </a:lnTo>
                  <a:lnTo>
                    <a:pt x="17319" y="80000"/>
                  </a:lnTo>
                  <a:lnTo>
                    <a:pt x="16082" y="83076"/>
                  </a:lnTo>
                  <a:lnTo>
                    <a:pt x="17319" y="83076"/>
                  </a:lnTo>
                  <a:lnTo>
                    <a:pt x="17319" y="86153"/>
                  </a:lnTo>
                  <a:lnTo>
                    <a:pt x="22268" y="86153"/>
                  </a:lnTo>
                  <a:lnTo>
                    <a:pt x="39587" y="86153"/>
                  </a:lnTo>
                  <a:lnTo>
                    <a:pt x="39587" y="83076"/>
                  </a:lnTo>
                  <a:lnTo>
                    <a:pt x="42061" y="80000"/>
                  </a:lnTo>
                  <a:lnTo>
                    <a:pt x="45773" y="80000"/>
                  </a:lnTo>
                  <a:lnTo>
                    <a:pt x="49484" y="80000"/>
                  </a:lnTo>
                  <a:lnTo>
                    <a:pt x="50721" y="80000"/>
                  </a:lnTo>
                  <a:lnTo>
                    <a:pt x="54432" y="83076"/>
                  </a:lnTo>
                  <a:lnTo>
                    <a:pt x="55670" y="83076"/>
                  </a:lnTo>
                  <a:lnTo>
                    <a:pt x="59381" y="83076"/>
                  </a:lnTo>
                  <a:lnTo>
                    <a:pt x="60618" y="87692"/>
                  </a:lnTo>
                  <a:lnTo>
                    <a:pt x="61855" y="87692"/>
                  </a:lnTo>
                  <a:lnTo>
                    <a:pt x="65567" y="86153"/>
                  </a:lnTo>
                  <a:lnTo>
                    <a:pt x="70515" y="86153"/>
                  </a:lnTo>
                  <a:lnTo>
                    <a:pt x="71752" y="87692"/>
                  </a:lnTo>
                  <a:lnTo>
                    <a:pt x="71752" y="92307"/>
                  </a:lnTo>
                  <a:lnTo>
                    <a:pt x="70515" y="93846"/>
                  </a:lnTo>
                  <a:lnTo>
                    <a:pt x="66804" y="93846"/>
                  </a:lnTo>
                  <a:lnTo>
                    <a:pt x="65567" y="93846"/>
                  </a:lnTo>
                  <a:lnTo>
                    <a:pt x="61855" y="93846"/>
                  </a:lnTo>
                  <a:lnTo>
                    <a:pt x="59381" y="93846"/>
                  </a:lnTo>
                  <a:lnTo>
                    <a:pt x="49484" y="87692"/>
                  </a:lnTo>
                  <a:lnTo>
                    <a:pt x="45773" y="86153"/>
                  </a:lnTo>
                  <a:lnTo>
                    <a:pt x="44536" y="92307"/>
                  </a:lnTo>
                  <a:lnTo>
                    <a:pt x="42061" y="92307"/>
                  </a:lnTo>
                  <a:lnTo>
                    <a:pt x="39587" y="92307"/>
                  </a:lnTo>
                  <a:lnTo>
                    <a:pt x="37113" y="92307"/>
                  </a:lnTo>
                  <a:lnTo>
                    <a:pt x="32164" y="93846"/>
                  </a:lnTo>
                  <a:lnTo>
                    <a:pt x="32164" y="98461"/>
                  </a:lnTo>
                  <a:lnTo>
                    <a:pt x="22268" y="98461"/>
                  </a:lnTo>
                  <a:lnTo>
                    <a:pt x="21030" y="98461"/>
                  </a:lnTo>
                  <a:lnTo>
                    <a:pt x="17319" y="98461"/>
                  </a:lnTo>
                  <a:lnTo>
                    <a:pt x="12371" y="100000"/>
                  </a:lnTo>
                  <a:lnTo>
                    <a:pt x="12371" y="106153"/>
                  </a:lnTo>
                  <a:lnTo>
                    <a:pt x="12371" y="110769"/>
                  </a:lnTo>
                  <a:lnTo>
                    <a:pt x="12371" y="113846"/>
                  </a:lnTo>
                  <a:lnTo>
                    <a:pt x="12371" y="118461"/>
                  </a:lnTo>
                  <a:lnTo>
                    <a:pt x="12371" y="120000"/>
                  </a:lnTo>
                  <a:lnTo>
                    <a:pt x="17319" y="120000"/>
                  </a:lnTo>
                  <a:lnTo>
                    <a:pt x="22268" y="118461"/>
                  </a:lnTo>
                  <a:lnTo>
                    <a:pt x="27216" y="118461"/>
                  </a:lnTo>
                  <a:lnTo>
                    <a:pt x="34639" y="118461"/>
                  </a:lnTo>
                  <a:lnTo>
                    <a:pt x="39587" y="113846"/>
                  </a:lnTo>
                  <a:lnTo>
                    <a:pt x="45773" y="112307"/>
                  </a:lnTo>
                  <a:lnTo>
                    <a:pt x="49484" y="112307"/>
                  </a:lnTo>
                  <a:lnTo>
                    <a:pt x="54432" y="112307"/>
                  </a:lnTo>
                  <a:lnTo>
                    <a:pt x="71752" y="112307"/>
                  </a:lnTo>
                  <a:lnTo>
                    <a:pt x="81649" y="112307"/>
                  </a:lnTo>
                  <a:lnTo>
                    <a:pt x="86597" y="112307"/>
                  </a:lnTo>
                  <a:lnTo>
                    <a:pt x="86597" y="113846"/>
                  </a:lnTo>
                  <a:lnTo>
                    <a:pt x="86597" y="118461"/>
                  </a:lnTo>
                  <a:lnTo>
                    <a:pt x="89072" y="118461"/>
                  </a:lnTo>
                  <a:lnTo>
                    <a:pt x="91546" y="113846"/>
                  </a:lnTo>
                  <a:lnTo>
                    <a:pt x="94020" y="118461"/>
                  </a:lnTo>
                  <a:lnTo>
                    <a:pt x="100206" y="120000"/>
                  </a:lnTo>
                  <a:lnTo>
                    <a:pt x="105154" y="120000"/>
                  </a:lnTo>
                  <a:lnTo>
                    <a:pt x="110103" y="118461"/>
                  </a:lnTo>
                  <a:lnTo>
                    <a:pt x="115051" y="118461"/>
                  </a:lnTo>
                  <a:lnTo>
                    <a:pt x="120000" y="118461"/>
                  </a:lnTo>
                  <a:lnTo>
                    <a:pt x="120000" y="113846"/>
                  </a:lnTo>
                  <a:lnTo>
                    <a:pt x="116288" y="110769"/>
                  </a:lnTo>
                  <a:close/>
                  <a:moveTo>
                    <a:pt x="37113" y="112307"/>
                  </a:moveTo>
                  <a:lnTo>
                    <a:pt x="37113" y="113846"/>
                  </a:lnTo>
                  <a:lnTo>
                    <a:pt x="34639" y="113846"/>
                  </a:lnTo>
                  <a:lnTo>
                    <a:pt x="32164" y="113846"/>
                  </a:lnTo>
                  <a:lnTo>
                    <a:pt x="27216" y="112307"/>
                  </a:lnTo>
                  <a:lnTo>
                    <a:pt x="22268" y="113846"/>
                  </a:lnTo>
                  <a:lnTo>
                    <a:pt x="21030" y="113846"/>
                  </a:lnTo>
                  <a:lnTo>
                    <a:pt x="16082" y="112307"/>
                  </a:lnTo>
                  <a:lnTo>
                    <a:pt x="16082" y="110769"/>
                  </a:lnTo>
                  <a:lnTo>
                    <a:pt x="17319" y="112307"/>
                  </a:lnTo>
                  <a:lnTo>
                    <a:pt x="21030" y="112307"/>
                  </a:lnTo>
                  <a:lnTo>
                    <a:pt x="24742" y="112307"/>
                  </a:lnTo>
                  <a:lnTo>
                    <a:pt x="27216" y="110769"/>
                  </a:lnTo>
                  <a:lnTo>
                    <a:pt x="32164" y="112307"/>
                  </a:lnTo>
                  <a:lnTo>
                    <a:pt x="37113" y="112307"/>
                  </a:lnTo>
                  <a:lnTo>
                    <a:pt x="37113" y="110769"/>
                  </a:lnTo>
                  <a:lnTo>
                    <a:pt x="39587" y="106153"/>
                  </a:lnTo>
                  <a:lnTo>
                    <a:pt x="37113" y="11230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8" name="Shape 838"/>
            <p:cNvSpPr/>
            <p:nvPr/>
          </p:nvSpPr>
          <p:spPr>
            <a:xfrm>
              <a:off x="3973512" y="3168753"/>
              <a:ext cx="514350" cy="527050"/>
            </a:xfrm>
            <a:custGeom>
              <a:avLst/>
              <a:gdLst/>
              <a:ahLst/>
              <a:cxnLst/>
              <a:rect l="0" t="0" r="0" b="0"/>
              <a:pathLst>
                <a:path w="120000" h="120000" extrusionOk="0">
                  <a:moveTo>
                    <a:pt x="118174" y="47732"/>
                  </a:moveTo>
                  <a:lnTo>
                    <a:pt x="116349" y="47732"/>
                  </a:lnTo>
                  <a:lnTo>
                    <a:pt x="115437" y="47732"/>
                  </a:lnTo>
                  <a:lnTo>
                    <a:pt x="113155" y="47732"/>
                  </a:lnTo>
                  <a:lnTo>
                    <a:pt x="112243" y="47732"/>
                  </a:lnTo>
                  <a:lnTo>
                    <a:pt x="112243" y="47286"/>
                  </a:lnTo>
                  <a:lnTo>
                    <a:pt x="112243" y="45501"/>
                  </a:lnTo>
                  <a:lnTo>
                    <a:pt x="113155" y="43271"/>
                  </a:lnTo>
                  <a:lnTo>
                    <a:pt x="112243" y="41486"/>
                  </a:lnTo>
                  <a:lnTo>
                    <a:pt x="108136" y="40594"/>
                  </a:lnTo>
                  <a:lnTo>
                    <a:pt x="106311" y="39702"/>
                  </a:lnTo>
                  <a:lnTo>
                    <a:pt x="104942" y="38810"/>
                  </a:lnTo>
                  <a:lnTo>
                    <a:pt x="104486" y="38810"/>
                  </a:lnTo>
                  <a:lnTo>
                    <a:pt x="103117" y="37918"/>
                  </a:lnTo>
                  <a:lnTo>
                    <a:pt x="102661" y="37918"/>
                  </a:lnTo>
                  <a:lnTo>
                    <a:pt x="102205" y="37026"/>
                  </a:lnTo>
                  <a:lnTo>
                    <a:pt x="100836" y="35241"/>
                  </a:lnTo>
                  <a:lnTo>
                    <a:pt x="98555" y="34795"/>
                  </a:lnTo>
                  <a:lnTo>
                    <a:pt x="98555" y="33457"/>
                  </a:lnTo>
                  <a:lnTo>
                    <a:pt x="98555" y="33011"/>
                  </a:lnTo>
                  <a:lnTo>
                    <a:pt x="97186" y="31672"/>
                  </a:lnTo>
                  <a:lnTo>
                    <a:pt x="95817" y="29888"/>
                  </a:lnTo>
                  <a:lnTo>
                    <a:pt x="93992" y="28996"/>
                  </a:lnTo>
                  <a:lnTo>
                    <a:pt x="91254" y="26319"/>
                  </a:lnTo>
                  <a:lnTo>
                    <a:pt x="90342" y="25873"/>
                  </a:lnTo>
                  <a:lnTo>
                    <a:pt x="80304" y="18289"/>
                  </a:lnTo>
                  <a:lnTo>
                    <a:pt x="60228" y="3568"/>
                  </a:lnTo>
                  <a:lnTo>
                    <a:pt x="55209" y="0"/>
                  </a:lnTo>
                  <a:lnTo>
                    <a:pt x="43802" y="0"/>
                  </a:lnTo>
                  <a:lnTo>
                    <a:pt x="43346" y="0"/>
                  </a:lnTo>
                  <a:lnTo>
                    <a:pt x="44258" y="12490"/>
                  </a:lnTo>
                  <a:lnTo>
                    <a:pt x="48821" y="65130"/>
                  </a:lnTo>
                  <a:lnTo>
                    <a:pt x="48821" y="67360"/>
                  </a:lnTo>
                  <a:lnTo>
                    <a:pt x="48821" y="68698"/>
                  </a:lnTo>
                  <a:lnTo>
                    <a:pt x="49277" y="69144"/>
                  </a:lnTo>
                  <a:lnTo>
                    <a:pt x="50646" y="70483"/>
                  </a:lnTo>
                  <a:lnTo>
                    <a:pt x="50646" y="72267"/>
                  </a:lnTo>
                  <a:lnTo>
                    <a:pt x="49277" y="74052"/>
                  </a:lnTo>
                  <a:lnTo>
                    <a:pt x="49277" y="74944"/>
                  </a:lnTo>
                  <a:lnTo>
                    <a:pt x="49277" y="76282"/>
                  </a:lnTo>
                  <a:lnTo>
                    <a:pt x="48821" y="76728"/>
                  </a:lnTo>
                  <a:lnTo>
                    <a:pt x="43346" y="76728"/>
                  </a:lnTo>
                  <a:lnTo>
                    <a:pt x="34220" y="76728"/>
                  </a:lnTo>
                  <a:lnTo>
                    <a:pt x="28745" y="76728"/>
                  </a:lnTo>
                  <a:lnTo>
                    <a:pt x="24638" y="76728"/>
                  </a:lnTo>
                  <a:lnTo>
                    <a:pt x="22813" y="76728"/>
                  </a:lnTo>
                  <a:lnTo>
                    <a:pt x="20988" y="74944"/>
                  </a:lnTo>
                  <a:lnTo>
                    <a:pt x="20076" y="76728"/>
                  </a:lnTo>
                  <a:lnTo>
                    <a:pt x="18250" y="78066"/>
                  </a:lnTo>
                  <a:lnTo>
                    <a:pt x="15969" y="78066"/>
                  </a:lnTo>
                  <a:lnTo>
                    <a:pt x="14600" y="78066"/>
                  </a:lnTo>
                  <a:lnTo>
                    <a:pt x="12775" y="76728"/>
                  </a:lnTo>
                  <a:lnTo>
                    <a:pt x="10950" y="78066"/>
                  </a:lnTo>
                  <a:lnTo>
                    <a:pt x="10494" y="78513"/>
                  </a:lnTo>
                  <a:lnTo>
                    <a:pt x="10038" y="79405"/>
                  </a:lnTo>
                  <a:lnTo>
                    <a:pt x="10038" y="79851"/>
                  </a:lnTo>
                  <a:lnTo>
                    <a:pt x="8669" y="78513"/>
                  </a:lnTo>
                  <a:lnTo>
                    <a:pt x="6844" y="76728"/>
                  </a:lnTo>
                  <a:lnTo>
                    <a:pt x="5019" y="76282"/>
                  </a:lnTo>
                  <a:lnTo>
                    <a:pt x="4562" y="76282"/>
                  </a:lnTo>
                  <a:lnTo>
                    <a:pt x="4562" y="76728"/>
                  </a:lnTo>
                  <a:lnTo>
                    <a:pt x="3650" y="79851"/>
                  </a:lnTo>
                  <a:lnTo>
                    <a:pt x="3650" y="80297"/>
                  </a:lnTo>
                  <a:lnTo>
                    <a:pt x="3650" y="82081"/>
                  </a:lnTo>
                  <a:lnTo>
                    <a:pt x="1825" y="82973"/>
                  </a:lnTo>
                  <a:lnTo>
                    <a:pt x="0" y="82973"/>
                  </a:lnTo>
                  <a:lnTo>
                    <a:pt x="912" y="83866"/>
                  </a:lnTo>
                  <a:lnTo>
                    <a:pt x="0" y="84312"/>
                  </a:lnTo>
                  <a:lnTo>
                    <a:pt x="0" y="85650"/>
                  </a:lnTo>
                  <a:lnTo>
                    <a:pt x="912" y="86096"/>
                  </a:lnTo>
                  <a:lnTo>
                    <a:pt x="1825" y="87881"/>
                  </a:lnTo>
                  <a:lnTo>
                    <a:pt x="1825" y="88773"/>
                  </a:lnTo>
                  <a:lnTo>
                    <a:pt x="1825" y="89665"/>
                  </a:lnTo>
                  <a:lnTo>
                    <a:pt x="1825" y="90557"/>
                  </a:lnTo>
                  <a:lnTo>
                    <a:pt x="1825" y="92342"/>
                  </a:lnTo>
                  <a:lnTo>
                    <a:pt x="1825" y="92788"/>
                  </a:lnTo>
                  <a:lnTo>
                    <a:pt x="2737" y="93234"/>
                  </a:lnTo>
                  <a:lnTo>
                    <a:pt x="3650" y="94126"/>
                  </a:lnTo>
                  <a:lnTo>
                    <a:pt x="5019" y="94572"/>
                  </a:lnTo>
                  <a:lnTo>
                    <a:pt x="5475" y="96802"/>
                  </a:lnTo>
                  <a:lnTo>
                    <a:pt x="6387" y="98141"/>
                  </a:lnTo>
                  <a:lnTo>
                    <a:pt x="5019" y="99479"/>
                  </a:lnTo>
                  <a:lnTo>
                    <a:pt x="6387" y="100371"/>
                  </a:lnTo>
                  <a:lnTo>
                    <a:pt x="6387" y="101710"/>
                  </a:lnTo>
                  <a:lnTo>
                    <a:pt x="6387" y="102156"/>
                  </a:lnTo>
                  <a:lnTo>
                    <a:pt x="5019" y="103940"/>
                  </a:lnTo>
                  <a:lnTo>
                    <a:pt x="6387" y="105278"/>
                  </a:lnTo>
                  <a:lnTo>
                    <a:pt x="6844" y="105278"/>
                  </a:lnTo>
                  <a:lnTo>
                    <a:pt x="8212" y="103940"/>
                  </a:lnTo>
                  <a:lnTo>
                    <a:pt x="8669" y="103494"/>
                  </a:lnTo>
                  <a:lnTo>
                    <a:pt x="10038" y="103494"/>
                  </a:lnTo>
                  <a:lnTo>
                    <a:pt x="10494" y="103940"/>
                  </a:lnTo>
                  <a:lnTo>
                    <a:pt x="10494" y="105278"/>
                  </a:lnTo>
                  <a:lnTo>
                    <a:pt x="10950" y="105724"/>
                  </a:lnTo>
                  <a:lnTo>
                    <a:pt x="12319" y="103940"/>
                  </a:lnTo>
                  <a:lnTo>
                    <a:pt x="14144" y="103494"/>
                  </a:lnTo>
                  <a:lnTo>
                    <a:pt x="15969" y="103940"/>
                  </a:lnTo>
                  <a:lnTo>
                    <a:pt x="16425" y="103940"/>
                  </a:lnTo>
                  <a:lnTo>
                    <a:pt x="17338" y="105278"/>
                  </a:lnTo>
                  <a:lnTo>
                    <a:pt x="20988" y="103494"/>
                  </a:lnTo>
                  <a:lnTo>
                    <a:pt x="20988" y="102156"/>
                  </a:lnTo>
                  <a:lnTo>
                    <a:pt x="20988" y="101710"/>
                  </a:lnTo>
                  <a:lnTo>
                    <a:pt x="20988" y="100371"/>
                  </a:lnTo>
                  <a:lnTo>
                    <a:pt x="21901" y="101710"/>
                  </a:lnTo>
                  <a:lnTo>
                    <a:pt x="22813" y="101710"/>
                  </a:lnTo>
                  <a:lnTo>
                    <a:pt x="23269" y="102156"/>
                  </a:lnTo>
                  <a:lnTo>
                    <a:pt x="23269" y="103940"/>
                  </a:lnTo>
                  <a:lnTo>
                    <a:pt x="24638" y="105278"/>
                  </a:lnTo>
                  <a:lnTo>
                    <a:pt x="24638" y="105724"/>
                  </a:lnTo>
                  <a:lnTo>
                    <a:pt x="24638" y="106617"/>
                  </a:lnTo>
                  <a:lnTo>
                    <a:pt x="24638" y="107509"/>
                  </a:lnTo>
                  <a:lnTo>
                    <a:pt x="25095" y="107509"/>
                  </a:lnTo>
                  <a:lnTo>
                    <a:pt x="26463" y="108401"/>
                  </a:lnTo>
                  <a:lnTo>
                    <a:pt x="26920" y="109293"/>
                  </a:lnTo>
                  <a:lnTo>
                    <a:pt x="28288" y="110185"/>
                  </a:lnTo>
                  <a:lnTo>
                    <a:pt x="28288" y="111078"/>
                  </a:lnTo>
                  <a:lnTo>
                    <a:pt x="26920" y="111078"/>
                  </a:lnTo>
                  <a:lnTo>
                    <a:pt x="26463" y="111078"/>
                  </a:lnTo>
                  <a:lnTo>
                    <a:pt x="26463" y="111970"/>
                  </a:lnTo>
                  <a:lnTo>
                    <a:pt x="25095" y="113754"/>
                  </a:lnTo>
                  <a:lnTo>
                    <a:pt x="26920" y="112416"/>
                  </a:lnTo>
                  <a:lnTo>
                    <a:pt x="28288" y="112416"/>
                  </a:lnTo>
                  <a:lnTo>
                    <a:pt x="28288" y="113754"/>
                  </a:lnTo>
                  <a:lnTo>
                    <a:pt x="28288" y="115985"/>
                  </a:lnTo>
                  <a:lnTo>
                    <a:pt x="28745" y="117769"/>
                  </a:lnTo>
                  <a:lnTo>
                    <a:pt x="30114" y="117769"/>
                  </a:lnTo>
                  <a:lnTo>
                    <a:pt x="30570" y="118215"/>
                  </a:lnTo>
                  <a:lnTo>
                    <a:pt x="30570" y="119553"/>
                  </a:lnTo>
                  <a:lnTo>
                    <a:pt x="30570" y="120000"/>
                  </a:lnTo>
                  <a:lnTo>
                    <a:pt x="31026" y="119553"/>
                  </a:lnTo>
                  <a:lnTo>
                    <a:pt x="32395" y="117769"/>
                  </a:lnTo>
                  <a:lnTo>
                    <a:pt x="32851" y="117769"/>
                  </a:lnTo>
                  <a:lnTo>
                    <a:pt x="34220" y="117769"/>
                  </a:lnTo>
                  <a:lnTo>
                    <a:pt x="34676" y="118215"/>
                  </a:lnTo>
                  <a:lnTo>
                    <a:pt x="36045" y="119553"/>
                  </a:lnTo>
                  <a:lnTo>
                    <a:pt x="37414" y="119553"/>
                  </a:lnTo>
                  <a:lnTo>
                    <a:pt x="38326" y="118215"/>
                  </a:lnTo>
                  <a:lnTo>
                    <a:pt x="38783" y="118215"/>
                  </a:lnTo>
                  <a:lnTo>
                    <a:pt x="40152" y="118215"/>
                  </a:lnTo>
                  <a:lnTo>
                    <a:pt x="40152" y="117769"/>
                  </a:lnTo>
                  <a:lnTo>
                    <a:pt x="40152" y="115985"/>
                  </a:lnTo>
                  <a:lnTo>
                    <a:pt x="40608" y="116877"/>
                  </a:lnTo>
                  <a:lnTo>
                    <a:pt x="41977" y="116877"/>
                  </a:lnTo>
                  <a:lnTo>
                    <a:pt x="42433" y="115985"/>
                  </a:lnTo>
                  <a:lnTo>
                    <a:pt x="43346" y="115539"/>
                  </a:lnTo>
                  <a:lnTo>
                    <a:pt x="43346" y="117769"/>
                  </a:lnTo>
                  <a:lnTo>
                    <a:pt x="43346" y="118215"/>
                  </a:lnTo>
                  <a:lnTo>
                    <a:pt x="43346" y="119553"/>
                  </a:lnTo>
                  <a:lnTo>
                    <a:pt x="44258" y="119553"/>
                  </a:lnTo>
                  <a:lnTo>
                    <a:pt x="45171" y="119553"/>
                  </a:lnTo>
                  <a:lnTo>
                    <a:pt x="45171" y="118215"/>
                  </a:lnTo>
                  <a:lnTo>
                    <a:pt x="46083" y="117769"/>
                  </a:lnTo>
                  <a:lnTo>
                    <a:pt x="47908" y="117769"/>
                  </a:lnTo>
                  <a:lnTo>
                    <a:pt x="48821" y="116877"/>
                  </a:lnTo>
                  <a:lnTo>
                    <a:pt x="48821" y="115985"/>
                  </a:lnTo>
                  <a:lnTo>
                    <a:pt x="48821" y="113754"/>
                  </a:lnTo>
                  <a:lnTo>
                    <a:pt x="48821" y="112416"/>
                  </a:lnTo>
                  <a:lnTo>
                    <a:pt x="50646" y="111970"/>
                  </a:lnTo>
                  <a:lnTo>
                    <a:pt x="50646" y="110185"/>
                  </a:lnTo>
                  <a:lnTo>
                    <a:pt x="50646" y="109293"/>
                  </a:lnTo>
                  <a:lnTo>
                    <a:pt x="50646" y="108401"/>
                  </a:lnTo>
                  <a:lnTo>
                    <a:pt x="50646" y="107509"/>
                  </a:lnTo>
                  <a:lnTo>
                    <a:pt x="50646" y="106617"/>
                  </a:lnTo>
                  <a:lnTo>
                    <a:pt x="49277" y="106617"/>
                  </a:lnTo>
                  <a:lnTo>
                    <a:pt x="50646" y="105724"/>
                  </a:lnTo>
                  <a:lnTo>
                    <a:pt x="52471" y="105278"/>
                  </a:lnTo>
                  <a:lnTo>
                    <a:pt x="52927" y="105278"/>
                  </a:lnTo>
                  <a:lnTo>
                    <a:pt x="54296" y="105278"/>
                  </a:lnTo>
                  <a:lnTo>
                    <a:pt x="54752" y="105278"/>
                  </a:lnTo>
                  <a:lnTo>
                    <a:pt x="56577" y="102156"/>
                  </a:lnTo>
                  <a:lnTo>
                    <a:pt x="56577" y="100371"/>
                  </a:lnTo>
                  <a:lnTo>
                    <a:pt x="56577" y="99925"/>
                  </a:lnTo>
                  <a:lnTo>
                    <a:pt x="56577" y="99479"/>
                  </a:lnTo>
                  <a:lnTo>
                    <a:pt x="57034" y="99479"/>
                  </a:lnTo>
                  <a:lnTo>
                    <a:pt x="58403" y="98141"/>
                  </a:lnTo>
                  <a:lnTo>
                    <a:pt x="57034" y="96356"/>
                  </a:lnTo>
                  <a:lnTo>
                    <a:pt x="57034" y="95910"/>
                  </a:lnTo>
                  <a:lnTo>
                    <a:pt x="58403" y="95910"/>
                  </a:lnTo>
                  <a:lnTo>
                    <a:pt x="58859" y="94572"/>
                  </a:lnTo>
                  <a:lnTo>
                    <a:pt x="60228" y="92788"/>
                  </a:lnTo>
                  <a:lnTo>
                    <a:pt x="60228" y="94126"/>
                  </a:lnTo>
                  <a:lnTo>
                    <a:pt x="62053" y="94572"/>
                  </a:lnTo>
                  <a:lnTo>
                    <a:pt x="63422" y="95910"/>
                  </a:lnTo>
                  <a:lnTo>
                    <a:pt x="64334" y="94572"/>
                  </a:lnTo>
                  <a:lnTo>
                    <a:pt x="65247" y="94572"/>
                  </a:lnTo>
                  <a:lnTo>
                    <a:pt x="65247" y="92788"/>
                  </a:lnTo>
                  <a:lnTo>
                    <a:pt x="65247" y="91449"/>
                  </a:lnTo>
                  <a:lnTo>
                    <a:pt x="67072" y="92342"/>
                  </a:lnTo>
                  <a:lnTo>
                    <a:pt x="67984" y="90557"/>
                  </a:lnTo>
                  <a:lnTo>
                    <a:pt x="67984" y="89665"/>
                  </a:lnTo>
                  <a:lnTo>
                    <a:pt x="68897" y="87881"/>
                  </a:lnTo>
                  <a:lnTo>
                    <a:pt x="69353" y="86988"/>
                  </a:lnTo>
                  <a:lnTo>
                    <a:pt x="71178" y="86988"/>
                  </a:lnTo>
                  <a:lnTo>
                    <a:pt x="73003" y="86988"/>
                  </a:lnTo>
                  <a:lnTo>
                    <a:pt x="74372" y="86988"/>
                  </a:lnTo>
                  <a:lnTo>
                    <a:pt x="74372" y="86096"/>
                  </a:lnTo>
                  <a:lnTo>
                    <a:pt x="74828" y="85650"/>
                  </a:lnTo>
                  <a:lnTo>
                    <a:pt x="76653" y="84312"/>
                  </a:lnTo>
                  <a:lnTo>
                    <a:pt x="78479" y="83866"/>
                  </a:lnTo>
                  <a:lnTo>
                    <a:pt x="82585" y="81189"/>
                  </a:lnTo>
                  <a:lnTo>
                    <a:pt x="84410" y="80297"/>
                  </a:lnTo>
                  <a:lnTo>
                    <a:pt x="86235" y="80297"/>
                  </a:lnTo>
                  <a:lnTo>
                    <a:pt x="86692" y="80297"/>
                  </a:lnTo>
                  <a:lnTo>
                    <a:pt x="88060" y="80297"/>
                  </a:lnTo>
                  <a:lnTo>
                    <a:pt x="88517" y="80297"/>
                  </a:lnTo>
                  <a:lnTo>
                    <a:pt x="90342" y="81189"/>
                  </a:lnTo>
                  <a:lnTo>
                    <a:pt x="91254" y="81189"/>
                  </a:lnTo>
                  <a:lnTo>
                    <a:pt x="93992" y="81189"/>
                  </a:lnTo>
                  <a:lnTo>
                    <a:pt x="95361" y="81189"/>
                  </a:lnTo>
                  <a:lnTo>
                    <a:pt x="96730" y="80297"/>
                  </a:lnTo>
                  <a:lnTo>
                    <a:pt x="98555" y="78513"/>
                  </a:lnTo>
                  <a:lnTo>
                    <a:pt x="102205" y="78513"/>
                  </a:lnTo>
                  <a:lnTo>
                    <a:pt x="106311" y="78513"/>
                  </a:lnTo>
                  <a:lnTo>
                    <a:pt x="109505" y="78066"/>
                  </a:lnTo>
                  <a:lnTo>
                    <a:pt x="110418" y="78066"/>
                  </a:lnTo>
                  <a:lnTo>
                    <a:pt x="112243" y="78066"/>
                  </a:lnTo>
                  <a:lnTo>
                    <a:pt x="114068" y="78066"/>
                  </a:lnTo>
                  <a:lnTo>
                    <a:pt x="114524" y="78066"/>
                  </a:lnTo>
                  <a:lnTo>
                    <a:pt x="115437" y="76282"/>
                  </a:lnTo>
                  <a:lnTo>
                    <a:pt x="116349" y="74944"/>
                  </a:lnTo>
                  <a:lnTo>
                    <a:pt x="117262" y="74498"/>
                  </a:lnTo>
                  <a:lnTo>
                    <a:pt x="118174" y="72267"/>
                  </a:lnTo>
                  <a:lnTo>
                    <a:pt x="119087" y="69144"/>
                  </a:lnTo>
                  <a:lnTo>
                    <a:pt x="120000" y="65130"/>
                  </a:lnTo>
                  <a:lnTo>
                    <a:pt x="120000" y="55315"/>
                  </a:lnTo>
                  <a:lnTo>
                    <a:pt x="120000" y="49070"/>
                  </a:lnTo>
                  <a:lnTo>
                    <a:pt x="120000" y="47286"/>
                  </a:lnTo>
                  <a:lnTo>
                    <a:pt x="118174" y="4773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39" name="Shape 839"/>
            <p:cNvSpPr/>
            <p:nvPr/>
          </p:nvSpPr>
          <p:spPr>
            <a:xfrm>
              <a:off x="4594225" y="2732191"/>
              <a:ext cx="119063" cy="249237"/>
            </a:xfrm>
            <a:custGeom>
              <a:avLst/>
              <a:gdLst/>
              <a:ahLst/>
              <a:cxnLst/>
              <a:rect l="0" t="0" r="0" b="0"/>
              <a:pathLst>
                <a:path w="120000" h="120000" extrusionOk="0">
                  <a:moveTo>
                    <a:pt x="27540" y="9448"/>
                  </a:moveTo>
                  <a:lnTo>
                    <a:pt x="25573" y="11338"/>
                  </a:lnTo>
                  <a:lnTo>
                    <a:pt x="17704" y="15118"/>
                  </a:lnTo>
                  <a:lnTo>
                    <a:pt x="25573" y="16062"/>
                  </a:lnTo>
                  <a:lnTo>
                    <a:pt x="25573" y="19842"/>
                  </a:lnTo>
                  <a:lnTo>
                    <a:pt x="19672" y="23622"/>
                  </a:lnTo>
                  <a:lnTo>
                    <a:pt x="19672" y="24566"/>
                  </a:lnTo>
                  <a:lnTo>
                    <a:pt x="25573" y="34015"/>
                  </a:lnTo>
                  <a:lnTo>
                    <a:pt x="19672" y="42519"/>
                  </a:lnTo>
                  <a:lnTo>
                    <a:pt x="17704" y="44409"/>
                  </a:lnTo>
                  <a:lnTo>
                    <a:pt x="11803" y="48188"/>
                  </a:lnTo>
                  <a:lnTo>
                    <a:pt x="0" y="53858"/>
                  </a:lnTo>
                  <a:lnTo>
                    <a:pt x="0" y="55748"/>
                  </a:lnTo>
                  <a:lnTo>
                    <a:pt x="0" y="58582"/>
                  </a:lnTo>
                  <a:lnTo>
                    <a:pt x="0" y="62362"/>
                  </a:lnTo>
                  <a:lnTo>
                    <a:pt x="1967" y="68976"/>
                  </a:lnTo>
                  <a:lnTo>
                    <a:pt x="7868" y="69921"/>
                  </a:lnTo>
                  <a:lnTo>
                    <a:pt x="9836" y="70866"/>
                  </a:lnTo>
                  <a:lnTo>
                    <a:pt x="17704" y="73700"/>
                  </a:lnTo>
                  <a:lnTo>
                    <a:pt x="19672" y="77480"/>
                  </a:lnTo>
                  <a:lnTo>
                    <a:pt x="25573" y="81259"/>
                  </a:lnTo>
                  <a:lnTo>
                    <a:pt x="27540" y="84094"/>
                  </a:lnTo>
                  <a:lnTo>
                    <a:pt x="41311" y="87874"/>
                  </a:lnTo>
                  <a:lnTo>
                    <a:pt x="45245" y="93543"/>
                  </a:lnTo>
                  <a:lnTo>
                    <a:pt x="45245" y="99212"/>
                  </a:lnTo>
                  <a:lnTo>
                    <a:pt x="53114" y="109606"/>
                  </a:lnTo>
                  <a:lnTo>
                    <a:pt x="59016" y="120000"/>
                  </a:lnTo>
                  <a:lnTo>
                    <a:pt x="68852" y="119055"/>
                  </a:lnTo>
                  <a:lnTo>
                    <a:pt x="72786" y="115275"/>
                  </a:lnTo>
                  <a:lnTo>
                    <a:pt x="76721" y="111496"/>
                  </a:lnTo>
                  <a:lnTo>
                    <a:pt x="80655" y="107716"/>
                  </a:lnTo>
                  <a:lnTo>
                    <a:pt x="76721" y="103937"/>
                  </a:lnTo>
                  <a:lnTo>
                    <a:pt x="76721" y="99212"/>
                  </a:lnTo>
                  <a:lnTo>
                    <a:pt x="76721" y="96377"/>
                  </a:lnTo>
                  <a:lnTo>
                    <a:pt x="80655" y="96377"/>
                  </a:lnTo>
                  <a:lnTo>
                    <a:pt x="84590" y="95433"/>
                  </a:lnTo>
                  <a:lnTo>
                    <a:pt x="88524" y="93543"/>
                  </a:lnTo>
                  <a:lnTo>
                    <a:pt x="92459" y="89763"/>
                  </a:lnTo>
                  <a:lnTo>
                    <a:pt x="98360" y="87874"/>
                  </a:lnTo>
                  <a:lnTo>
                    <a:pt x="112131" y="85984"/>
                  </a:lnTo>
                  <a:lnTo>
                    <a:pt x="114098" y="84094"/>
                  </a:lnTo>
                  <a:lnTo>
                    <a:pt x="120000" y="82204"/>
                  </a:lnTo>
                  <a:lnTo>
                    <a:pt x="114098" y="78425"/>
                  </a:lnTo>
                  <a:lnTo>
                    <a:pt x="120000" y="69921"/>
                  </a:lnTo>
                  <a:lnTo>
                    <a:pt x="112131" y="69921"/>
                  </a:lnTo>
                  <a:lnTo>
                    <a:pt x="106229" y="68976"/>
                  </a:lnTo>
                  <a:lnTo>
                    <a:pt x="104262" y="66141"/>
                  </a:lnTo>
                  <a:lnTo>
                    <a:pt x="104262" y="65196"/>
                  </a:lnTo>
                  <a:lnTo>
                    <a:pt x="104262" y="62362"/>
                  </a:lnTo>
                  <a:lnTo>
                    <a:pt x="98360" y="65196"/>
                  </a:lnTo>
                  <a:lnTo>
                    <a:pt x="96393" y="65196"/>
                  </a:lnTo>
                  <a:lnTo>
                    <a:pt x="92459" y="65196"/>
                  </a:lnTo>
                  <a:lnTo>
                    <a:pt x="92459" y="61417"/>
                  </a:lnTo>
                  <a:lnTo>
                    <a:pt x="88524" y="62362"/>
                  </a:lnTo>
                  <a:lnTo>
                    <a:pt x="84590" y="62362"/>
                  </a:lnTo>
                  <a:lnTo>
                    <a:pt x="76721" y="58582"/>
                  </a:lnTo>
                  <a:lnTo>
                    <a:pt x="72786" y="53858"/>
                  </a:lnTo>
                  <a:lnTo>
                    <a:pt x="76721" y="51968"/>
                  </a:lnTo>
                  <a:lnTo>
                    <a:pt x="88524" y="46299"/>
                  </a:lnTo>
                  <a:lnTo>
                    <a:pt x="98360" y="40629"/>
                  </a:lnTo>
                  <a:lnTo>
                    <a:pt x="104262" y="37795"/>
                  </a:lnTo>
                  <a:lnTo>
                    <a:pt x="104262" y="32125"/>
                  </a:lnTo>
                  <a:lnTo>
                    <a:pt x="98360" y="28346"/>
                  </a:lnTo>
                  <a:lnTo>
                    <a:pt x="92459" y="27401"/>
                  </a:lnTo>
                  <a:lnTo>
                    <a:pt x="88524" y="23622"/>
                  </a:lnTo>
                  <a:lnTo>
                    <a:pt x="84590" y="19842"/>
                  </a:lnTo>
                  <a:lnTo>
                    <a:pt x="88524" y="16062"/>
                  </a:lnTo>
                  <a:lnTo>
                    <a:pt x="92459" y="15118"/>
                  </a:lnTo>
                  <a:lnTo>
                    <a:pt x="104262" y="8503"/>
                  </a:lnTo>
                  <a:lnTo>
                    <a:pt x="104262" y="7559"/>
                  </a:lnTo>
                  <a:lnTo>
                    <a:pt x="98360" y="4724"/>
                  </a:lnTo>
                  <a:lnTo>
                    <a:pt x="96393" y="4724"/>
                  </a:lnTo>
                  <a:lnTo>
                    <a:pt x="92459" y="7559"/>
                  </a:lnTo>
                  <a:lnTo>
                    <a:pt x="84590" y="8503"/>
                  </a:lnTo>
                  <a:lnTo>
                    <a:pt x="80655" y="8503"/>
                  </a:lnTo>
                  <a:lnTo>
                    <a:pt x="80655" y="7559"/>
                  </a:lnTo>
                  <a:lnTo>
                    <a:pt x="76721" y="4724"/>
                  </a:lnTo>
                  <a:lnTo>
                    <a:pt x="76721" y="3779"/>
                  </a:lnTo>
                  <a:lnTo>
                    <a:pt x="72786" y="944"/>
                  </a:lnTo>
                  <a:lnTo>
                    <a:pt x="68852" y="0"/>
                  </a:lnTo>
                  <a:lnTo>
                    <a:pt x="68852" y="944"/>
                  </a:lnTo>
                  <a:lnTo>
                    <a:pt x="66885" y="3779"/>
                  </a:lnTo>
                  <a:lnTo>
                    <a:pt x="66885" y="944"/>
                  </a:lnTo>
                  <a:lnTo>
                    <a:pt x="66885" y="0"/>
                  </a:lnTo>
                  <a:lnTo>
                    <a:pt x="60983" y="0"/>
                  </a:lnTo>
                  <a:lnTo>
                    <a:pt x="53114" y="0"/>
                  </a:lnTo>
                  <a:lnTo>
                    <a:pt x="45245" y="944"/>
                  </a:lnTo>
                  <a:lnTo>
                    <a:pt x="41311" y="4724"/>
                  </a:lnTo>
                  <a:lnTo>
                    <a:pt x="33442" y="4724"/>
                  </a:lnTo>
                  <a:lnTo>
                    <a:pt x="33442" y="7559"/>
                  </a:lnTo>
                  <a:lnTo>
                    <a:pt x="27540" y="8503"/>
                  </a:lnTo>
                  <a:lnTo>
                    <a:pt x="27540" y="944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0" name="Shape 840"/>
            <p:cNvSpPr/>
            <p:nvPr/>
          </p:nvSpPr>
          <p:spPr>
            <a:xfrm>
              <a:off x="4645025" y="2876655"/>
              <a:ext cx="482599" cy="490537"/>
            </a:xfrm>
            <a:custGeom>
              <a:avLst/>
              <a:gdLst/>
              <a:ahLst/>
              <a:cxnLst/>
              <a:rect l="0" t="0" r="0" b="0"/>
              <a:pathLst>
                <a:path w="120000" h="120000" extrusionOk="0">
                  <a:moveTo>
                    <a:pt x="120000" y="97440"/>
                  </a:moveTo>
                  <a:lnTo>
                    <a:pt x="118056" y="39360"/>
                  </a:lnTo>
                  <a:lnTo>
                    <a:pt x="116113" y="31200"/>
                  </a:lnTo>
                  <a:lnTo>
                    <a:pt x="115627" y="27840"/>
                  </a:lnTo>
                  <a:lnTo>
                    <a:pt x="115627" y="26880"/>
                  </a:lnTo>
                  <a:lnTo>
                    <a:pt x="115627" y="25440"/>
                  </a:lnTo>
                  <a:lnTo>
                    <a:pt x="116113" y="23040"/>
                  </a:lnTo>
                  <a:lnTo>
                    <a:pt x="116113" y="21120"/>
                  </a:lnTo>
                  <a:lnTo>
                    <a:pt x="116113" y="18720"/>
                  </a:lnTo>
                  <a:lnTo>
                    <a:pt x="115627" y="16800"/>
                  </a:lnTo>
                  <a:lnTo>
                    <a:pt x="116113" y="14880"/>
                  </a:lnTo>
                  <a:lnTo>
                    <a:pt x="117570" y="13440"/>
                  </a:lnTo>
                  <a:lnTo>
                    <a:pt x="117570" y="12000"/>
                  </a:lnTo>
                  <a:lnTo>
                    <a:pt x="115627" y="11040"/>
                  </a:lnTo>
                  <a:lnTo>
                    <a:pt x="113198" y="11040"/>
                  </a:lnTo>
                  <a:lnTo>
                    <a:pt x="109797" y="10080"/>
                  </a:lnTo>
                  <a:lnTo>
                    <a:pt x="108340" y="9120"/>
                  </a:lnTo>
                  <a:lnTo>
                    <a:pt x="105425" y="9120"/>
                  </a:lnTo>
                  <a:lnTo>
                    <a:pt x="103481" y="8160"/>
                  </a:lnTo>
                  <a:lnTo>
                    <a:pt x="102510" y="8160"/>
                  </a:lnTo>
                  <a:lnTo>
                    <a:pt x="102510" y="7200"/>
                  </a:lnTo>
                  <a:lnTo>
                    <a:pt x="102510" y="5760"/>
                  </a:lnTo>
                  <a:lnTo>
                    <a:pt x="100566" y="4320"/>
                  </a:lnTo>
                  <a:lnTo>
                    <a:pt x="96194" y="2400"/>
                  </a:lnTo>
                  <a:lnTo>
                    <a:pt x="91821" y="2400"/>
                  </a:lnTo>
                  <a:lnTo>
                    <a:pt x="89878" y="3840"/>
                  </a:lnTo>
                  <a:lnTo>
                    <a:pt x="87935" y="3840"/>
                  </a:lnTo>
                  <a:lnTo>
                    <a:pt x="85020" y="4320"/>
                  </a:lnTo>
                  <a:lnTo>
                    <a:pt x="82105" y="6240"/>
                  </a:lnTo>
                  <a:lnTo>
                    <a:pt x="80647" y="8160"/>
                  </a:lnTo>
                  <a:lnTo>
                    <a:pt x="79190" y="10080"/>
                  </a:lnTo>
                  <a:lnTo>
                    <a:pt x="78704" y="12960"/>
                  </a:lnTo>
                  <a:lnTo>
                    <a:pt x="79190" y="15360"/>
                  </a:lnTo>
                  <a:lnTo>
                    <a:pt x="80647" y="17280"/>
                  </a:lnTo>
                  <a:lnTo>
                    <a:pt x="80647" y="19200"/>
                  </a:lnTo>
                  <a:lnTo>
                    <a:pt x="79190" y="21600"/>
                  </a:lnTo>
                  <a:lnTo>
                    <a:pt x="77732" y="23520"/>
                  </a:lnTo>
                  <a:lnTo>
                    <a:pt x="75789" y="24960"/>
                  </a:lnTo>
                  <a:lnTo>
                    <a:pt x="72874" y="25440"/>
                  </a:lnTo>
                  <a:lnTo>
                    <a:pt x="70931" y="25440"/>
                  </a:lnTo>
                  <a:lnTo>
                    <a:pt x="68987" y="24960"/>
                  </a:lnTo>
                  <a:lnTo>
                    <a:pt x="66558" y="21600"/>
                  </a:lnTo>
                  <a:lnTo>
                    <a:pt x="62186" y="19200"/>
                  </a:lnTo>
                  <a:lnTo>
                    <a:pt x="56356" y="17280"/>
                  </a:lnTo>
                  <a:lnTo>
                    <a:pt x="51497" y="17280"/>
                  </a:lnTo>
                  <a:lnTo>
                    <a:pt x="49554" y="16800"/>
                  </a:lnTo>
                  <a:lnTo>
                    <a:pt x="47125" y="15360"/>
                  </a:lnTo>
                  <a:lnTo>
                    <a:pt x="45668" y="13440"/>
                  </a:lnTo>
                  <a:lnTo>
                    <a:pt x="45182" y="11040"/>
                  </a:lnTo>
                  <a:lnTo>
                    <a:pt x="44696" y="9120"/>
                  </a:lnTo>
                  <a:lnTo>
                    <a:pt x="43238" y="7200"/>
                  </a:lnTo>
                  <a:lnTo>
                    <a:pt x="41295" y="6240"/>
                  </a:lnTo>
                  <a:lnTo>
                    <a:pt x="39352" y="6240"/>
                  </a:lnTo>
                  <a:lnTo>
                    <a:pt x="34979" y="4320"/>
                  </a:lnTo>
                  <a:lnTo>
                    <a:pt x="30607" y="2400"/>
                  </a:lnTo>
                  <a:lnTo>
                    <a:pt x="28663" y="2400"/>
                  </a:lnTo>
                  <a:lnTo>
                    <a:pt x="25748" y="3840"/>
                  </a:lnTo>
                  <a:lnTo>
                    <a:pt x="23319" y="3840"/>
                  </a:lnTo>
                  <a:lnTo>
                    <a:pt x="21376" y="2400"/>
                  </a:lnTo>
                  <a:lnTo>
                    <a:pt x="17004" y="0"/>
                  </a:lnTo>
                  <a:lnTo>
                    <a:pt x="15546" y="4320"/>
                  </a:lnTo>
                  <a:lnTo>
                    <a:pt x="17004" y="6240"/>
                  </a:lnTo>
                  <a:lnTo>
                    <a:pt x="15546" y="7200"/>
                  </a:lnTo>
                  <a:lnTo>
                    <a:pt x="15060" y="8160"/>
                  </a:lnTo>
                  <a:lnTo>
                    <a:pt x="11659" y="9120"/>
                  </a:lnTo>
                  <a:lnTo>
                    <a:pt x="10202" y="10080"/>
                  </a:lnTo>
                  <a:lnTo>
                    <a:pt x="9230" y="12000"/>
                  </a:lnTo>
                  <a:lnTo>
                    <a:pt x="8259" y="12960"/>
                  </a:lnTo>
                  <a:lnTo>
                    <a:pt x="7287" y="13440"/>
                  </a:lnTo>
                  <a:lnTo>
                    <a:pt x="6315" y="13440"/>
                  </a:lnTo>
                  <a:lnTo>
                    <a:pt x="6315" y="14880"/>
                  </a:lnTo>
                  <a:lnTo>
                    <a:pt x="6315" y="17280"/>
                  </a:lnTo>
                  <a:lnTo>
                    <a:pt x="7287" y="19200"/>
                  </a:lnTo>
                  <a:lnTo>
                    <a:pt x="6315" y="21120"/>
                  </a:lnTo>
                  <a:lnTo>
                    <a:pt x="5344" y="23040"/>
                  </a:lnTo>
                  <a:lnTo>
                    <a:pt x="4372" y="24960"/>
                  </a:lnTo>
                  <a:lnTo>
                    <a:pt x="1943" y="25440"/>
                  </a:lnTo>
                  <a:lnTo>
                    <a:pt x="485" y="26880"/>
                  </a:lnTo>
                  <a:lnTo>
                    <a:pt x="0" y="27360"/>
                  </a:lnTo>
                  <a:lnTo>
                    <a:pt x="485" y="27360"/>
                  </a:lnTo>
                  <a:lnTo>
                    <a:pt x="2429" y="31200"/>
                  </a:lnTo>
                  <a:lnTo>
                    <a:pt x="3886" y="33120"/>
                  </a:lnTo>
                  <a:lnTo>
                    <a:pt x="3886" y="33600"/>
                  </a:lnTo>
                  <a:lnTo>
                    <a:pt x="3886" y="35520"/>
                  </a:lnTo>
                  <a:lnTo>
                    <a:pt x="3886" y="39360"/>
                  </a:lnTo>
                  <a:lnTo>
                    <a:pt x="3886" y="40320"/>
                  </a:lnTo>
                  <a:lnTo>
                    <a:pt x="3886" y="42240"/>
                  </a:lnTo>
                  <a:lnTo>
                    <a:pt x="3886" y="44640"/>
                  </a:lnTo>
                  <a:lnTo>
                    <a:pt x="4372" y="46560"/>
                  </a:lnTo>
                  <a:lnTo>
                    <a:pt x="3886" y="48960"/>
                  </a:lnTo>
                  <a:lnTo>
                    <a:pt x="3886" y="52320"/>
                  </a:lnTo>
                  <a:lnTo>
                    <a:pt x="3886" y="54720"/>
                  </a:lnTo>
                  <a:lnTo>
                    <a:pt x="4372" y="56640"/>
                  </a:lnTo>
                  <a:lnTo>
                    <a:pt x="3886" y="57120"/>
                  </a:lnTo>
                  <a:lnTo>
                    <a:pt x="2429" y="58560"/>
                  </a:lnTo>
                  <a:lnTo>
                    <a:pt x="1943" y="59040"/>
                  </a:lnTo>
                  <a:lnTo>
                    <a:pt x="485" y="60480"/>
                  </a:lnTo>
                  <a:lnTo>
                    <a:pt x="485" y="60960"/>
                  </a:lnTo>
                  <a:lnTo>
                    <a:pt x="1943" y="62880"/>
                  </a:lnTo>
                  <a:lnTo>
                    <a:pt x="3886" y="66720"/>
                  </a:lnTo>
                  <a:lnTo>
                    <a:pt x="5344" y="68160"/>
                  </a:lnTo>
                  <a:lnTo>
                    <a:pt x="5344" y="71520"/>
                  </a:lnTo>
                  <a:lnTo>
                    <a:pt x="6315" y="73920"/>
                  </a:lnTo>
                  <a:lnTo>
                    <a:pt x="7287" y="75840"/>
                  </a:lnTo>
                  <a:lnTo>
                    <a:pt x="8259" y="75840"/>
                  </a:lnTo>
                  <a:lnTo>
                    <a:pt x="9230" y="75840"/>
                  </a:lnTo>
                  <a:lnTo>
                    <a:pt x="10202" y="75360"/>
                  </a:lnTo>
                  <a:lnTo>
                    <a:pt x="11659" y="75840"/>
                  </a:lnTo>
                  <a:lnTo>
                    <a:pt x="13117" y="76320"/>
                  </a:lnTo>
                  <a:lnTo>
                    <a:pt x="17004" y="77760"/>
                  </a:lnTo>
                  <a:lnTo>
                    <a:pt x="17004" y="78240"/>
                  </a:lnTo>
                  <a:lnTo>
                    <a:pt x="17975" y="81600"/>
                  </a:lnTo>
                  <a:lnTo>
                    <a:pt x="19433" y="83040"/>
                  </a:lnTo>
                  <a:lnTo>
                    <a:pt x="19919" y="84000"/>
                  </a:lnTo>
                  <a:lnTo>
                    <a:pt x="21862" y="84960"/>
                  </a:lnTo>
                  <a:lnTo>
                    <a:pt x="25263" y="85920"/>
                  </a:lnTo>
                  <a:lnTo>
                    <a:pt x="27692" y="86880"/>
                  </a:lnTo>
                  <a:lnTo>
                    <a:pt x="29635" y="86880"/>
                  </a:lnTo>
                  <a:lnTo>
                    <a:pt x="32550" y="87840"/>
                  </a:lnTo>
                  <a:lnTo>
                    <a:pt x="33036" y="88800"/>
                  </a:lnTo>
                  <a:lnTo>
                    <a:pt x="34493" y="89280"/>
                  </a:lnTo>
                  <a:lnTo>
                    <a:pt x="36437" y="91200"/>
                  </a:lnTo>
                  <a:lnTo>
                    <a:pt x="36923" y="91200"/>
                  </a:lnTo>
                  <a:lnTo>
                    <a:pt x="37408" y="91680"/>
                  </a:lnTo>
                  <a:lnTo>
                    <a:pt x="37894" y="92160"/>
                  </a:lnTo>
                  <a:lnTo>
                    <a:pt x="43238" y="89280"/>
                  </a:lnTo>
                  <a:lnTo>
                    <a:pt x="51497" y="84960"/>
                  </a:lnTo>
                  <a:lnTo>
                    <a:pt x="94736" y="109440"/>
                  </a:lnTo>
                  <a:lnTo>
                    <a:pt x="104453" y="115200"/>
                  </a:lnTo>
                  <a:lnTo>
                    <a:pt x="111740" y="120000"/>
                  </a:lnTo>
                  <a:lnTo>
                    <a:pt x="111740" y="116640"/>
                  </a:lnTo>
                  <a:lnTo>
                    <a:pt x="111740" y="115200"/>
                  </a:lnTo>
                  <a:lnTo>
                    <a:pt x="120000" y="115200"/>
                  </a:lnTo>
                  <a:lnTo>
                    <a:pt x="120000" y="9744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1" name="Shape 841"/>
            <p:cNvSpPr/>
            <p:nvPr/>
          </p:nvSpPr>
          <p:spPr>
            <a:xfrm>
              <a:off x="3835400" y="3084616"/>
              <a:ext cx="377824" cy="449262"/>
            </a:xfrm>
            <a:custGeom>
              <a:avLst/>
              <a:gdLst/>
              <a:ahLst/>
              <a:cxnLst/>
              <a:rect l="0" t="0" r="0" b="0"/>
              <a:pathLst>
                <a:path w="120000" h="120000" extrusionOk="0">
                  <a:moveTo>
                    <a:pt x="118756" y="22532"/>
                  </a:moveTo>
                  <a:lnTo>
                    <a:pt x="120000" y="22532"/>
                  </a:lnTo>
                  <a:lnTo>
                    <a:pt x="84559" y="0"/>
                  </a:lnTo>
                  <a:lnTo>
                    <a:pt x="83316" y="7860"/>
                  </a:lnTo>
                  <a:lnTo>
                    <a:pt x="82694" y="12576"/>
                  </a:lnTo>
                  <a:lnTo>
                    <a:pt x="82694" y="13100"/>
                  </a:lnTo>
                  <a:lnTo>
                    <a:pt x="50362" y="13100"/>
                  </a:lnTo>
                  <a:lnTo>
                    <a:pt x="49740" y="37205"/>
                  </a:lnTo>
                  <a:lnTo>
                    <a:pt x="43523" y="39301"/>
                  </a:lnTo>
                  <a:lnTo>
                    <a:pt x="39792" y="41397"/>
                  </a:lnTo>
                  <a:lnTo>
                    <a:pt x="39170" y="41921"/>
                  </a:lnTo>
                  <a:lnTo>
                    <a:pt x="39170" y="43493"/>
                  </a:lnTo>
                  <a:lnTo>
                    <a:pt x="39170" y="46113"/>
                  </a:lnTo>
                  <a:lnTo>
                    <a:pt x="39170" y="47161"/>
                  </a:lnTo>
                  <a:lnTo>
                    <a:pt x="39170" y="52401"/>
                  </a:lnTo>
                  <a:lnTo>
                    <a:pt x="39170" y="52925"/>
                  </a:lnTo>
                  <a:lnTo>
                    <a:pt x="39170" y="55021"/>
                  </a:lnTo>
                  <a:lnTo>
                    <a:pt x="37927" y="57117"/>
                  </a:lnTo>
                  <a:lnTo>
                    <a:pt x="2487" y="57117"/>
                  </a:lnTo>
                  <a:lnTo>
                    <a:pt x="0" y="57641"/>
                  </a:lnTo>
                  <a:lnTo>
                    <a:pt x="621" y="59737"/>
                  </a:lnTo>
                  <a:lnTo>
                    <a:pt x="2487" y="61834"/>
                  </a:lnTo>
                  <a:lnTo>
                    <a:pt x="2487" y="63406"/>
                  </a:lnTo>
                  <a:lnTo>
                    <a:pt x="3108" y="63930"/>
                  </a:lnTo>
                  <a:lnTo>
                    <a:pt x="4352" y="63406"/>
                  </a:lnTo>
                  <a:lnTo>
                    <a:pt x="6839" y="67074"/>
                  </a:lnTo>
                  <a:lnTo>
                    <a:pt x="6839" y="69170"/>
                  </a:lnTo>
                  <a:lnTo>
                    <a:pt x="5595" y="70218"/>
                  </a:lnTo>
                  <a:lnTo>
                    <a:pt x="5595" y="73362"/>
                  </a:lnTo>
                  <a:lnTo>
                    <a:pt x="4974" y="74410"/>
                  </a:lnTo>
                  <a:lnTo>
                    <a:pt x="4352" y="75458"/>
                  </a:lnTo>
                  <a:lnTo>
                    <a:pt x="3108" y="75982"/>
                  </a:lnTo>
                  <a:lnTo>
                    <a:pt x="4352" y="77554"/>
                  </a:lnTo>
                  <a:lnTo>
                    <a:pt x="5595" y="78078"/>
                  </a:lnTo>
                  <a:lnTo>
                    <a:pt x="6839" y="80174"/>
                  </a:lnTo>
                  <a:lnTo>
                    <a:pt x="6839" y="82270"/>
                  </a:lnTo>
                  <a:lnTo>
                    <a:pt x="6839" y="86986"/>
                  </a:lnTo>
                  <a:lnTo>
                    <a:pt x="6839" y="91179"/>
                  </a:lnTo>
                  <a:lnTo>
                    <a:pt x="6839" y="95895"/>
                  </a:lnTo>
                  <a:lnTo>
                    <a:pt x="4352" y="99039"/>
                  </a:lnTo>
                  <a:lnTo>
                    <a:pt x="3108" y="103231"/>
                  </a:lnTo>
                  <a:lnTo>
                    <a:pt x="2487" y="107423"/>
                  </a:lnTo>
                  <a:lnTo>
                    <a:pt x="2487" y="106375"/>
                  </a:lnTo>
                  <a:lnTo>
                    <a:pt x="3108" y="105327"/>
                  </a:lnTo>
                  <a:lnTo>
                    <a:pt x="5595" y="103231"/>
                  </a:lnTo>
                  <a:lnTo>
                    <a:pt x="6839" y="103231"/>
                  </a:lnTo>
                  <a:lnTo>
                    <a:pt x="8082" y="103755"/>
                  </a:lnTo>
                  <a:lnTo>
                    <a:pt x="11813" y="103231"/>
                  </a:lnTo>
                  <a:lnTo>
                    <a:pt x="14922" y="103231"/>
                  </a:lnTo>
                  <a:lnTo>
                    <a:pt x="17409" y="101659"/>
                  </a:lnTo>
                  <a:lnTo>
                    <a:pt x="19274" y="101659"/>
                  </a:lnTo>
                  <a:lnTo>
                    <a:pt x="23005" y="103231"/>
                  </a:lnTo>
                  <a:lnTo>
                    <a:pt x="25492" y="103755"/>
                  </a:lnTo>
                  <a:lnTo>
                    <a:pt x="27357" y="105327"/>
                  </a:lnTo>
                  <a:lnTo>
                    <a:pt x="27979" y="105851"/>
                  </a:lnTo>
                  <a:lnTo>
                    <a:pt x="31709" y="107423"/>
                  </a:lnTo>
                  <a:lnTo>
                    <a:pt x="32331" y="107423"/>
                  </a:lnTo>
                  <a:lnTo>
                    <a:pt x="32953" y="107947"/>
                  </a:lnTo>
                  <a:lnTo>
                    <a:pt x="34196" y="110043"/>
                  </a:lnTo>
                  <a:lnTo>
                    <a:pt x="34196" y="110567"/>
                  </a:lnTo>
                  <a:lnTo>
                    <a:pt x="36683" y="112663"/>
                  </a:lnTo>
                  <a:lnTo>
                    <a:pt x="37927" y="114235"/>
                  </a:lnTo>
                  <a:lnTo>
                    <a:pt x="39170" y="116331"/>
                  </a:lnTo>
                  <a:lnTo>
                    <a:pt x="39792" y="116855"/>
                  </a:lnTo>
                  <a:lnTo>
                    <a:pt x="41658" y="117903"/>
                  </a:lnTo>
                  <a:lnTo>
                    <a:pt x="43523" y="119999"/>
                  </a:lnTo>
                  <a:lnTo>
                    <a:pt x="46010" y="119999"/>
                  </a:lnTo>
                  <a:lnTo>
                    <a:pt x="48497" y="118951"/>
                  </a:lnTo>
                  <a:lnTo>
                    <a:pt x="48497" y="116855"/>
                  </a:lnTo>
                  <a:lnTo>
                    <a:pt x="48497" y="116331"/>
                  </a:lnTo>
                  <a:lnTo>
                    <a:pt x="49740" y="112663"/>
                  </a:lnTo>
                  <a:lnTo>
                    <a:pt x="49740" y="112139"/>
                  </a:lnTo>
                  <a:lnTo>
                    <a:pt x="50362" y="112139"/>
                  </a:lnTo>
                  <a:lnTo>
                    <a:pt x="52849" y="112663"/>
                  </a:lnTo>
                  <a:lnTo>
                    <a:pt x="55336" y="114759"/>
                  </a:lnTo>
                  <a:lnTo>
                    <a:pt x="57202" y="116331"/>
                  </a:lnTo>
                  <a:lnTo>
                    <a:pt x="57202" y="115807"/>
                  </a:lnTo>
                  <a:lnTo>
                    <a:pt x="57823" y="114759"/>
                  </a:lnTo>
                  <a:lnTo>
                    <a:pt x="58445" y="114235"/>
                  </a:lnTo>
                  <a:lnTo>
                    <a:pt x="60932" y="112663"/>
                  </a:lnTo>
                  <a:lnTo>
                    <a:pt x="63419" y="114235"/>
                  </a:lnTo>
                  <a:lnTo>
                    <a:pt x="65284" y="114235"/>
                  </a:lnTo>
                  <a:lnTo>
                    <a:pt x="68393" y="114235"/>
                  </a:lnTo>
                  <a:lnTo>
                    <a:pt x="70880" y="112663"/>
                  </a:lnTo>
                  <a:lnTo>
                    <a:pt x="72124" y="110567"/>
                  </a:lnTo>
                  <a:lnTo>
                    <a:pt x="74611" y="112663"/>
                  </a:lnTo>
                  <a:lnTo>
                    <a:pt x="77098" y="112663"/>
                  </a:lnTo>
                  <a:lnTo>
                    <a:pt x="82694" y="112663"/>
                  </a:lnTo>
                  <a:lnTo>
                    <a:pt x="90155" y="112663"/>
                  </a:lnTo>
                  <a:lnTo>
                    <a:pt x="102590" y="112663"/>
                  </a:lnTo>
                  <a:lnTo>
                    <a:pt x="110051" y="112663"/>
                  </a:lnTo>
                  <a:lnTo>
                    <a:pt x="110673" y="112139"/>
                  </a:lnTo>
                  <a:lnTo>
                    <a:pt x="110673" y="110567"/>
                  </a:lnTo>
                  <a:lnTo>
                    <a:pt x="110673" y="109519"/>
                  </a:lnTo>
                  <a:lnTo>
                    <a:pt x="112538" y="107423"/>
                  </a:lnTo>
                  <a:lnTo>
                    <a:pt x="112538" y="105327"/>
                  </a:lnTo>
                  <a:lnTo>
                    <a:pt x="110673" y="103755"/>
                  </a:lnTo>
                  <a:lnTo>
                    <a:pt x="110051" y="103231"/>
                  </a:lnTo>
                  <a:lnTo>
                    <a:pt x="110051" y="101659"/>
                  </a:lnTo>
                  <a:lnTo>
                    <a:pt x="110051" y="99039"/>
                  </a:lnTo>
                  <a:lnTo>
                    <a:pt x="103834" y="37205"/>
                  </a:lnTo>
                  <a:lnTo>
                    <a:pt x="102590" y="22532"/>
                  </a:lnTo>
                  <a:lnTo>
                    <a:pt x="103212" y="22532"/>
                  </a:lnTo>
                  <a:lnTo>
                    <a:pt x="118756" y="2253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2" name="Shape 842"/>
            <p:cNvSpPr/>
            <p:nvPr/>
          </p:nvSpPr>
          <p:spPr>
            <a:xfrm>
              <a:off x="3833812" y="3075091"/>
              <a:ext cx="268286" cy="225425"/>
            </a:xfrm>
            <a:custGeom>
              <a:avLst/>
              <a:gdLst/>
              <a:ahLst/>
              <a:cxnLst/>
              <a:rect l="0" t="0" r="0" b="0"/>
              <a:pathLst>
                <a:path w="120000" h="120000" extrusionOk="0">
                  <a:moveTo>
                    <a:pt x="1165" y="120000"/>
                  </a:moveTo>
                  <a:cubicBezTo>
                    <a:pt x="4660" y="118620"/>
                    <a:pt x="4660" y="118620"/>
                    <a:pt x="4660" y="118620"/>
                  </a:cubicBezTo>
                  <a:cubicBezTo>
                    <a:pt x="54757" y="118620"/>
                    <a:pt x="54757" y="118620"/>
                    <a:pt x="54757" y="118620"/>
                  </a:cubicBezTo>
                  <a:cubicBezTo>
                    <a:pt x="55922" y="114482"/>
                    <a:pt x="55922" y="114482"/>
                    <a:pt x="55922" y="114482"/>
                  </a:cubicBezTo>
                  <a:cubicBezTo>
                    <a:pt x="55922" y="110344"/>
                    <a:pt x="55922" y="110344"/>
                    <a:pt x="55922" y="110344"/>
                  </a:cubicBezTo>
                  <a:cubicBezTo>
                    <a:pt x="55922" y="108965"/>
                    <a:pt x="55922" y="108965"/>
                    <a:pt x="55922" y="108965"/>
                  </a:cubicBezTo>
                  <a:cubicBezTo>
                    <a:pt x="55922" y="99310"/>
                    <a:pt x="55922" y="99310"/>
                    <a:pt x="55922" y="99310"/>
                  </a:cubicBezTo>
                  <a:cubicBezTo>
                    <a:pt x="55922" y="96551"/>
                    <a:pt x="55922" y="96551"/>
                    <a:pt x="55922" y="96551"/>
                  </a:cubicBezTo>
                  <a:cubicBezTo>
                    <a:pt x="55922" y="91034"/>
                    <a:pt x="55922" y="91034"/>
                    <a:pt x="55922" y="91034"/>
                  </a:cubicBezTo>
                  <a:cubicBezTo>
                    <a:pt x="55922" y="88275"/>
                    <a:pt x="55922" y="88275"/>
                    <a:pt x="55922" y="88275"/>
                  </a:cubicBezTo>
                  <a:cubicBezTo>
                    <a:pt x="57087" y="86896"/>
                    <a:pt x="57087" y="86896"/>
                    <a:pt x="57087" y="86896"/>
                  </a:cubicBezTo>
                  <a:cubicBezTo>
                    <a:pt x="62912" y="82758"/>
                    <a:pt x="62912" y="82758"/>
                    <a:pt x="62912" y="82758"/>
                  </a:cubicBezTo>
                  <a:cubicBezTo>
                    <a:pt x="71067" y="78620"/>
                    <a:pt x="71067" y="78620"/>
                    <a:pt x="71067" y="78620"/>
                  </a:cubicBezTo>
                  <a:cubicBezTo>
                    <a:pt x="72233" y="31724"/>
                    <a:pt x="72233" y="31724"/>
                    <a:pt x="72233" y="31724"/>
                  </a:cubicBezTo>
                  <a:cubicBezTo>
                    <a:pt x="117669" y="31724"/>
                    <a:pt x="117669" y="31724"/>
                    <a:pt x="117669" y="31724"/>
                  </a:cubicBezTo>
                  <a:cubicBezTo>
                    <a:pt x="117669" y="30344"/>
                    <a:pt x="117669" y="30344"/>
                    <a:pt x="117669" y="30344"/>
                  </a:cubicBezTo>
                  <a:cubicBezTo>
                    <a:pt x="118834" y="20689"/>
                    <a:pt x="118834" y="20689"/>
                    <a:pt x="118834" y="20689"/>
                  </a:cubicBezTo>
                  <a:cubicBezTo>
                    <a:pt x="118834" y="20689"/>
                    <a:pt x="118834" y="20689"/>
                    <a:pt x="118834" y="20689"/>
                  </a:cubicBezTo>
                  <a:cubicBezTo>
                    <a:pt x="118834" y="5517"/>
                    <a:pt x="118834" y="5517"/>
                    <a:pt x="118834" y="5517"/>
                  </a:cubicBezTo>
                  <a:cubicBezTo>
                    <a:pt x="118834" y="2758"/>
                    <a:pt x="118834" y="2758"/>
                    <a:pt x="118834" y="2758"/>
                  </a:cubicBezTo>
                  <a:cubicBezTo>
                    <a:pt x="120000" y="0"/>
                    <a:pt x="120000" y="0"/>
                    <a:pt x="120000" y="0"/>
                  </a:cubicBezTo>
                  <a:cubicBezTo>
                    <a:pt x="57087" y="0"/>
                    <a:pt x="57087" y="0"/>
                    <a:pt x="57087" y="0"/>
                  </a:cubicBezTo>
                  <a:cubicBezTo>
                    <a:pt x="54757" y="9655"/>
                    <a:pt x="54757" y="9655"/>
                    <a:pt x="54757" y="9655"/>
                  </a:cubicBezTo>
                  <a:cubicBezTo>
                    <a:pt x="48932" y="17931"/>
                    <a:pt x="48932" y="17931"/>
                    <a:pt x="48932" y="17931"/>
                  </a:cubicBezTo>
                  <a:cubicBezTo>
                    <a:pt x="43106" y="23448"/>
                    <a:pt x="43106" y="23448"/>
                    <a:pt x="43106" y="23448"/>
                  </a:cubicBezTo>
                  <a:cubicBezTo>
                    <a:pt x="40776" y="26206"/>
                    <a:pt x="40776" y="26206"/>
                    <a:pt x="40776" y="26206"/>
                  </a:cubicBezTo>
                  <a:cubicBezTo>
                    <a:pt x="37281" y="28965"/>
                    <a:pt x="37281" y="28965"/>
                    <a:pt x="37281" y="28965"/>
                  </a:cubicBezTo>
                  <a:cubicBezTo>
                    <a:pt x="33786" y="40000"/>
                    <a:pt x="33786" y="40000"/>
                    <a:pt x="33786" y="40000"/>
                  </a:cubicBezTo>
                  <a:cubicBezTo>
                    <a:pt x="32621" y="49655"/>
                    <a:pt x="32621" y="49655"/>
                    <a:pt x="32621" y="49655"/>
                  </a:cubicBezTo>
                  <a:cubicBezTo>
                    <a:pt x="31456" y="55172"/>
                    <a:pt x="31456" y="55172"/>
                    <a:pt x="31456" y="55172"/>
                  </a:cubicBezTo>
                  <a:cubicBezTo>
                    <a:pt x="27961" y="59310"/>
                    <a:pt x="27961" y="59310"/>
                    <a:pt x="27961" y="59310"/>
                  </a:cubicBezTo>
                  <a:cubicBezTo>
                    <a:pt x="20970" y="67586"/>
                    <a:pt x="20970" y="67586"/>
                    <a:pt x="20970" y="67586"/>
                  </a:cubicBezTo>
                  <a:cubicBezTo>
                    <a:pt x="19805" y="71724"/>
                    <a:pt x="19805" y="71724"/>
                    <a:pt x="19805" y="71724"/>
                  </a:cubicBezTo>
                  <a:cubicBezTo>
                    <a:pt x="19805" y="74482"/>
                    <a:pt x="19805" y="74482"/>
                    <a:pt x="19805" y="74482"/>
                  </a:cubicBezTo>
                  <a:cubicBezTo>
                    <a:pt x="17475" y="78620"/>
                    <a:pt x="17475" y="78620"/>
                    <a:pt x="17475" y="78620"/>
                  </a:cubicBezTo>
                  <a:cubicBezTo>
                    <a:pt x="13980" y="85517"/>
                    <a:pt x="13980" y="85517"/>
                    <a:pt x="13980" y="85517"/>
                  </a:cubicBezTo>
                  <a:cubicBezTo>
                    <a:pt x="12815" y="86896"/>
                    <a:pt x="12815" y="86896"/>
                    <a:pt x="12815" y="86896"/>
                  </a:cubicBezTo>
                  <a:cubicBezTo>
                    <a:pt x="12815" y="88275"/>
                    <a:pt x="12815" y="88275"/>
                    <a:pt x="12815" y="88275"/>
                  </a:cubicBezTo>
                  <a:cubicBezTo>
                    <a:pt x="10485" y="92413"/>
                    <a:pt x="10485" y="92413"/>
                    <a:pt x="10485" y="92413"/>
                  </a:cubicBezTo>
                  <a:cubicBezTo>
                    <a:pt x="9320" y="96551"/>
                    <a:pt x="9320" y="96551"/>
                    <a:pt x="9320" y="96551"/>
                  </a:cubicBezTo>
                  <a:cubicBezTo>
                    <a:pt x="9320" y="99310"/>
                    <a:pt x="9320" y="99310"/>
                    <a:pt x="9320" y="99310"/>
                  </a:cubicBezTo>
                  <a:cubicBezTo>
                    <a:pt x="6990" y="100689"/>
                    <a:pt x="6990" y="100689"/>
                    <a:pt x="6990" y="100689"/>
                  </a:cubicBezTo>
                  <a:cubicBezTo>
                    <a:pt x="4660" y="102068"/>
                    <a:pt x="4660" y="102068"/>
                    <a:pt x="4660" y="102068"/>
                  </a:cubicBezTo>
                  <a:cubicBezTo>
                    <a:pt x="1165" y="113103"/>
                    <a:pt x="1165" y="113103"/>
                    <a:pt x="1165" y="113103"/>
                  </a:cubicBezTo>
                  <a:cubicBezTo>
                    <a:pt x="0" y="115862"/>
                    <a:pt x="0" y="115862"/>
                    <a:pt x="0" y="115862"/>
                  </a:cubicBezTo>
                  <a:cubicBezTo>
                    <a:pt x="1165" y="120000"/>
                    <a:pt x="1165" y="120000"/>
                    <a:pt x="1165" y="120000"/>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3" name="Shape 843"/>
            <p:cNvSpPr/>
            <p:nvPr/>
          </p:nvSpPr>
          <p:spPr>
            <a:xfrm>
              <a:off x="4095750" y="2560741"/>
              <a:ext cx="104774" cy="180975"/>
            </a:xfrm>
            <a:custGeom>
              <a:avLst/>
              <a:gdLst/>
              <a:ahLst/>
              <a:cxnLst/>
              <a:rect l="0" t="0" r="0" b="0"/>
              <a:pathLst>
                <a:path w="120000" h="120000" extrusionOk="0">
                  <a:moveTo>
                    <a:pt x="65660" y="105806"/>
                  </a:moveTo>
                  <a:lnTo>
                    <a:pt x="67924" y="103225"/>
                  </a:lnTo>
                  <a:lnTo>
                    <a:pt x="72452" y="100645"/>
                  </a:lnTo>
                  <a:lnTo>
                    <a:pt x="76981" y="98064"/>
                  </a:lnTo>
                  <a:lnTo>
                    <a:pt x="81509" y="95483"/>
                  </a:lnTo>
                  <a:lnTo>
                    <a:pt x="86037" y="90322"/>
                  </a:lnTo>
                  <a:lnTo>
                    <a:pt x="81509" y="90322"/>
                  </a:lnTo>
                  <a:lnTo>
                    <a:pt x="76981" y="90322"/>
                  </a:lnTo>
                  <a:lnTo>
                    <a:pt x="72452" y="85161"/>
                  </a:lnTo>
                  <a:lnTo>
                    <a:pt x="74716" y="85161"/>
                  </a:lnTo>
                  <a:lnTo>
                    <a:pt x="72452" y="83870"/>
                  </a:lnTo>
                  <a:lnTo>
                    <a:pt x="76981" y="80000"/>
                  </a:lnTo>
                  <a:lnTo>
                    <a:pt x="76981" y="78709"/>
                  </a:lnTo>
                  <a:lnTo>
                    <a:pt x="86037" y="73548"/>
                  </a:lnTo>
                  <a:lnTo>
                    <a:pt x="81509" y="68387"/>
                  </a:lnTo>
                  <a:lnTo>
                    <a:pt x="76981" y="67096"/>
                  </a:lnTo>
                  <a:lnTo>
                    <a:pt x="76981" y="63225"/>
                  </a:lnTo>
                  <a:lnTo>
                    <a:pt x="76981" y="61935"/>
                  </a:lnTo>
                  <a:lnTo>
                    <a:pt x="67924" y="60645"/>
                  </a:lnTo>
                  <a:lnTo>
                    <a:pt x="76981" y="60645"/>
                  </a:lnTo>
                  <a:lnTo>
                    <a:pt x="81509" y="60645"/>
                  </a:lnTo>
                  <a:lnTo>
                    <a:pt x="86037" y="56774"/>
                  </a:lnTo>
                  <a:lnTo>
                    <a:pt x="90566" y="55483"/>
                  </a:lnTo>
                  <a:lnTo>
                    <a:pt x="90566" y="51612"/>
                  </a:lnTo>
                  <a:lnTo>
                    <a:pt x="90566" y="50322"/>
                  </a:lnTo>
                  <a:lnTo>
                    <a:pt x="90566" y="46451"/>
                  </a:lnTo>
                  <a:lnTo>
                    <a:pt x="90566" y="45161"/>
                  </a:lnTo>
                  <a:lnTo>
                    <a:pt x="95094" y="45161"/>
                  </a:lnTo>
                  <a:lnTo>
                    <a:pt x="95094" y="41290"/>
                  </a:lnTo>
                  <a:lnTo>
                    <a:pt x="95094" y="37419"/>
                  </a:lnTo>
                  <a:lnTo>
                    <a:pt x="99622" y="32258"/>
                  </a:lnTo>
                  <a:lnTo>
                    <a:pt x="95094" y="27096"/>
                  </a:lnTo>
                  <a:lnTo>
                    <a:pt x="99622" y="24516"/>
                  </a:lnTo>
                  <a:lnTo>
                    <a:pt x="101886" y="24516"/>
                  </a:lnTo>
                  <a:lnTo>
                    <a:pt x="110943" y="20645"/>
                  </a:lnTo>
                  <a:lnTo>
                    <a:pt x="117735" y="15483"/>
                  </a:lnTo>
                  <a:lnTo>
                    <a:pt x="120000" y="11612"/>
                  </a:lnTo>
                  <a:lnTo>
                    <a:pt x="110943" y="11612"/>
                  </a:lnTo>
                  <a:lnTo>
                    <a:pt x="108679" y="10322"/>
                  </a:lnTo>
                  <a:lnTo>
                    <a:pt x="108679" y="6451"/>
                  </a:lnTo>
                  <a:lnTo>
                    <a:pt x="108679" y="5161"/>
                  </a:lnTo>
                  <a:lnTo>
                    <a:pt x="99622" y="5161"/>
                  </a:lnTo>
                  <a:lnTo>
                    <a:pt x="95094" y="5161"/>
                  </a:lnTo>
                  <a:lnTo>
                    <a:pt x="90566" y="5161"/>
                  </a:lnTo>
                  <a:lnTo>
                    <a:pt x="86037" y="6451"/>
                  </a:lnTo>
                  <a:lnTo>
                    <a:pt x="81509" y="6451"/>
                  </a:lnTo>
                  <a:lnTo>
                    <a:pt x="72452" y="6451"/>
                  </a:lnTo>
                  <a:lnTo>
                    <a:pt x="67924" y="6451"/>
                  </a:lnTo>
                  <a:lnTo>
                    <a:pt x="65660" y="6451"/>
                  </a:lnTo>
                  <a:lnTo>
                    <a:pt x="58867" y="6451"/>
                  </a:lnTo>
                  <a:lnTo>
                    <a:pt x="56603" y="6451"/>
                  </a:lnTo>
                  <a:lnTo>
                    <a:pt x="56603" y="5161"/>
                  </a:lnTo>
                  <a:lnTo>
                    <a:pt x="58867" y="3870"/>
                  </a:lnTo>
                  <a:lnTo>
                    <a:pt x="56603" y="3870"/>
                  </a:lnTo>
                  <a:lnTo>
                    <a:pt x="56603" y="0"/>
                  </a:lnTo>
                  <a:lnTo>
                    <a:pt x="49811" y="3870"/>
                  </a:lnTo>
                  <a:lnTo>
                    <a:pt x="47547" y="3870"/>
                  </a:lnTo>
                  <a:lnTo>
                    <a:pt x="38490" y="5161"/>
                  </a:lnTo>
                  <a:lnTo>
                    <a:pt x="38490" y="5161"/>
                  </a:lnTo>
                  <a:lnTo>
                    <a:pt x="36226" y="6451"/>
                  </a:lnTo>
                  <a:lnTo>
                    <a:pt x="36226" y="10322"/>
                  </a:lnTo>
                  <a:lnTo>
                    <a:pt x="36226" y="11612"/>
                  </a:lnTo>
                  <a:lnTo>
                    <a:pt x="36226" y="15483"/>
                  </a:lnTo>
                  <a:lnTo>
                    <a:pt x="36226" y="21935"/>
                  </a:lnTo>
                  <a:lnTo>
                    <a:pt x="36226" y="27096"/>
                  </a:lnTo>
                  <a:lnTo>
                    <a:pt x="36226" y="32258"/>
                  </a:lnTo>
                  <a:lnTo>
                    <a:pt x="36226" y="34838"/>
                  </a:lnTo>
                  <a:lnTo>
                    <a:pt x="29433" y="37419"/>
                  </a:lnTo>
                  <a:lnTo>
                    <a:pt x="27169" y="50322"/>
                  </a:lnTo>
                  <a:lnTo>
                    <a:pt x="20377" y="60645"/>
                  </a:lnTo>
                  <a:lnTo>
                    <a:pt x="11320" y="63225"/>
                  </a:lnTo>
                  <a:lnTo>
                    <a:pt x="9056" y="63225"/>
                  </a:lnTo>
                  <a:lnTo>
                    <a:pt x="9056" y="67096"/>
                  </a:lnTo>
                  <a:lnTo>
                    <a:pt x="6792" y="73548"/>
                  </a:lnTo>
                  <a:lnTo>
                    <a:pt x="0" y="78709"/>
                  </a:lnTo>
                  <a:lnTo>
                    <a:pt x="6792" y="80000"/>
                  </a:lnTo>
                  <a:lnTo>
                    <a:pt x="9056" y="80000"/>
                  </a:lnTo>
                  <a:lnTo>
                    <a:pt x="11320" y="78709"/>
                  </a:lnTo>
                  <a:lnTo>
                    <a:pt x="20377" y="73548"/>
                  </a:lnTo>
                  <a:lnTo>
                    <a:pt x="20377" y="77419"/>
                  </a:lnTo>
                  <a:lnTo>
                    <a:pt x="20377" y="78709"/>
                  </a:lnTo>
                  <a:lnTo>
                    <a:pt x="18113" y="80000"/>
                  </a:lnTo>
                  <a:lnTo>
                    <a:pt x="11320" y="80000"/>
                  </a:lnTo>
                  <a:lnTo>
                    <a:pt x="9056" y="85161"/>
                  </a:lnTo>
                  <a:lnTo>
                    <a:pt x="20377" y="85161"/>
                  </a:lnTo>
                  <a:lnTo>
                    <a:pt x="27169" y="83870"/>
                  </a:lnTo>
                  <a:lnTo>
                    <a:pt x="27169" y="85161"/>
                  </a:lnTo>
                  <a:lnTo>
                    <a:pt x="27169" y="89032"/>
                  </a:lnTo>
                  <a:lnTo>
                    <a:pt x="20377" y="85161"/>
                  </a:lnTo>
                  <a:lnTo>
                    <a:pt x="27169" y="90322"/>
                  </a:lnTo>
                  <a:lnTo>
                    <a:pt x="20377" y="98064"/>
                  </a:lnTo>
                  <a:lnTo>
                    <a:pt x="20377" y="100645"/>
                  </a:lnTo>
                  <a:lnTo>
                    <a:pt x="20377" y="105806"/>
                  </a:lnTo>
                  <a:lnTo>
                    <a:pt x="18113" y="113548"/>
                  </a:lnTo>
                  <a:lnTo>
                    <a:pt x="18113" y="118709"/>
                  </a:lnTo>
                  <a:lnTo>
                    <a:pt x="18113" y="120000"/>
                  </a:lnTo>
                  <a:lnTo>
                    <a:pt x="29433" y="118709"/>
                  </a:lnTo>
                  <a:lnTo>
                    <a:pt x="43018" y="118709"/>
                  </a:lnTo>
                  <a:lnTo>
                    <a:pt x="56603" y="120000"/>
                  </a:lnTo>
                  <a:lnTo>
                    <a:pt x="58867" y="118709"/>
                  </a:lnTo>
                  <a:lnTo>
                    <a:pt x="65660" y="114838"/>
                  </a:lnTo>
                  <a:lnTo>
                    <a:pt x="65660" y="110967"/>
                  </a:lnTo>
                  <a:lnTo>
                    <a:pt x="65660" y="105806"/>
                  </a:lnTo>
                  <a:lnTo>
                    <a:pt x="65660" y="105806"/>
                  </a:lnTo>
                  <a:lnTo>
                    <a:pt x="65660" y="105806"/>
                  </a:lnTo>
                  <a:lnTo>
                    <a:pt x="65660" y="105806"/>
                  </a:lnTo>
                  <a:lnTo>
                    <a:pt x="65660" y="105806"/>
                  </a:lnTo>
                  <a:lnTo>
                    <a:pt x="65660" y="105806"/>
                  </a:lnTo>
                  <a:lnTo>
                    <a:pt x="65660" y="105806"/>
                  </a:lnTo>
                  <a:lnTo>
                    <a:pt x="65660" y="105806"/>
                  </a:lnTo>
                  <a:close/>
                </a:path>
              </a:pathLst>
            </a:custGeom>
            <a:solidFill>
              <a:schemeClr val="accent4"/>
            </a:solidFill>
            <a:ln>
              <a:noFill/>
            </a:ln>
          </p:spPr>
          <p:txBody>
            <a:bodyPr lIns="91425" tIns="45700" rIns="91425" bIns="45700" anchor="t" anchorCtr="0">
              <a:noAutofit/>
            </a:bodyPr>
            <a:lstStyle/>
            <a:p>
              <a:endParaRPr sz="2400">
                <a:solidFill>
                  <a:srgbClr val="000000"/>
                </a:solidFill>
                <a:latin typeface="Arial"/>
                <a:ea typeface="Arial"/>
                <a:cs typeface="Arial"/>
                <a:sym typeface="Arial"/>
              </a:endParaRPr>
            </a:p>
          </p:txBody>
        </p:sp>
        <p:sp>
          <p:nvSpPr>
            <p:cNvPr id="844" name="Shape 844"/>
            <p:cNvSpPr/>
            <p:nvPr/>
          </p:nvSpPr>
          <p:spPr>
            <a:xfrm>
              <a:off x="4551362" y="2368653"/>
              <a:ext cx="138112" cy="61913"/>
            </a:xfrm>
            <a:custGeom>
              <a:avLst/>
              <a:gdLst/>
              <a:ahLst/>
              <a:cxnLst/>
              <a:rect l="0" t="0" r="0" b="0"/>
              <a:pathLst>
                <a:path w="120000" h="120000" extrusionOk="0">
                  <a:moveTo>
                    <a:pt x="109859" y="48750"/>
                  </a:moveTo>
                  <a:lnTo>
                    <a:pt x="106478" y="48750"/>
                  </a:lnTo>
                  <a:lnTo>
                    <a:pt x="103098" y="52500"/>
                  </a:lnTo>
                  <a:lnTo>
                    <a:pt x="99718" y="52500"/>
                  </a:lnTo>
                  <a:lnTo>
                    <a:pt x="94647" y="48750"/>
                  </a:lnTo>
                  <a:lnTo>
                    <a:pt x="87887" y="37500"/>
                  </a:lnTo>
                  <a:lnTo>
                    <a:pt x="89577" y="33750"/>
                  </a:lnTo>
                  <a:lnTo>
                    <a:pt x="87887" y="26250"/>
                  </a:lnTo>
                  <a:lnTo>
                    <a:pt x="89577" y="18750"/>
                  </a:lnTo>
                  <a:lnTo>
                    <a:pt x="87887" y="11250"/>
                  </a:lnTo>
                  <a:lnTo>
                    <a:pt x="89577" y="11250"/>
                  </a:lnTo>
                  <a:lnTo>
                    <a:pt x="82816" y="3750"/>
                  </a:lnTo>
                  <a:lnTo>
                    <a:pt x="76056" y="0"/>
                  </a:lnTo>
                  <a:lnTo>
                    <a:pt x="67605" y="0"/>
                  </a:lnTo>
                  <a:lnTo>
                    <a:pt x="65915" y="0"/>
                  </a:lnTo>
                  <a:lnTo>
                    <a:pt x="60845" y="0"/>
                  </a:lnTo>
                  <a:lnTo>
                    <a:pt x="64225" y="0"/>
                  </a:lnTo>
                  <a:lnTo>
                    <a:pt x="60845" y="3750"/>
                  </a:lnTo>
                  <a:lnTo>
                    <a:pt x="54084" y="3750"/>
                  </a:lnTo>
                  <a:lnTo>
                    <a:pt x="47323" y="11250"/>
                  </a:lnTo>
                  <a:lnTo>
                    <a:pt x="43943" y="3750"/>
                  </a:lnTo>
                  <a:lnTo>
                    <a:pt x="38873" y="11250"/>
                  </a:lnTo>
                  <a:lnTo>
                    <a:pt x="37183" y="11250"/>
                  </a:lnTo>
                  <a:lnTo>
                    <a:pt x="32112" y="18750"/>
                  </a:lnTo>
                  <a:lnTo>
                    <a:pt x="30422" y="11250"/>
                  </a:lnTo>
                  <a:lnTo>
                    <a:pt x="25352" y="11250"/>
                  </a:lnTo>
                  <a:lnTo>
                    <a:pt x="25352" y="18750"/>
                  </a:lnTo>
                  <a:lnTo>
                    <a:pt x="30422" y="18750"/>
                  </a:lnTo>
                  <a:lnTo>
                    <a:pt x="20281" y="37500"/>
                  </a:lnTo>
                  <a:lnTo>
                    <a:pt x="13521" y="52500"/>
                  </a:lnTo>
                  <a:lnTo>
                    <a:pt x="10140" y="60000"/>
                  </a:lnTo>
                  <a:lnTo>
                    <a:pt x="6760" y="67500"/>
                  </a:lnTo>
                  <a:lnTo>
                    <a:pt x="3380" y="75000"/>
                  </a:lnTo>
                  <a:lnTo>
                    <a:pt x="3380" y="90000"/>
                  </a:lnTo>
                  <a:lnTo>
                    <a:pt x="0" y="105000"/>
                  </a:lnTo>
                  <a:lnTo>
                    <a:pt x="6760" y="97500"/>
                  </a:lnTo>
                  <a:lnTo>
                    <a:pt x="10140" y="90000"/>
                  </a:lnTo>
                  <a:lnTo>
                    <a:pt x="10140" y="82500"/>
                  </a:lnTo>
                  <a:lnTo>
                    <a:pt x="13521" y="82500"/>
                  </a:lnTo>
                  <a:lnTo>
                    <a:pt x="16901" y="82500"/>
                  </a:lnTo>
                  <a:lnTo>
                    <a:pt x="20281" y="82500"/>
                  </a:lnTo>
                  <a:lnTo>
                    <a:pt x="23661" y="90000"/>
                  </a:lnTo>
                  <a:lnTo>
                    <a:pt x="23661" y="105000"/>
                  </a:lnTo>
                  <a:lnTo>
                    <a:pt x="25352" y="112500"/>
                  </a:lnTo>
                  <a:lnTo>
                    <a:pt x="30422" y="120000"/>
                  </a:lnTo>
                  <a:lnTo>
                    <a:pt x="37183" y="120000"/>
                  </a:lnTo>
                  <a:lnTo>
                    <a:pt x="45633" y="112500"/>
                  </a:lnTo>
                  <a:lnTo>
                    <a:pt x="47323" y="112500"/>
                  </a:lnTo>
                  <a:lnTo>
                    <a:pt x="52394" y="105000"/>
                  </a:lnTo>
                  <a:lnTo>
                    <a:pt x="54084" y="97500"/>
                  </a:lnTo>
                  <a:lnTo>
                    <a:pt x="52394" y="90000"/>
                  </a:lnTo>
                  <a:lnTo>
                    <a:pt x="59154" y="82500"/>
                  </a:lnTo>
                  <a:lnTo>
                    <a:pt x="60845" y="90000"/>
                  </a:lnTo>
                  <a:lnTo>
                    <a:pt x="65915" y="105000"/>
                  </a:lnTo>
                  <a:lnTo>
                    <a:pt x="72676" y="112500"/>
                  </a:lnTo>
                  <a:lnTo>
                    <a:pt x="74366" y="120000"/>
                  </a:lnTo>
                  <a:lnTo>
                    <a:pt x="74366" y="112500"/>
                  </a:lnTo>
                  <a:lnTo>
                    <a:pt x="76056" y="105000"/>
                  </a:lnTo>
                  <a:lnTo>
                    <a:pt x="81126" y="97500"/>
                  </a:lnTo>
                  <a:lnTo>
                    <a:pt x="81126" y="90000"/>
                  </a:lnTo>
                  <a:lnTo>
                    <a:pt x="81126" y="82500"/>
                  </a:lnTo>
                  <a:lnTo>
                    <a:pt x="81126" y="75000"/>
                  </a:lnTo>
                  <a:lnTo>
                    <a:pt x="82816" y="75000"/>
                  </a:lnTo>
                  <a:lnTo>
                    <a:pt x="87887" y="82500"/>
                  </a:lnTo>
                  <a:lnTo>
                    <a:pt x="87887" y="90000"/>
                  </a:lnTo>
                  <a:lnTo>
                    <a:pt x="89577" y="90000"/>
                  </a:lnTo>
                  <a:lnTo>
                    <a:pt x="94647" y="90000"/>
                  </a:lnTo>
                  <a:lnTo>
                    <a:pt x="96338" y="90000"/>
                  </a:lnTo>
                  <a:lnTo>
                    <a:pt x="99718" y="97500"/>
                  </a:lnTo>
                  <a:lnTo>
                    <a:pt x="103098" y="90000"/>
                  </a:lnTo>
                  <a:lnTo>
                    <a:pt x="99718" y="82500"/>
                  </a:lnTo>
                  <a:lnTo>
                    <a:pt x="99718" y="75000"/>
                  </a:lnTo>
                  <a:lnTo>
                    <a:pt x="103098" y="67500"/>
                  </a:lnTo>
                  <a:lnTo>
                    <a:pt x="109859" y="75000"/>
                  </a:lnTo>
                  <a:lnTo>
                    <a:pt x="109859" y="67500"/>
                  </a:lnTo>
                  <a:lnTo>
                    <a:pt x="109859" y="60000"/>
                  </a:lnTo>
                  <a:lnTo>
                    <a:pt x="109859" y="52500"/>
                  </a:lnTo>
                  <a:lnTo>
                    <a:pt x="120000" y="60000"/>
                  </a:lnTo>
                  <a:lnTo>
                    <a:pt x="113239" y="52500"/>
                  </a:lnTo>
                  <a:lnTo>
                    <a:pt x="109859" y="4875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5" name="Shape 845"/>
            <p:cNvSpPr/>
            <p:nvPr/>
          </p:nvSpPr>
          <p:spPr>
            <a:xfrm>
              <a:off x="4760912" y="2395641"/>
              <a:ext cx="88900" cy="50799"/>
            </a:xfrm>
            <a:custGeom>
              <a:avLst/>
              <a:gdLst/>
              <a:ahLst/>
              <a:cxnLst/>
              <a:rect l="0" t="0" r="0" b="0"/>
              <a:pathLst>
                <a:path w="120000" h="120000" extrusionOk="0">
                  <a:moveTo>
                    <a:pt x="17142" y="120000"/>
                  </a:moveTo>
                  <a:cubicBezTo>
                    <a:pt x="20571" y="120000"/>
                    <a:pt x="20571" y="120000"/>
                    <a:pt x="20571" y="120000"/>
                  </a:cubicBezTo>
                  <a:cubicBezTo>
                    <a:pt x="24000" y="120000"/>
                    <a:pt x="24000" y="120000"/>
                    <a:pt x="24000" y="120000"/>
                  </a:cubicBezTo>
                  <a:cubicBezTo>
                    <a:pt x="30857" y="120000"/>
                    <a:pt x="30857" y="120000"/>
                    <a:pt x="30857" y="120000"/>
                  </a:cubicBezTo>
                  <a:cubicBezTo>
                    <a:pt x="34285" y="120000"/>
                    <a:pt x="34285" y="120000"/>
                    <a:pt x="34285" y="120000"/>
                  </a:cubicBezTo>
                  <a:cubicBezTo>
                    <a:pt x="44571" y="101052"/>
                    <a:pt x="44571" y="101052"/>
                    <a:pt x="44571" y="101052"/>
                  </a:cubicBezTo>
                  <a:cubicBezTo>
                    <a:pt x="54857" y="107368"/>
                    <a:pt x="54857" y="107368"/>
                    <a:pt x="54857" y="107368"/>
                  </a:cubicBezTo>
                  <a:cubicBezTo>
                    <a:pt x="58285" y="113684"/>
                    <a:pt x="58285" y="113684"/>
                    <a:pt x="58285" y="113684"/>
                  </a:cubicBezTo>
                  <a:cubicBezTo>
                    <a:pt x="65142" y="120000"/>
                    <a:pt x="65142" y="120000"/>
                    <a:pt x="65142" y="120000"/>
                  </a:cubicBezTo>
                  <a:cubicBezTo>
                    <a:pt x="65142" y="120000"/>
                    <a:pt x="65142" y="120000"/>
                    <a:pt x="65142" y="120000"/>
                  </a:cubicBezTo>
                  <a:cubicBezTo>
                    <a:pt x="68571" y="120000"/>
                    <a:pt x="68571" y="120000"/>
                    <a:pt x="68571" y="120000"/>
                  </a:cubicBezTo>
                  <a:cubicBezTo>
                    <a:pt x="68571" y="120000"/>
                    <a:pt x="68571" y="120000"/>
                    <a:pt x="68571" y="120000"/>
                  </a:cubicBezTo>
                  <a:cubicBezTo>
                    <a:pt x="75428" y="120000"/>
                    <a:pt x="75428" y="120000"/>
                    <a:pt x="75428" y="120000"/>
                  </a:cubicBezTo>
                  <a:cubicBezTo>
                    <a:pt x="75428" y="113684"/>
                    <a:pt x="75428" y="113684"/>
                    <a:pt x="75428" y="113684"/>
                  </a:cubicBezTo>
                  <a:cubicBezTo>
                    <a:pt x="75428" y="101052"/>
                    <a:pt x="75428" y="101052"/>
                    <a:pt x="75428" y="101052"/>
                  </a:cubicBezTo>
                  <a:cubicBezTo>
                    <a:pt x="68571" y="101052"/>
                    <a:pt x="68571" y="101052"/>
                    <a:pt x="68571" y="101052"/>
                  </a:cubicBezTo>
                  <a:cubicBezTo>
                    <a:pt x="78857" y="94736"/>
                    <a:pt x="78857" y="94736"/>
                    <a:pt x="78857" y="94736"/>
                  </a:cubicBezTo>
                  <a:cubicBezTo>
                    <a:pt x="78857" y="88421"/>
                    <a:pt x="78857" y="88421"/>
                    <a:pt x="78857" y="88421"/>
                  </a:cubicBezTo>
                  <a:cubicBezTo>
                    <a:pt x="85714" y="82105"/>
                    <a:pt x="85714" y="82105"/>
                    <a:pt x="85714" y="82105"/>
                  </a:cubicBezTo>
                  <a:cubicBezTo>
                    <a:pt x="85714" y="63157"/>
                    <a:pt x="85714" y="63157"/>
                    <a:pt x="85714" y="63157"/>
                  </a:cubicBezTo>
                  <a:cubicBezTo>
                    <a:pt x="89142" y="56842"/>
                    <a:pt x="89142" y="56842"/>
                    <a:pt x="89142" y="56842"/>
                  </a:cubicBezTo>
                  <a:cubicBezTo>
                    <a:pt x="92571" y="56842"/>
                    <a:pt x="92571" y="56842"/>
                    <a:pt x="92571" y="56842"/>
                  </a:cubicBezTo>
                  <a:cubicBezTo>
                    <a:pt x="99428" y="44210"/>
                    <a:pt x="99428" y="44210"/>
                    <a:pt x="99428" y="44210"/>
                  </a:cubicBezTo>
                  <a:cubicBezTo>
                    <a:pt x="102857" y="37894"/>
                    <a:pt x="102857" y="37894"/>
                    <a:pt x="102857" y="37894"/>
                  </a:cubicBezTo>
                  <a:cubicBezTo>
                    <a:pt x="109714" y="37894"/>
                    <a:pt x="109714" y="37894"/>
                    <a:pt x="109714" y="37894"/>
                  </a:cubicBezTo>
                  <a:cubicBezTo>
                    <a:pt x="106285" y="31578"/>
                    <a:pt x="106285" y="31578"/>
                    <a:pt x="106285" y="31578"/>
                  </a:cubicBezTo>
                  <a:cubicBezTo>
                    <a:pt x="109714" y="25263"/>
                    <a:pt x="109714" y="25263"/>
                    <a:pt x="109714" y="25263"/>
                  </a:cubicBezTo>
                  <a:cubicBezTo>
                    <a:pt x="120000" y="37894"/>
                    <a:pt x="120000" y="37894"/>
                    <a:pt x="120000" y="37894"/>
                  </a:cubicBezTo>
                  <a:cubicBezTo>
                    <a:pt x="102857" y="0"/>
                    <a:pt x="102857" y="0"/>
                    <a:pt x="102857" y="0"/>
                  </a:cubicBezTo>
                  <a:cubicBezTo>
                    <a:pt x="99428" y="0"/>
                    <a:pt x="99428" y="0"/>
                    <a:pt x="99428" y="0"/>
                  </a:cubicBezTo>
                  <a:cubicBezTo>
                    <a:pt x="92571" y="6315"/>
                    <a:pt x="92571" y="6315"/>
                    <a:pt x="92571" y="6315"/>
                  </a:cubicBezTo>
                  <a:cubicBezTo>
                    <a:pt x="92571" y="12631"/>
                    <a:pt x="92571" y="12631"/>
                    <a:pt x="92571" y="12631"/>
                  </a:cubicBezTo>
                  <a:cubicBezTo>
                    <a:pt x="89142" y="6315"/>
                    <a:pt x="89142" y="6315"/>
                    <a:pt x="89142" y="6315"/>
                  </a:cubicBezTo>
                  <a:cubicBezTo>
                    <a:pt x="85714" y="18947"/>
                    <a:pt x="85714" y="18947"/>
                    <a:pt x="85714" y="18947"/>
                  </a:cubicBezTo>
                  <a:cubicBezTo>
                    <a:pt x="78857" y="18947"/>
                    <a:pt x="78857" y="18947"/>
                    <a:pt x="78857" y="18947"/>
                  </a:cubicBezTo>
                  <a:cubicBezTo>
                    <a:pt x="75428" y="18947"/>
                    <a:pt x="75428" y="18947"/>
                    <a:pt x="75428" y="18947"/>
                  </a:cubicBezTo>
                  <a:cubicBezTo>
                    <a:pt x="65142" y="18947"/>
                    <a:pt x="65142" y="18947"/>
                    <a:pt x="65142" y="18947"/>
                  </a:cubicBezTo>
                  <a:cubicBezTo>
                    <a:pt x="58285" y="18947"/>
                    <a:pt x="58285" y="18947"/>
                    <a:pt x="58285" y="18947"/>
                  </a:cubicBezTo>
                  <a:cubicBezTo>
                    <a:pt x="44571" y="37894"/>
                    <a:pt x="44571" y="37894"/>
                    <a:pt x="44571" y="37894"/>
                  </a:cubicBezTo>
                  <a:cubicBezTo>
                    <a:pt x="30857" y="37894"/>
                    <a:pt x="30857" y="37894"/>
                    <a:pt x="30857" y="37894"/>
                  </a:cubicBezTo>
                  <a:cubicBezTo>
                    <a:pt x="17142" y="25263"/>
                    <a:pt x="17142" y="25263"/>
                    <a:pt x="17142" y="25263"/>
                  </a:cubicBezTo>
                  <a:cubicBezTo>
                    <a:pt x="10285" y="25263"/>
                    <a:pt x="10285" y="25263"/>
                    <a:pt x="10285" y="25263"/>
                  </a:cubicBezTo>
                  <a:cubicBezTo>
                    <a:pt x="6857" y="37894"/>
                    <a:pt x="6857" y="37894"/>
                    <a:pt x="6857" y="37894"/>
                  </a:cubicBezTo>
                  <a:cubicBezTo>
                    <a:pt x="0" y="44210"/>
                    <a:pt x="0" y="44210"/>
                    <a:pt x="0" y="44210"/>
                  </a:cubicBezTo>
                  <a:cubicBezTo>
                    <a:pt x="10285" y="56842"/>
                    <a:pt x="10285" y="56842"/>
                    <a:pt x="10285" y="56842"/>
                  </a:cubicBezTo>
                  <a:cubicBezTo>
                    <a:pt x="6857" y="75789"/>
                    <a:pt x="6857" y="75789"/>
                    <a:pt x="6857" y="75789"/>
                  </a:cubicBezTo>
                  <a:cubicBezTo>
                    <a:pt x="10285" y="82105"/>
                    <a:pt x="10285" y="82105"/>
                    <a:pt x="10285" y="82105"/>
                  </a:cubicBezTo>
                  <a:cubicBezTo>
                    <a:pt x="10285" y="88421"/>
                    <a:pt x="10285" y="88421"/>
                    <a:pt x="10285" y="88421"/>
                  </a:cubicBezTo>
                  <a:cubicBezTo>
                    <a:pt x="3428" y="94736"/>
                    <a:pt x="3428" y="94736"/>
                    <a:pt x="3428" y="94736"/>
                  </a:cubicBezTo>
                  <a:cubicBezTo>
                    <a:pt x="13714" y="113684"/>
                    <a:pt x="13714" y="113684"/>
                    <a:pt x="13714" y="113684"/>
                  </a:cubicBezTo>
                  <a:cubicBezTo>
                    <a:pt x="10285" y="120000"/>
                    <a:pt x="10285" y="120000"/>
                    <a:pt x="10285" y="120000"/>
                  </a:cubicBezTo>
                  <a:cubicBezTo>
                    <a:pt x="17142" y="120000"/>
                    <a:pt x="17142" y="120000"/>
                    <a:pt x="17142" y="120000"/>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6" name="Shape 846"/>
            <p:cNvSpPr/>
            <p:nvPr/>
          </p:nvSpPr>
          <p:spPr>
            <a:xfrm>
              <a:off x="4652962" y="2321028"/>
              <a:ext cx="211136" cy="90487"/>
            </a:xfrm>
            <a:custGeom>
              <a:avLst/>
              <a:gdLst/>
              <a:ahLst/>
              <a:cxnLst/>
              <a:rect l="0" t="0" r="0" b="0"/>
              <a:pathLst>
                <a:path w="120000" h="120000" extrusionOk="0">
                  <a:moveTo>
                    <a:pt x="26666" y="96521"/>
                  </a:moveTo>
                  <a:lnTo>
                    <a:pt x="30000" y="96521"/>
                  </a:lnTo>
                  <a:lnTo>
                    <a:pt x="31111" y="96521"/>
                  </a:lnTo>
                  <a:lnTo>
                    <a:pt x="35555" y="96521"/>
                  </a:lnTo>
                  <a:lnTo>
                    <a:pt x="40000" y="88695"/>
                  </a:lnTo>
                  <a:lnTo>
                    <a:pt x="41111" y="88695"/>
                  </a:lnTo>
                  <a:lnTo>
                    <a:pt x="41111" y="96521"/>
                  </a:lnTo>
                  <a:lnTo>
                    <a:pt x="44444" y="99130"/>
                  </a:lnTo>
                  <a:lnTo>
                    <a:pt x="48888" y="109565"/>
                  </a:lnTo>
                  <a:lnTo>
                    <a:pt x="58888" y="114782"/>
                  </a:lnTo>
                  <a:lnTo>
                    <a:pt x="63333" y="114782"/>
                  </a:lnTo>
                  <a:lnTo>
                    <a:pt x="65555" y="114782"/>
                  </a:lnTo>
                  <a:lnTo>
                    <a:pt x="67777" y="114782"/>
                  </a:lnTo>
                  <a:lnTo>
                    <a:pt x="74444" y="120000"/>
                  </a:lnTo>
                  <a:lnTo>
                    <a:pt x="80000" y="120000"/>
                  </a:lnTo>
                  <a:lnTo>
                    <a:pt x="85555" y="109565"/>
                  </a:lnTo>
                  <a:lnTo>
                    <a:pt x="88888" y="109565"/>
                  </a:lnTo>
                  <a:lnTo>
                    <a:pt x="93333" y="109565"/>
                  </a:lnTo>
                  <a:lnTo>
                    <a:pt x="94444" y="109565"/>
                  </a:lnTo>
                  <a:lnTo>
                    <a:pt x="97777" y="109565"/>
                  </a:lnTo>
                  <a:lnTo>
                    <a:pt x="98888" y="104347"/>
                  </a:lnTo>
                  <a:lnTo>
                    <a:pt x="100000" y="106956"/>
                  </a:lnTo>
                  <a:lnTo>
                    <a:pt x="100000" y="104347"/>
                  </a:lnTo>
                  <a:lnTo>
                    <a:pt x="103333" y="99130"/>
                  </a:lnTo>
                  <a:lnTo>
                    <a:pt x="104444" y="99130"/>
                  </a:lnTo>
                  <a:lnTo>
                    <a:pt x="108888" y="96521"/>
                  </a:lnTo>
                  <a:lnTo>
                    <a:pt x="108888" y="80869"/>
                  </a:lnTo>
                  <a:lnTo>
                    <a:pt x="108888" y="75652"/>
                  </a:lnTo>
                  <a:lnTo>
                    <a:pt x="112222" y="70434"/>
                  </a:lnTo>
                  <a:lnTo>
                    <a:pt x="112222" y="65217"/>
                  </a:lnTo>
                  <a:lnTo>
                    <a:pt x="108888" y="62608"/>
                  </a:lnTo>
                  <a:lnTo>
                    <a:pt x="112222" y="62608"/>
                  </a:lnTo>
                  <a:lnTo>
                    <a:pt x="113333" y="62608"/>
                  </a:lnTo>
                  <a:lnTo>
                    <a:pt x="116666" y="65217"/>
                  </a:lnTo>
                  <a:lnTo>
                    <a:pt x="116666" y="62608"/>
                  </a:lnTo>
                  <a:lnTo>
                    <a:pt x="117777" y="52173"/>
                  </a:lnTo>
                  <a:lnTo>
                    <a:pt x="120000" y="44347"/>
                  </a:lnTo>
                  <a:lnTo>
                    <a:pt x="116666" y="41739"/>
                  </a:lnTo>
                  <a:lnTo>
                    <a:pt x="116666" y="31304"/>
                  </a:lnTo>
                  <a:lnTo>
                    <a:pt x="116666" y="28695"/>
                  </a:lnTo>
                  <a:lnTo>
                    <a:pt x="116666" y="20869"/>
                  </a:lnTo>
                  <a:lnTo>
                    <a:pt x="113333" y="18260"/>
                  </a:lnTo>
                  <a:lnTo>
                    <a:pt x="112222" y="13043"/>
                  </a:lnTo>
                  <a:lnTo>
                    <a:pt x="112222" y="10434"/>
                  </a:lnTo>
                  <a:lnTo>
                    <a:pt x="108888" y="10434"/>
                  </a:lnTo>
                  <a:lnTo>
                    <a:pt x="104444" y="10434"/>
                  </a:lnTo>
                  <a:lnTo>
                    <a:pt x="103333" y="10434"/>
                  </a:lnTo>
                  <a:lnTo>
                    <a:pt x="98888" y="10434"/>
                  </a:lnTo>
                  <a:lnTo>
                    <a:pt x="94444" y="7826"/>
                  </a:lnTo>
                  <a:lnTo>
                    <a:pt x="90000" y="0"/>
                  </a:lnTo>
                  <a:lnTo>
                    <a:pt x="84444" y="0"/>
                  </a:lnTo>
                  <a:lnTo>
                    <a:pt x="84444" y="7826"/>
                  </a:lnTo>
                  <a:lnTo>
                    <a:pt x="82222" y="10434"/>
                  </a:lnTo>
                  <a:lnTo>
                    <a:pt x="82222" y="18260"/>
                  </a:lnTo>
                  <a:lnTo>
                    <a:pt x="80000" y="20869"/>
                  </a:lnTo>
                  <a:lnTo>
                    <a:pt x="78888" y="20869"/>
                  </a:lnTo>
                  <a:lnTo>
                    <a:pt x="74444" y="20869"/>
                  </a:lnTo>
                  <a:lnTo>
                    <a:pt x="70000" y="18260"/>
                  </a:lnTo>
                  <a:lnTo>
                    <a:pt x="67777" y="10434"/>
                  </a:lnTo>
                  <a:lnTo>
                    <a:pt x="65555" y="7826"/>
                  </a:lnTo>
                  <a:lnTo>
                    <a:pt x="65555" y="10434"/>
                  </a:lnTo>
                  <a:lnTo>
                    <a:pt x="67777" y="18260"/>
                  </a:lnTo>
                  <a:lnTo>
                    <a:pt x="65555" y="20869"/>
                  </a:lnTo>
                  <a:lnTo>
                    <a:pt x="63333" y="20869"/>
                  </a:lnTo>
                  <a:lnTo>
                    <a:pt x="61111" y="20869"/>
                  </a:lnTo>
                  <a:lnTo>
                    <a:pt x="61111" y="28695"/>
                  </a:lnTo>
                  <a:lnTo>
                    <a:pt x="58888" y="31304"/>
                  </a:lnTo>
                  <a:lnTo>
                    <a:pt x="56666" y="33913"/>
                  </a:lnTo>
                  <a:lnTo>
                    <a:pt x="53333" y="41739"/>
                  </a:lnTo>
                  <a:lnTo>
                    <a:pt x="52222" y="44347"/>
                  </a:lnTo>
                  <a:lnTo>
                    <a:pt x="53333" y="44347"/>
                  </a:lnTo>
                  <a:lnTo>
                    <a:pt x="53333" y="52173"/>
                  </a:lnTo>
                  <a:lnTo>
                    <a:pt x="53333" y="54782"/>
                  </a:lnTo>
                  <a:lnTo>
                    <a:pt x="54444" y="62608"/>
                  </a:lnTo>
                  <a:lnTo>
                    <a:pt x="54444" y="65217"/>
                  </a:lnTo>
                  <a:lnTo>
                    <a:pt x="54444" y="70434"/>
                  </a:lnTo>
                  <a:lnTo>
                    <a:pt x="53333" y="70434"/>
                  </a:lnTo>
                  <a:lnTo>
                    <a:pt x="50000" y="65217"/>
                  </a:lnTo>
                  <a:lnTo>
                    <a:pt x="50000" y="62608"/>
                  </a:lnTo>
                  <a:lnTo>
                    <a:pt x="48888" y="65217"/>
                  </a:lnTo>
                  <a:lnTo>
                    <a:pt x="47777" y="65217"/>
                  </a:lnTo>
                  <a:lnTo>
                    <a:pt x="45555" y="65217"/>
                  </a:lnTo>
                  <a:lnTo>
                    <a:pt x="41111" y="62608"/>
                  </a:lnTo>
                  <a:lnTo>
                    <a:pt x="41111" y="65217"/>
                  </a:lnTo>
                  <a:lnTo>
                    <a:pt x="35555" y="65217"/>
                  </a:lnTo>
                  <a:lnTo>
                    <a:pt x="31111" y="70434"/>
                  </a:lnTo>
                  <a:lnTo>
                    <a:pt x="27777" y="73043"/>
                  </a:lnTo>
                  <a:lnTo>
                    <a:pt x="26666" y="75652"/>
                  </a:lnTo>
                  <a:lnTo>
                    <a:pt x="25555" y="75652"/>
                  </a:lnTo>
                  <a:lnTo>
                    <a:pt x="22222" y="70434"/>
                  </a:lnTo>
                  <a:lnTo>
                    <a:pt x="21111" y="70434"/>
                  </a:lnTo>
                  <a:lnTo>
                    <a:pt x="18888" y="70434"/>
                  </a:lnTo>
                  <a:lnTo>
                    <a:pt x="14444" y="65217"/>
                  </a:lnTo>
                  <a:lnTo>
                    <a:pt x="12222" y="75652"/>
                  </a:lnTo>
                  <a:lnTo>
                    <a:pt x="12222" y="80869"/>
                  </a:lnTo>
                  <a:lnTo>
                    <a:pt x="10000" y="80869"/>
                  </a:lnTo>
                  <a:lnTo>
                    <a:pt x="10000" y="75652"/>
                  </a:lnTo>
                  <a:lnTo>
                    <a:pt x="5555" y="70434"/>
                  </a:lnTo>
                  <a:lnTo>
                    <a:pt x="4444" y="70434"/>
                  </a:lnTo>
                  <a:lnTo>
                    <a:pt x="1111" y="70434"/>
                  </a:lnTo>
                  <a:lnTo>
                    <a:pt x="0" y="70434"/>
                  </a:lnTo>
                  <a:lnTo>
                    <a:pt x="1111" y="75652"/>
                  </a:lnTo>
                  <a:lnTo>
                    <a:pt x="0" y="80869"/>
                  </a:lnTo>
                  <a:lnTo>
                    <a:pt x="1111" y="86086"/>
                  </a:lnTo>
                  <a:lnTo>
                    <a:pt x="0" y="88695"/>
                  </a:lnTo>
                  <a:lnTo>
                    <a:pt x="4444" y="96521"/>
                  </a:lnTo>
                  <a:lnTo>
                    <a:pt x="7777" y="99130"/>
                  </a:lnTo>
                  <a:lnTo>
                    <a:pt x="10000" y="99130"/>
                  </a:lnTo>
                  <a:lnTo>
                    <a:pt x="12222" y="96521"/>
                  </a:lnTo>
                  <a:lnTo>
                    <a:pt x="14444" y="96521"/>
                  </a:lnTo>
                  <a:lnTo>
                    <a:pt x="16666" y="99130"/>
                  </a:lnTo>
                  <a:lnTo>
                    <a:pt x="21111" y="104347"/>
                  </a:lnTo>
                  <a:lnTo>
                    <a:pt x="25555" y="99130"/>
                  </a:lnTo>
                  <a:lnTo>
                    <a:pt x="26666" y="9652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7" name="Shape 847"/>
            <p:cNvSpPr/>
            <p:nvPr/>
          </p:nvSpPr>
          <p:spPr>
            <a:xfrm>
              <a:off x="4724400" y="2251178"/>
              <a:ext cx="185738" cy="85724"/>
            </a:xfrm>
            <a:custGeom>
              <a:avLst/>
              <a:gdLst/>
              <a:ahLst/>
              <a:cxnLst/>
              <a:rect l="0" t="0" r="0" b="0"/>
              <a:pathLst>
                <a:path w="120000" h="120000" extrusionOk="0">
                  <a:moveTo>
                    <a:pt x="114947" y="62727"/>
                  </a:moveTo>
                  <a:lnTo>
                    <a:pt x="111157" y="57272"/>
                  </a:lnTo>
                  <a:lnTo>
                    <a:pt x="106105" y="51818"/>
                  </a:lnTo>
                  <a:lnTo>
                    <a:pt x="104842" y="51818"/>
                  </a:lnTo>
                  <a:lnTo>
                    <a:pt x="99789" y="51818"/>
                  </a:lnTo>
                  <a:lnTo>
                    <a:pt x="97263" y="51818"/>
                  </a:lnTo>
                  <a:lnTo>
                    <a:pt x="97263" y="46363"/>
                  </a:lnTo>
                  <a:lnTo>
                    <a:pt x="97263" y="35454"/>
                  </a:lnTo>
                  <a:lnTo>
                    <a:pt x="92210" y="35454"/>
                  </a:lnTo>
                  <a:lnTo>
                    <a:pt x="89684" y="35454"/>
                  </a:lnTo>
                  <a:lnTo>
                    <a:pt x="82105" y="32727"/>
                  </a:lnTo>
                  <a:lnTo>
                    <a:pt x="85894" y="35454"/>
                  </a:lnTo>
                  <a:lnTo>
                    <a:pt x="80842" y="46363"/>
                  </a:lnTo>
                  <a:lnTo>
                    <a:pt x="77052" y="46363"/>
                  </a:lnTo>
                  <a:lnTo>
                    <a:pt x="75789" y="43636"/>
                  </a:lnTo>
                  <a:lnTo>
                    <a:pt x="72000" y="35454"/>
                  </a:lnTo>
                  <a:lnTo>
                    <a:pt x="70736" y="32727"/>
                  </a:lnTo>
                  <a:lnTo>
                    <a:pt x="72000" y="24545"/>
                  </a:lnTo>
                  <a:lnTo>
                    <a:pt x="72000" y="21818"/>
                  </a:lnTo>
                  <a:lnTo>
                    <a:pt x="70736" y="21818"/>
                  </a:lnTo>
                  <a:lnTo>
                    <a:pt x="65684" y="21818"/>
                  </a:lnTo>
                  <a:lnTo>
                    <a:pt x="65684" y="13636"/>
                  </a:lnTo>
                  <a:lnTo>
                    <a:pt x="60631" y="13636"/>
                  </a:lnTo>
                  <a:lnTo>
                    <a:pt x="55578" y="13636"/>
                  </a:lnTo>
                  <a:lnTo>
                    <a:pt x="54315" y="10909"/>
                  </a:lnTo>
                  <a:lnTo>
                    <a:pt x="54315" y="8181"/>
                  </a:lnTo>
                  <a:lnTo>
                    <a:pt x="50526" y="8181"/>
                  </a:lnTo>
                  <a:lnTo>
                    <a:pt x="49263" y="8181"/>
                  </a:lnTo>
                  <a:lnTo>
                    <a:pt x="46736" y="10909"/>
                  </a:lnTo>
                  <a:lnTo>
                    <a:pt x="44210" y="10909"/>
                  </a:lnTo>
                  <a:lnTo>
                    <a:pt x="42947" y="10909"/>
                  </a:lnTo>
                  <a:lnTo>
                    <a:pt x="42947" y="8181"/>
                  </a:lnTo>
                  <a:lnTo>
                    <a:pt x="39157" y="0"/>
                  </a:lnTo>
                  <a:lnTo>
                    <a:pt x="37894" y="8181"/>
                  </a:lnTo>
                  <a:lnTo>
                    <a:pt x="35368" y="8181"/>
                  </a:lnTo>
                  <a:lnTo>
                    <a:pt x="27789" y="13636"/>
                  </a:lnTo>
                  <a:lnTo>
                    <a:pt x="22736" y="21818"/>
                  </a:lnTo>
                  <a:lnTo>
                    <a:pt x="15157" y="24545"/>
                  </a:lnTo>
                  <a:lnTo>
                    <a:pt x="8842" y="32727"/>
                  </a:lnTo>
                  <a:lnTo>
                    <a:pt x="3789" y="35454"/>
                  </a:lnTo>
                  <a:lnTo>
                    <a:pt x="2526" y="40909"/>
                  </a:lnTo>
                  <a:lnTo>
                    <a:pt x="0" y="43636"/>
                  </a:lnTo>
                  <a:lnTo>
                    <a:pt x="2526" y="43636"/>
                  </a:lnTo>
                  <a:lnTo>
                    <a:pt x="3789" y="46363"/>
                  </a:lnTo>
                  <a:lnTo>
                    <a:pt x="5052" y="57272"/>
                  </a:lnTo>
                  <a:lnTo>
                    <a:pt x="3789" y="62727"/>
                  </a:lnTo>
                  <a:lnTo>
                    <a:pt x="8842" y="73636"/>
                  </a:lnTo>
                  <a:lnTo>
                    <a:pt x="13894" y="84545"/>
                  </a:lnTo>
                  <a:lnTo>
                    <a:pt x="22736" y="98181"/>
                  </a:lnTo>
                  <a:lnTo>
                    <a:pt x="27789" y="109090"/>
                  </a:lnTo>
                  <a:lnTo>
                    <a:pt x="27789" y="106363"/>
                  </a:lnTo>
                  <a:lnTo>
                    <a:pt x="30315" y="109090"/>
                  </a:lnTo>
                  <a:lnTo>
                    <a:pt x="32842" y="117272"/>
                  </a:lnTo>
                  <a:lnTo>
                    <a:pt x="37894" y="120000"/>
                  </a:lnTo>
                  <a:lnTo>
                    <a:pt x="42947" y="120000"/>
                  </a:lnTo>
                  <a:lnTo>
                    <a:pt x="44210" y="120000"/>
                  </a:lnTo>
                  <a:lnTo>
                    <a:pt x="46736" y="117272"/>
                  </a:lnTo>
                  <a:lnTo>
                    <a:pt x="46736" y="109090"/>
                  </a:lnTo>
                  <a:lnTo>
                    <a:pt x="49263" y="106363"/>
                  </a:lnTo>
                  <a:lnTo>
                    <a:pt x="49263" y="98181"/>
                  </a:lnTo>
                  <a:lnTo>
                    <a:pt x="55578" y="98181"/>
                  </a:lnTo>
                  <a:lnTo>
                    <a:pt x="60631" y="106363"/>
                  </a:lnTo>
                  <a:lnTo>
                    <a:pt x="65684" y="109090"/>
                  </a:lnTo>
                  <a:lnTo>
                    <a:pt x="70736" y="109090"/>
                  </a:lnTo>
                  <a:lnTo>
                    <a:pt x="72000" y="109090"/>
                  </a:lnTo>
                  <a:lnTo>
                    <a:pt x="77052" y="109090"/>
                  </a:lnTo>
                  <a:lnTo>
                    <a:pt x="80842" y="109090"/>
                  </a:lnTo>
                  <a:lnTo>
                    <a:pt x="80842" y="111818"/>
                  </a:lnTo>
                  <a:lnTo>
                    <a:pt x="82105" y="117272"/>
                  </a:lnTo>
                  <a:lnTo>
                    <a:pt x="85894" y="120000"/>
                  </a:lnTo>
                  <a:lnTo>
                    <a:pt x="87157" y="109090"/>
                  </a:lnTo>
                  <a:lnTo>
                    <a:pt x="92210" y="109090"/>
                  </a:lnTo>
                  <a:lnTo>
                    <a:pt x="99789" y="106363"/>
                  </a:lnTo>
                  <a:lnTo>
                    <a:pt x="102315" y="98181"/>
                  </a:lnTo>
                  <a:lnTo>
                    <a:pt x="104842" y="95454"/>
                  </a:lnTo>
                  <a:lnTo>
                    <a:pt x="106105" y="87272"/>
                  </a:lnTo>
                  <a:lnTo>
                    <a:pt x="106105" y="84545"/>
                  </a:lnTo>
                  <a:lnTo>
                    <a:pt x="114947" y="79090"/>
                  </a:lnTo>
                  <a:lnTo>
                    <a:pt x="120000" y="79090"/>
                  </a:lnTo>
                  <a:lnTo>
                    <a:pt x="114947" y="6272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8" name="Shape 848"/>
            <p:cNvSpPr/>
            <p:nvPr/>
          </p:nvSpPr>
          <p:spPr>
            <a:xfrm>
              <a:off x="4968875" y="1965428"/>
              <a:ext cx="157162" cy="77788"/>
            </a:xfrm>
            <a:custGeom>
              <a:avLst/>
              <a:gdLst/>
              <a:ahLst/>
              <a:cxnLst/>
              <a:rect l="0" t="0" r="0" b="0"/>
              <a:pathLst>
                <a:path w="120000" h="120000" extrusionOk="0">
                  <a:moveTo>
                    <a:pt x="13500" y="51000"/>
                  </a:moveTo>
                  <a:lnTo>
                    <a:pt x="7500" y="51000"/>
                  </a:lnTo>
                  <a:lnTo>
                    <a:pt x="4500" y="57000"/>
                  </a:lnTo>
                  <a:lnTo>
                    <a:pt x="1500" y="57000"/>
                  </a:lnTo>
                  <a:lnTo>
                    <a:pt x="0" y="57000"/>
                  </a:lnTo>
                  <a:lnTo>
                    <a:pt x="0" y="63000"/>
                  </a:lnTo>
                  <a:lnTo>
                    <a:pt x="1500" y="72000"/>
                  </a:lnTo>
                  <a:lnTo>
                    <a:pt x="1500" y="81000"/>
                  </a:lnTo>
                  <a:lnTo>
                    <a:pt x="1500" y="84000"/>
                  </a:lnTo>
                  <a:lnTo>
                    <a:pt x="4500" y="81000"/>
                  </a:lnTo>
                  <a:lnTo>
                    <a:pt x="7500" y="72000"/>
                  </a:lnTo>
                  <a:lnTo>
                    <a:pt x="10500" y="72000"/>
                  </a:lnTo>
                  <a:lnTo>
                    <a:pt x="13500" y="69000"/>
                  </a:lnTo>
                  <a:lnTo>
                    <a:pt x="16500" y="72000"/>
                  </a:lnTo>
                  <a:lnTo>
                    <a:pt x="19500" y="69000"/>
                  </a:lnTo>
                  <a:lnTo>
                    <a:pt x="22500" y="63000"/>
                  </a:lnTo>
                  <a:lnTo>
                    <a:pt x="24000" y="63000"/>
                  </a:lnTo>
                  <a:lnTo>
                    <a:pt x="19500" y="57000"/>
                  </a:lnTo>
                  <a:lnTo>
                    <a:pt x="13500" y="51000"/>
                  </a:lnTo>
                  <a:close/>
                  <a:moveTo>
                    <a:pt x="7500" y="45000"/>
                  </a:moveTo>
                  <a:lnTo>
                    <a:pt x="10500" y="45000"/>
                  </a:lnTo>
                  <a:lnTo>
                    <a:pt x="13500" y="45000"/>
                  </a:lnTo>
                  <a:lnTo>
                    <a:pt x="16500" y="39000"/>
                  </a:lnTo>
                  <a:lnTo>
                    <a:pt x="19500" y="33000"/>
                  </a:lnTo>
                  <a:lnTo>
                    <a:pt x="16500" y="33000"/>
                  </a:lnTo>
                  <a:lnTo>
                    <a:pt x="10500" y="27000"/>
                  </a:lnTo>
                  <a:lnTo>
                    <a:pt x="4500" y="33000"/>
                  </a:lnTo>
                  <a:lnTo>
                    <a:pt x="0" y="33000"/>
                  </a:lnTo>
                  <a:lnTo>
                    <a:pt x="4500" y="39000"/>
                  </a:lnTo>
                  <a:lnTo>
                    <a:pt x="7500" y="45000"/>
                  </a:lnTo>
                  <a:close/>
                  <a:moveTo>
                    <a:pt x="109500" y="27000"/>
                  </a:moveTo>
                  <a:lnTo>
                    <a:pt x="114000" y="15000"/>
                  </a:lnTo>
                  <a:lnTo>
                    <a:pt x="115500" y="15000"/>
                  </a:lnTo>
                  <a:lnTo>
                    <a:pt x="120000" y="15000"/>
                  </a:lnTo>
                  <a:lnTo>
                    <a:pt x="114000" y="12000"/>
                  </a:lnTo>
                  <a:lnTo>
                    <a:pt x="108000" y="12000"/>
                  </a:lnTo>
                  <a:lnTo>
                    <a:pt x="96000" y="12000"/>
                  </a:lnTo>
                  <a:lnTo>
                    <a:pt x="82500" y="3000"/>
                  </a:lnTo>
                  <a:lnTo>
                    <a:pt x="73500" y="3000"/>
                  </a:lnTo>
                  <a:lnTo>
                    <a:pt x="64500" y="0"/>
                  </a:lnTo>
                  <a:lnTo>
                    <a:pt x="64500" y="3000"/>
                  </a:lnTo>
                  <a:lnTo>
                    <a:pt x="60000" y="3000"/>
                  </a:lnTo>
                  <a:lnTo>
                    <a:pt x="49500" y="3000"/>
                  </a:lnTo>
                  <a:lnTo>
                    <a:pt x="49500" y="12000"/>
                  </a:lnTo>
                  <a:lnTo>
                    <a:pt x="43500" y="12000"/>
                  </a:lnTo>
                  <a:lnTo>
                    <a:pt x="42000" y="12000"/>
                  </a:lnTo>
                  <a:lnTo>
                    <a:pt x="36000" y="12000"/>
                  </a:lnTo>
                  <a:lnTo>
                    <a:pt x="40500" y="15000"/>
                  </a:lnTo>
                  <a:lnTo>
                    <a:pt x="34500" y="15000"/>
                  </a:lnTo>
                  <a:lnTo>
                    <a:pt x="28500" y="21000"/>
                  </a:lnTo>
                  <a:lnTo>
                    <a:pt x="28500" y="33000"/>
                  </a:lnTo>
                  <a:lnTo>
                    <a:pt x="30000" y="27000"/>
                  </a:lnTo>
                  <a:lnTo>
                    <a:pt x="28500" y="39000"/>
                  </a:lnTo>
                  <a:lnTo>
                    <a:pt x="28500" y="45000"/>
                  </a:lnTo>
                  <a:lnTo>
                    <a:pt x="30000" y="45000"/>
                  </a:lnTo>
                  <a:lnTo>
                    <a:pt x="30000" y="51000"/>
                  </a:lnTo>
                  <a:lnTo>
                    <a:pt x="30000" y="57000"/>
                  </a:lnTo>
                  <a:lnTo>
                    <a:pt x="36000" y="69000"/>
                  </a:lnTo>
                  <a:lnTo>
                    <a:pt x="42000" y="69000"/>
                  </a:lnTo>
                  <a:lnTo>
                    <a:pt x="43500" y="69000"/>
                  </a:lnTo>
                  <a:lnTo>
                    <a:pt x="48000" y="63000"/>
                  </a:lnTo>
                  <a:lnTo>
                    <a:pt x="49500" y="69000"/>
                  </a:lnTo>
                  <a:lnTo>
                    <a:pt x="49500" y="72000"/>
                  </a:lnTo>
                  <a:lnTo>
                    <a:pt x="48000" y="93000"/>
                  </a:lnTo>
                  <a:lnTo>
                    <a:pt x="54000" y="84000"/>
                  </a:lnTo>
                  <a:lnTo>
                    <a:pt x="60000" y="81000"/>
                  </a:lnTo>
                  <a:lnTo>
                    <a:pt x="64500" y="81000"/>
                  </a:lnTo>
                  <a:lnTo>
                    <a:pt x="73500" y="84000"/>
                  </a:lnTo>
                  <a:lnTo>
                    <a:pt x="85500" y="96000"/>
                  </a:lnTo>
                  <a:lnTo>
                    <a:pt x="90000" y="105000"/>
                  </a:lnTo>
                  <a:lnTo>
                    <a:pt x="94500" y="105000"/>
                  </a:lnTo>
                  <a:lnTo>
                    <a:pt x="102000" y="105000"/>
                  </a:lnTo>
                  <a:lnTo>
                    <a:pt x="108000" y="108000"/>
                  </a:lnTo>
                  <a:lnTo>
                    <a:pt x="114000" y="111000"/>
                  </a:lnTo>
                  <a:lnTo>
                    <a:pt x="115500" y="120000"/>
                  </a:lnTo>
                  <a:lnTo>
                    <a:pt x="115500" y="111000"/>
                  </a:lnTo>
                  <a:lnTo>
                    <a:pt x="109500" y="108000"/>
                  </a:lnTo>
                  <a:lnTo>
                    <a:pt x="108000" y="105000"/>
                  </a:lnTo>
                  <a:lnTo>
                    <a:pt x="115500" y="93000"/>
                  </a:lnTo>
                  <a:lnTo>
                    <a:pt x="109500" y="81000"/>
                  </a:lnTo>
                  <a:lnTo>
                    <a:pt x="108000" y="72000"/>
                  </a:lnTo>
                  <a:lnTo>
                    <a:pt x="108000" y="69000"/>
                  </a:lnTo>
                  <a:lnTo>
                    <a:pt x="108000" y="63000"/>
                  </a:lnTo>
                  <a:lnTo>
                    <a:pt x="108000" y="51000"/>
                  </a:lnTo>
                  <a:lnTo>
                    <a:pt x="106500" y="45000"/>
                  </a:lnTo>
                  <a:lnTo>
                    <a:pt x="108000" y="33000"/>
                  </a:lnTo>
                  <a:lnTo>
                    <a:pt x="109500" y="27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49" name="Shape 849"/>
            <p:cNvSpPr/>
            <p:nvPr/>
          </p:nvSpPr>
          <p:spPr>
            <a:xfrm>
              <a:off x="4613275" y="2027341"/>
              <a:ext cx="119063" cy="104774"/>
            </a:xfrm>
            <a:custGeom>
              <a:avLst/>
              <a:gdLst/>
              <a:ahLst/>
              <a:cxnLst/>
              <a:rect l="0" t="0" r="0" b="0"/>
              <a:pathLst>
                <a:path w="120000" h="120000" extrusionOk="0">
                  <a:moveTo>
                    <a:pt x="76721" y="47547"/>
                  </a:moveTo>
                  <a:lnTo>
                    <a:pt x="64918" y="43018"/>
                  </a:lnTo>
                  <a:lnTo>
                    <a:pt x="60983" y="43018"/>
                  </a:lnTo>
                  <a:lnTo>
                    <a:pt x="57049" y="47547"/>
                  </a:lnTo>
                  <a:lnTo>
                    <a:pt x="57049" y="43018"/>
                  </a:lnTo>
                  <a:lnTo>
                    <a:pt x="60983" y="38490"/>
                  </a:lnTo>
                  <a:lnTo>
                    <a:pt x="57049" y="29433"/>
                  </a:lnTo>
                  <a:lnTo>
                    <a:pt x="57049" y="27169"/>
                  </a:lnTo>
                  <a:lnTo>
                    <a:pt x="64918" y="18113"/>
                  </a:lnTo>
                  <a:lnTo>
                    <a:pt x="64918" y="11320"/>
                  </a:lnTo>
                  <a:lnTo>
                    <a:pt x="64918" y="9056"/>
                  </a:lnTo>
                  <a:lnTo>
                    <a:pt x="64918" y="6792"/>
                  </a:lnTo>
                  <a:lnTo>
                    <a:pt x="68852" y="0"/>
                  </a:lnTo>
                  <a:lnTo>
                    <a:pt x="57049" y="6792"/>
                  </a:lnTo>
                  <a:lnTo>
                    <a:pt x="47213" y="9056"/>
                  </a:lnTo>
                  <a:lnTo>
                    <a:pt x="41311" y="18113"/>
                  </a:lnTo>
                  <a:lnTo>
                    <a:pt x="33442" y="20377"/>
                  </a:lnTo>
                  <a:lnTo>
                    <a:pt x="23606" y="20377"/>
                  </a:lnTo>
                  <a:lnTo>
                    <a:pt x="13770" y="27169"/>
                  </a:lnTo>
                  <a:lnTo>
                    <a:pt x="7868" y="29433"/>
                  </a:lnTo>
                  <a:lnTo>
                    <a:pt x="7868" y="36226"/>
                  </a:lnTo>
                  <a:lnTo>
                    <a:pt x="13770" y="38490"/>
                  </a:lnTo>
                  <a:lnTo>
                    <a:pt x="15737" y="36226"/>
                  </a:lnTo>
                  <a:lnTo>
                    <a:pt x="15737" y="29433"/>
                  </a:lnTo>
                  <a:lnTo>
                    <a:pt x="23606" y="27169"/>
                  </a:lnTo>
                  <a:lnTo>
                    <a:pt x="25573" y="27169"/>
                  </a:lnTo>
                  <a:lnTo>
                    <a:pt x="39344" y="27169"/>
                  </a:lnTo>
                  <a:lnTo>
                    <a:pt x="31475" y="29433"/>
                  </a:lnTo>
                  <a:lnTo>
                    <a:pt x="31475" y="36226"/>
                  </a:lnTo>
                  <a:lnTo>
                    <a:pt x="31475" y="38490"/>
                  </a:lnTo>
                  <a:lnTo>
                    <a:pt x="33442" y="43018"/>
                  </a:lnTo>
                  <a:lnTo>
                    <a:pt x="33442" y="47547"/>
                  </a:lnTo>
                  <a:lnTo>
                    <a:pt x="31475" y="43018"/>
                  </a:lnTo>
                  <a:lnTo>
                    <a:pt x="25573" y="43018"/>
                  </a:lnTo>
                  <a:lnTo>
                    <a:pt x="31475" y="38490"/>
                  </a:lnTo>
                  <a:lnTo>
                    <a:pt x="25573" y="38490"/>
                  </a:lnTo>
                  <a:lnTo>
                    <a:pt x="23606" y="38490"/>
                  </a:lnTo>
                  <a:lnTo>
                    <a:pt x="21639" y="43018"/>
                  </a:lnTo>
                  <a:lnTo>
                    <a:pt x="15737" y="47547"/>
                  </a:lnTo>
                  <a:lnTo>
                    <a:pt x="15737" y="43018"/>
                  </a:lnTo>
                  <a:lnTo>
                    <a:pt x="7868" y="43018"/>
                  </a:lnTo>
                  <a:lnTo>
                    <a:pt x="5901" y="38490"/>
                  </a:lnTo>
                  <a:lnTo>
                    <a:pt x="5901" y="43018"/>
                  </a:lnTo>
                  <a:lnTo>
                    <a:pt x="0" y="56603"/>
                  </a:lnTo>
                  <a:lnTo>
                    <a:pt x="5901" y="65660"/>
                  </a:lnTo>
                  <a:lnTo>
                    <a:pt x="7868" y="70188"/>
                  </a:lnTo>
                  <a:lnTo>
                    <a:pt x="7868" y="74716"/>
                  </a:lnTo>
                  <a:lnTo>
                    <a:pt x="5901" y="74716"/>
                  </a:lnTo>
                  <a:lnTo>
                    <a:pt x="5901" y="76981"/>
                  </a:lnTo>
                  <a:lnTo>
                    <a:pt x="5901" y="86037"/>
                  </a:lnTo>
                  <a:lnTo>
                    <a:pt x="7868" y="86037"/>
                  </a:lnTo>
                  <a:lnTo>
                    <a:pt x="7868" y="81509"/>
                  </a:lnTo>
                  <a:lnTo>
                    <a:pt x="15737" y="90566"/>
                  </a:lnTo>
                  <a:lnTo>
                    <a:pt x="15737" y="95094"/>
                  </a:lnTo>
                  <a:lnTo>
                    <a:pt x="13770" y="99622"/>
                  </a:lnTo>
                  <a:lnTo>
                    <a:pt x="15737" y="99622"/>
                  </a:lnTo>
                  <a:lnTo>
                    <a:pt x="15737" y="108679"/>
                  </a:lnTo>
                  <a:lnTo>
                    <a:pt x="21639" y="108679"/>
                  </a:lnTo>
                  <a:lnTo>
                    <a:pt x="31475" y="110943"/>
                  </a:lnTo>
                  <a:lnTo>
                    <a:pt x="33442" y="110943"/>
                  </a:lnTo>
                  <a:lnTo>
                    <a:pt x="39344" y="108679"/>
                  </a:lnTo>
                  <a:lnTo>
                    <a:pt x="41311" y="108679"/>
                  </a:lnTo>
                  <a:lnTo>
                    <a:pt x="47213" y="110943"/>
                  </a:lnTo>
                  <a:lnTo>
                    <a:pt x="41311" y="104150"/>
                  </a:lnTo>
                  <a:lnTo>
                    <a:pt x="39344" y="104150"/>
                  </a:lnTo>
                  <a:lnTo>
                    <a:pt x="39344" y="99622"/>
                  </a:lnTo>
                  <a:lnTo>
                    <a:pt x="41311" y="99622"/>
                  </a:lnTo>
                  <a:lnTo>
                    <a:pt x="41311" y="95094"/>
                  </a:lnTo>
                  <a:lnTo>
                    <a:pt x="41311" y="90566"/>
                  </a:lnTo>
                  <a:lnTo>
                    <a:pt x="41311" y="86037"/>
                  </a:lnTo>
                  <a:lnTo>
                    <a:pt x="47213" y="81509"/>
                  </a:lnTo>
                  <a:lnTo>
                    <a:pt x="41311" y="76981"/>
                  </a:lnTo>
                  <a:lnTo>
                    <a:pt x="47213" y="76981"/>
                  </a:lnTo>
                  <a:lnTo>
                    <a:pt x="53114" y="76981"/>
                  </a:lnTo>
                  <a:lnTo>
                    <a:pt x="53114" y="74716"/>
                  </a:lnTo>
                  <a:lnTo>
                    <a:pt x="49180" y="74716"/>
                  </a:lnTo>
                  <a:lnTo>
                    <a:pt x="57049" y="70188"/>
                  </a:lnTo>
                  <a:lnTo>
                    <a:pt x="57049" y="65660"/>
                  </a:lnTo>
                  <a:lnTo>
                    <a:pt x="60983" y="56603"/>
                  </a:lnTo>
                  <a:lnTo>
                    <a:pt x="64918" y="56603"/>
                  </a:lnTo>
                  <a:lnTo>
                    <a:pt x="64918" y="61132"/>
                  </a:lnTo>
                  <a:lnTo>
                    <a:pt x="68852" y="61132"/>
                  </a:lnTo>
                  <a:lnTo>
                    <a:pt x="72786" y="61132"/>
                  </a:lnTo>
                  <a:lnTo>
                    <a:pt x="76721" y="56603"/>
                  </a:lnTo>
                  <a:lnTo>
                    <a:pt x="76721" y="47547"/>
                  </a:lnTo>
                  <a:close/>
                  <a:moveTo>
                    <a:pt x="68852" y="81509"/>
                  </a:moveTo>
                  <a:lnTo>
                    <a:pt x="64918" y="86037"/>
                  </a:lnTo>
                  <a:lnTo>
                    <a:pt x="60983" y="86037"/>
                  </a:lnTo>
                  <a:lnTo>
                    <a:pt x="60983" y="81509"/>
                  </a:lnTo>
                  <a:lnTo>
                    <a:pt x="57049" y="81509"/>
                  </a:lnTo>
                  <a:lnTo>
                    <a:pt x="47213" y="86037"/>
                  </a:lnTo>
                  <a:lnTo>
                    <a:pt x="49180" y="90566"/>
                  </a:lnTo>
                  <a:lnTo>
                    <a:pt x="53114" y="99622"/>
                  </a:lnTo>
                  <a:lnTo>
                    <a:pt x="57049" y="99622"/>
                  </a:lnTo>
                  <a:lnTo>
                    <a:pt x="60983" y="104150"/>
                  </a:lnTo>
                  <a:lnTo>
                    <a:pt x="68852" y="104150"/>
                  </a:lnTo>
                  <a:lnTo>
                    <a:pt x="72786" y="99622"/>
                  </a:lnTo>
                  <a:lnTo>
                    <a:pt x="72786" y="95094"/>
                  </a:lnTo>
                  <a:lnTo>
                    <a:pt x="72786" y="90566"/>
                  </a:lnTo>
                  <a:lnTo>
                    <a:pt x="68852" y="86037"/>
                  </a:lnTo>
                  <a:lnTo>
                    <a:pt x="72786" y="86037"/>
                  </a:lnTo>
                  <a:lnTo>
                    <a:pt x="68852" y="81509"/>
                  </a:lnTo>
                  <a:close/>
                  <a:moveTo>
                    <a:pt x="118032" y="70188"/>
                  </a:moveTo>
                  <a:lnTo>
                    <a:pt x="120000" y="65660"/>
                  </a:lnTo>
                  <a:lnTo>
                    <a:pt x="118032" y="61132"/>
                  </a:lnTo>
                  <a:lnTo>
                    <a:pt x="110163" y="61132"/>
                  </a:lnTo>
                  <a:lnTo>
                    <a:pt x="102295" y="65660"/>
                  </a:lnTo>
                  <a:lnTo>
                    <a:pt x="104262" y="74716"/>
                  </a:lnTo>
                  <a:lnTo>
                    <a:pt x="104262" y="76981"/>
                  </a:lnTo>
                  <a:lnTo>
                    <a:pt x="102295" y="76981"/>
                  </a:lnTo>
                  <a:lnTo>
                    <a:pt x="104262" y="74716"/>
                  </a:lnTo>
                  <a:lnTo>
                    <a:pt x="102295" y="70188"/>
                  </a:lnTo>
                  <a:lnTo>
                    <a:pt x="102295" y="74716"/>
                  </a:lnTo>
                  <a:lnTo>
                    <a:pt x="100327" y="76981"/>
                  </a:lnTo>
                  <a:lnTo>
                    <a:pt x="94426" y="74716"/>
                  </a:lnTo>
                  <a:lnTo>
                    <a:pt x="100327" y="70188"/>
                  </a:lnTo>
                  <a:lnTo>
                    <a:pt x="94426" y="70188"/>
                  </a:lnTo>
                  <a:lnTo>
                    <a:pt x="92459" y="70188"/>
                  </a:lnTo>
                  <a:lnTo>
                    <a:pt x="86557" y="74716"/>
                  </a:lnTo>
                  <a:lnTo>
                    <a:pt x="84590" y="74716"/>
                  </a:lnTo>
                  <a:lnTo>
                    <a:pt x="76721" y="76981"/>
                  </a:lnTo>
                  <a:lnTo>
                    <a:pt x="84590" y="86037"/>
                  </a:lnTo>
                  <a:lnTo>
                    <a:pt x="84590" y="90566"/>
                  </a:lnTo>
                  <a:lnTo>
                    <a:pt x="78688" y="90566"/>
                  </a:lnTo>
                  <a:lnTo>
                    <a:pt x="86557" y="95094"/>
                  </a:lnTo>
                  <a:lnTo>
                    <a:pt x="94426" y="95094"/>
                  </a:lnTo>
                  <a:lnTo>
                    <a:pt x="94426" y="99622"/>
                  </a:lnTo>
                  <a:lnTo>
                    <a:pt x="100327" y="99622"/>
                  </a:lnTo>
                  <a:lnTo>
                    <a:pt x="100327" y="104150"/>
                  </a:lnTo>
                  <a:lnTo>
                    <a:pt x="102295" y="104150"/>
                  </a:lnTo>
                  <a:lnTo>
                    <a:pt x="110163" y="104150"/>
                  </a:lnTo>
                  <a:lnTo>
                    <a:pt x="104262" y="99622"/>
                  </a:lnTo>
                  <a:lnTo>
                    <a:pt x="110163" y="99622"/>
                  </a:lnTo>
                  <a:lnTo>
                    <a:pt x="112131" y="95094"/>
                  </a:lnTo>
                  <a:lnTo>
                    <a:pt x="118032" y="95094"/>
                  </a:lnTo>
                  <a:lnTo>
                    <a:pt x="112131" y="90566"/>
                  </a:lnTo>
                  <a:lnTo>
                    <a:pt x="110163" y="86037"/>
                  </a:lnTo>
                  <a:lnTo>
                    <a:pt x="112131" y="81509"/>
                  </a:lnTo>
                  <a:lnTo>
                    <a:pt x="118032" y="76981"/>
                  </a:lnTo>
                  <a:lnTo>
                    <a:pt x="120000" y="76981"/>
                  </a:lnTo>
                  <a:lnTo>
                    <a:pt x="118032" y="74716"/>
                  </a:lnTo>
                  <a:lnTo>
                    <a:pt x="118032" y="70188"/>
                  </a:lnTo>
                  <a:close/>
                  <a:moveTo>
                    <a:pt x="100327" y="110943"/>
                  </a:moveTo>
                  <a:lnTo>
                    <a:pt x="100327" y="110943"/>
                  </a:lnTo>
                  <a:lnTo>
                    <a:pt x="94426" y="110943"/>
                  </a:lnTo>
                  <a:lnTo>
                    <a:pt x="86557" y="108679"/>
                  </a:lnTo>
                  <a:lnTo>
                    <a:pt x="84590" y="108679"/>
                  </a:lnTo>
                  <a:lnTo>
                    <a:pt x="78688" y="108679"/>
                  </a:lnTo>
                  <a:lnTo>
                    <a:pt x="78688" y="110943"/>
                  </a:lnTo>
                  <a:lnTo>
                    <a:pt x="86557" y="117735"/>
                  </a:lnTo>
                  <a:lnTo>
                    <a:pt x="94426" y="120000"/>
                  </a:lnTo>
                  <a:lnTo>
                    <a:pt x="100327" y="117735"/>
                  </a:lnTo>
                  <a:lnTo>
                    <a:pt x="100327" y="113207"/>
                  </a:lnTo>
                  <a:lnTo>
                    <a:pt x="102295" y="120000"/>
                  </a:lnTo>
                  <a:lnTo>
                    <a:pt x="104262" y="110943"/>
                  </a:lnTo>
                  <a:lnTo>
                    <a:pt x="104262" y="108679"/>
                  </a:lnTo>
                  <a:lnTo>
                    <a:pt x="102295" y="104150"/>
                  </a:lnTo>
                  <a:lnTo>
                    <a:pt x="100327" y="108679"/>
                  </a:lnTo>
                  <a:lnTo>
                    <a:pt x="100327" y="110943"/>
                  </a:lnTo>
                  <a:close/>
                  <a:moveTo>
                    <a:pt x="7868" y="110943"/>
                  </a:moveTo>
                  <a:lnTo>
                    <a:pt x="13770" y="108679"/>
                  </a:lnTo>
                  <a:lnTo>
                    <a:pt x="7868" y="108679"/>
                  </a:lnTo>
                  <a:lnTo>
                    <a:pt x="7868" y="110943"/>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0" name="Shape 850"/>
            <p:cNvSpPr/>
            <p:nvPr/>
          </p:nvSpPr>
          <p:spPr>
            <a:xfrm>
              <a:off x="4913312" y="2419453"/>
              <a:ext cx="120649" cy="150813"/>
            </a:xfrm>
            <a:custGeom>
              <a:avLst/>
              <a:gdLst/>
              <a:ahLst/>
              <a:cxnLst/>
              <a:rect l="0" t="0" r="0" b="0"/>
              <a:pathLst>
                <a:path w="120000" h="120000" extrusionOk="0">
                  <a:moveTo>
                    <a:pt x="109787" y="76551"/>
                  </a:moveTo>
                  <a:cubicBezTo>
                    <a:pt x="104680" y="70344"/>
                    <a:pt x="104680" y="70344"/>
                    <a:pt x="104680" y="70344"/>
                  </a:cubicBezTo>
                  <a:cubicBezTo>
                    <a:pt x="102127" y="68275"/>
                    <a:pt x="102127" y="68275"/>
                    <a:pt x="102127" y="68275"/>
                  </a:cubicBezTo>
                  <a:cubicBezTo>
                    <a:pt x="102127" y="64137"/>
                    <a:pt x="102127" y="64137"/>
                    <a:pt x="102127" y="64137"/>
                  </a:cubicBezTo>
                  <a:cubicBezTo>
                    <a:pt x="102127" y="62068"/>
                    <a:pt x="102127" y="62068"/>
                    <a:pt x="102127" y="62068"/>
                  </a:cubicBezTo>
                  <a:cubicBezTo>
                    <a:pt x="102127" y="62068"/>
                    <a:pt x="102127" y="62068"/>
                    <a:pt x="102127" y="62068"/>
                  </a:cubicBezTo>
                  <a:cubicBezTo>
                    <a:pt x="109787" y="55862"/>
                    <a:pt x="109787" y="55862"/>
                    <a:pt x="109787" y="55862"/>
                  </a:cubicBezTo>
                  <a:cubicBezTo>
                    <a:pt x="102127" y="49655"/>
                    <a:pt x="102127" y="49655"/>
                    <a:pt x="102127" y="49655"/>
                  </a:cubicBezTo>
                  <a:cubicBezTo>
                    <a:pt x="102127" y="47586"/>
                    <a:pt x="102127" y="47586"/>
                    <a:pt x="102127" y="47586"/>
                  </a:cubicBezTo>
                  <a:cubicBezTo>
                    <a:pt x="109787" y="47586"/>
                    <a:pt x="109787" y="47586"/>
                    <a:pt x="109787" y="47586"/>
                  </a:cubicBezTo>
                  <a:cubicBezTo>
                    <a:pt x="107234" y="41379"/>
                    <a:pt x="107234" y="41379"/>
                    <a:pt x="107234" y="41379"/>
                  </a:cubicBezTo>
                  <a:cubicBezTo>
                    <a:pt x="99574" y="43448"/>
                    <a:pt x="99574" y="43448"/>
                    <a:pt x="99574" y="43448"/>
                  </a:cubicBezTo>
                  <a:cubicBezTo>
                    <a:pt x="94468" y="47586"/>
                    <a:pt x="94468" y="47586"/>
                    <a:pt x="94468" y="47586"/>
                  </a:cubicBezTo>
                  <a:cubicBezTo>
                    <a:pt x="86808" y="43448"/>
                    <a:pt x="86808" y="43448"/>
                    <a:pt x="86808" y="43448"/>
                  </a:cubicBezTo>
                  <a:cubicBezTo>
                    <a:pt x="76595" y="41379"/>
                    <a:pt x="76595" y="41379"/>
                    <a:pt x="76595" y="41379"/>
                  </a:cubicBezTo>
                  <a:cubicBezTo>
                    <a:pt x="68936" y="37241"/>
                    <a:pt x="68936" y="37241"/>
                    <a:pt x="68936" y="37241"/>
                  </a:cubicBezTo>
                  <a:cubicBezTo>
                    <a:pt x="74042" y="35172"/>
                    <a:pt x="74042" y="35172"/>
                    <a:pt x="74042" y="35172"/>
                  </a:cubicBezTo>
                  <a:cubicBezTo>
                    <a:pt x="68936" y="31034"/>
                    <a:pt x="68936" y="31034"/>
                    <a:pt x="68936" y="31034"/>
                  </a:cubicBezTo>
                  <a:cubicBezTo>
                    <a:pt x="74042" y="31034"/>
                    <a:pt x="74042" y="31034"/>
                    <a:pt x="74042" y="31034"/>
                  </a:cubicBezTo>
                  <a:cubicBezTo>
                    <a:pt x="74042" y="28965"/>
                    <a:pt x="74042" y="28965"/>
                    <a:pt x="74042" y="28965"/>
                  </a:cubicBezTo>
                  <a:cubicBezTo>
                    <a:pt x="66382" y="26896"/>
                    <a:pt x="66382" y="26896"/>
                    <a:pt x="66382" y="26896"/>
                  </a:cubicBezTo>
                  <a:cubicBezTo>
                    <a:pt x="51063" y="20689"/>
                    <a:pt x="51063" y="20689"/>
                    <a:pt x="51063" y="20689"/>
                  </a:cubicBezTo>
                  <a:cubicBezTo>
                    <a:pt x="56170" y="14482"/>
                    <a:pt x="56170" y="14482"/>
                    <a:pt x="56170" y="14482"/>
                  </a:cubicBezTo>
                  <a:cubicBezTo>
                    <a:pt x="51063" y="10344"/>
                    <a:pt x="51063" y="10344"/>
                    <a:pt x="51063" y="10344"/>
                  </a:cubicBezTo>
                  <a:cubicBezTo>
                    <a:pt x="48510" y="8275"/>
                    <a:pt x="48510" y="8275"/>
                    <a:pt x="48510" y="8275"/>
                  </a:cubicBezTo>
                  <a:cubicBezTo>
                    <a:pt x="43404" y="6206"/>
                    <a:pt x="43404" y="6206"/>
                    <a:pt x="43404" y="6206"/>
                  </a:cubicBezTo>
                  <a:cubicBezTo>
                    <a:pt x="40851" y="2068"/>
                    <a:pt x="40851" y="2068"/>
                    <a:pt x="40851" y="2068"/>
                  </a:cubicBezTo>
                  <a:cubicBezTo>
                    <a:pt x="38297" y="2068"/>
                    <a:pt x="38297" y="2068"/>
                    <a:pt x="38297" y="2068"/>
                  </a:cubicBezTo>
                  <a:cubicBezTo>
                    <a:pt x="35744" y="2068"/>
                    <a:pt x="35744" y="2068"/>
                    <a:pt x="35744" y="2068"/>
                  </a:cubicBezTo>
                  <a:cubicBezTo>
                    <a:pt x="28085" y="2068"/>
                    <a:pt x="28085" y="2068"/>
                    <a:pt x="28085" y="2068"/>
                  </a:cubicBezTo>
                  <a:cubicBezTo>
                    <a:pt x="22978" y="0"/>
                    <a:pt x="22978" y="0"/>
                    <a:pt x="22978" y="0"/>
                  </a:cubicBezTo>
                  <a:cubicBezTo>
                    <a:pt x="17872" y="2068"/>
                    <a:pt x="17872" y="2068"/>
                    <a:pt x="17872" y="2068"/>
                  </a:cubicBezTo>
                  <a:cubicBezTo>
                    <a:pt x="15319" y="6206"/>
                    <a:pt x="15319" y="6206"/>
                    <a:pt x="15319" y="6206"/>
                  </a:cubicBezTo>
                  <a:cubicBezTo>
                    <a:pt x="10212" y="6206"/>
                    <a:pt x="10212" y="6206"/>
                    <a:pt x="10212" y="6206"/>
                  </a:cubicBezTo>
                  <a:cubicBezTo>
                    <a:pt x="5106" y="6206"/>
                    <a:pt x="5106" y="6206"/>
                    <a:pt x="5106" y="6206"/>
                  </a:cubicBezTo>
                  <a:cubicBezTo>
                    <a:pt x="0" y="8275"/>
                    <a:pt x="0" y="8275"/>
                    <a:pt x="0" y="8275"/>
                  </a:cubicBezTo>
                  <a:cubicBezTo>
                    <a:pt x="2553" y="14482"/>
                    <a:pt x="2553" y="14482"/>
                    <a:pt x="2553" y="14482"/>
                  </a:cubicBezTo>
                  <a:cubicBezTo>
                    <a:pt x="2553" y="16551"/>
                    <a:pt x="2553" y="16551"/>
                    <a:pt x="2553" y="16551"/>
                  </a:cubicBezTo>
                  <a:cubicBezTo>
                    <a:pt x="7659" y="16551"/>
                    <a:pt x="7659" y="16551"/>
                    <a:pt x="7659" y="16551"/>
                  </a:cubicBezTo>
                  <a:cubicBezTo>
                    <a:pt x="2553" y="20689"/>
                    <a:pt x="2553" y="20689"/>
                    <a:pt x="2553" y="20689"/>
                  </a:cubicBezTo>
                  <a:cubicBezTo>
                    <a:pt x="5106" y="20689"/>
                    <a:pt x="5106" y="20689"/>
                    <a:pt x="5106" y="20689"/>
                  </a:cubicBezTo>
                  <a:cubicBezTo>
                    <a:pt x="7659" y="22758"/>
                    <a:pt x="7659" y="22758"/>
                    <a:pt x="7659" y="22758"/>
                  </a:cubicBezTo>
                  <a:cubicBezTo>
                    <a:pt x="15319" y="28965"/>
                    <a:pt x="15319" y="28965"/>
                    <a:pt x="15319" y="28965"/>
                  </a:cubicBezTo>
                  <a:cubicBezTo>
                    <a:pt x="7659" y="28965"/>
                    <a:pt x="7659" y="28965"/>
                    <a:pt x="7659" y="28965"/>
                  </a:cubicBezTo>
                  <a:cubicBezTo>
                    <a:pt x="7659" y="31034"/>
                    <a:pt x="7659" y="31034"/>
                    <a:pt x="7659" y="31034"/>
                  </a:cubicBezTo>
                  <a:cubicBezTo>
                    <a:pt x="7659" y="35172"/>
                    <a:pt x="7659" y="35172"/>
                    <a:pt x="7659" y="35172"/>
                  </a:cubicBezTo>
                  <a:cubicBezTo>
                    <a:pt x="10212" y="35172"/>
                    <a:pt x="10212" y="35172"/>
                    <a:pt x="10212" y="35172"/>
                  </a:cubicBezTo>
                  <a:cubicBezTo>
                    <a:pt x="15319" y="35172"/>
                    <a:pt x="15319" y="35172"/>
                    <a:pt x="15319" y="35172"/>
                  </a:cubicBezTo>
                  <a:cubicBezTo>
                    <a:pt x="15319" y="35172"/>
                    <a:pt x="15319" y="35172"/>
                    <a:pt x="15319" y="35172"/>
                  </a:cubicBezTo>
                  <a:cubicBezTo>
                    <a:pt x="15319" y="37241"/>
                    <a:pt x="15319" y="37241"/>
                    <a:pt x="15319" y="37241"/>
                  </a:cubicBezTo>
                  <a:cubicBezTo>
                    <a:pt x="15319" y="41379"/>
                    <a:pt x="15319" y="41379"/>
                    <a:pt x="15319" y="41379"/>
                  </a:cubicBezTo>
                  <a:cubicBezTo>
                    <a:pt x="10212" y="47586"/>
                    <a:pt x="10212" y="47586"/>
                    <a:pt x="10212" y="47586"/>
                  </a:cubicBezTo>
                  <a:cubicBezTo>
                    <a:pt x="10212" y="49655"/>
                    <a:pt x="10212" y="49655"/>
                    <a:pt x="10212" y="49655"/>
                  </a:cubicBezTo>
                  <a:cubicBezTo>
                    <a:pt x="10212" y="51724"/>
                    <a:pt x="10212" y="51724"/>
                    <a:pt x="10212" y="51724"/>
                  </a:cubicBezTo>
                  <a:cubicBezTo>
                    <a:pt x="22978" y="57931"/>
                    <a:pt x="22978" y="57931"/>
                    <a:pt x="22978" y="57931"/>
                  </a:cubicBezTo>
                  <a:cubicBezTo>
                    <a:pt x="22978" y="62068"/>
                    <a:pt x="22978" y="62068"/>
                    <a:pt x="22978" y="62068"/>
                  </a:cubicBezTo>
                  <a:cubicBezTo>
                    <a:pt x="15319" y="62068"/>
                    <a:pt x="15319" y="62068"/>
                    <a:pt x="15319" y="62068"/>
                  </a:cubicBezTo>
                  <a:cubicBezTo>
                    <a:pt x="17872" y="68275"/>
                    <a:pt x="17872" y="68275"/>
                    <a:pt x="17872" y="68275"/>
                  </a:cubicBezTo>
                  <a:cubicBezTo>
                    <a:pt x="22978" y="70344"/>
                    <a:pt x="22978" y="70344"/>
                    <a:pt x="22978" y="70344"/>
                  </a:cubicBezTo>
                  <a:cubicBezTo>
                    <a:pt x="10212" y="72413"/>
                    <a:pt x="10212" y="72413"/>
                    <a:pt x="10212" y="72413"/>
                  </a:cubicBezTo>
                  <a:cubicBezTo>
                    <a:pt x="2553" y="72413"/>
                    <a:pt x="2553" y="72413"/>
                    <a:pt x="2553" y="72413"/>
                  </a:cubicBezTo>
                  <a:cubicBezTo>
                    <a:pt x="10212" y="76551"/>
                    <a:pt x="10212" y="76551"/>
                    <a:pt x="10212" y="76551"/>
                  </a:cubicBezTo>
                  <a:cubicBezTo>
                    <a:pt x="17872" y="84827"/>
                    <a:pt x="17872" y="84827"/>
                    <a:pt x="17872" y="84827"/>
                  </a:cubicBezTo>
                  <a:cubicBezTo>
                    <a:pt x="22978" y="84827"/>
                    <a:pt x="22978" y="84827"/>
                    <a:pt x="22978" y="84827"/>
                  </a:cubicBezTo>
                  <a:cubicBezTo>
                    <a:pt x="28085" y="88965"/>
                    <a:pt x="28085" y="88965"/>
                    <a:pt x="28085" y="88965"/>
                  </a:cubicBezTo>
                  <a:cubicBezTo>
                    <a:pt x="35744" y="91034"/>
                    <a:pt x="35744" y="91034"/>
                    <a:pt x="35744" y="91034"/>
                  </a:cubicBezTo>
                  <a:cubicBezTo>
                    <a:pt x="40851" y="91034"/>
                    <a:pt x="40851" y="91034"/>
                    <a:pt x="40851" y="91034"/>
                  </a:cubicBezTo>
                  <a:cubicBezTo>
                    <a:pt x="40851" y="95172"/>
                    <a:pt x="40851" y="95172"/>
                    <a:pt x="40851" y="95172"/>
                  </a:cubicBezTo>
                  <a:cubicBezTo>
                    <a:pt x="35744" y="97241"/>
                    <a:pt x="35744" y="97241"/>
                    <a:pt x="35744" y="97241"/>
                  </a:cubicBezTo>
                  <a:cubicBezTo>
                    <a:pt x="40851" y="99310"/>
                    <a:pt x="40851" y="99310"/>
                    <a:pt x="40851" y="99310"/>
                  </a:cubicBezTo>
                  <a:cubicBezTo>
                    <a:pt x="40851" y="99310"/>
                    <a:pt x="40851" y="99310"/>
                    <a:pt x="40851" y="99310"/>
                  </a:cubicBezTo>
                  <a:cubicBezTo>
                    <a:pt x="43404" y="101379"/>
                    <a:pt x="43404" y="101379"/>
                    <a:pt x="43404" y="101379"/>
                  </a:cubicBezTo>
                  <a:cubicBezTo>
                    <a:pt x="43404" y="103448"/>
                    <a:pt x="43404" y="103448"/>
                    <a:pt x="43404" y="103448"/>
                  </a:cubicBezTo>
                  <a:cubicBezTo>
                    <a:pt x="43404" y="105517"/>
                    <a:pt x="43404" y="105517"/>
                    <a:pt x="43404" y="105517"/>
                  </a:cubicBezTo>
                  <a:cubicBezTo>
                    <a:pt x="51063" y="109655"/>
                    <a:pt x="51063" y="109655"/>
                    <a:pt x="51063" y="109655"/>
                  </a:cubicBezTo>
                  <a:cubicBezTo>
                    <a:pt x="51063" y="109655"/>
                    <a:pt x="51063" y="109655"/>
                    <a:pt x="51063" y="109655"/>
                  </a:cubicBezTo>
                  <a:cubicBezTo>
                    <a:pt x="56170" y="111724"/>
                    <a:pt x="56170" y="111724"/>
                    <a:pt x="56170" y="111724"/>
                  </a:cubicBezTo>
                  <a:cubicBezTo>
                    <a:pt x="56170" y="115862"/>
                    <a:pt x="56170" y="115862"/>
                    <a:pt x="56170" y="115862"/>
                  </a:cubicBezTo>
                  <a:cubicBezTo>
                    <a:pt x="56170" y="117931"/>
                    <a:pt x="56170" y="117931"/>
                    <a:pt x="56170" y="117931"/>
                  </a:cubicBezTo>
                  <a:cubicBezTo>
                    <a:pt x="56170" y="120000"/>
                    <a:pt x="56170" y="120000"/>
                    <a:pt x="56170" y="120000"/>
                  </a:cubicBezTo>
                  <a:cubicBezTo>
                    <a:pt x="58723" y="117931"/>
                    <a:pt x="58723" y="117931"/>
                    <a:pt x="58723" y="117931"/>
                  </a:cubicBezTo>
                  <a:cubicBezTo>
                    <a:pt x="61276" y="115862"/>
                    <a:pt x="61276" y="115862"/>
                    <a:pt x="61276" y="115862"/>
                  </a:cubicBezTo>
                  <a:cubicBezTo>
                    <a:pt x="66382" y="111724"/>
                    <a:pt x="66382" y="111724"/>
                    <a:pt x="66382" y="111724"/>
                  </a:cubicBezTo>
                  <a:cubicBezTo>
                    <a:pt x="68936" y="111724"/>
                    <a:pt x="68936" y="111724"/>
                    <a:pt x="68936" y="111724"/>
                  </a:cubicBezTo>
                  <a:cubicBezTo>
                    <a:pt x="76595" y="115862"/>
                    <a:pt x="76595" y="115862"/>
                    <a:pt x="76595" y="115862"/>
                  </a:cubicBezTo>
                  <a:cubicBezTo>
                    <a:pt x="76595" y="111724"/>
                    <a:pt x="76595" y="111724"/>
                    <a:pt x="76595" y="111724"/>
                  </a:cubicBezTo>
                  <a:cubicBezTo>
                    <a:pt x="81702" y="109655"/>
                    <a:pt x="81702" y="109655"/>
                    <a:pt x="81702" y="109655"/>
                  </a:cubicBezTo>
                  <a:cubicBezTo>
                    <a:pt x="84255" y="109655"/>
                    <a:pt x="84255" y="109655"/>
                    <a:pt x="84255" y="109655"/>
                  </a:cubicBezTo>
                  <a:cubicBezTo>
                    <a:pt x="86808" y="109655"/>
                    <a:pt x="86808" y="109655"/>
                    <a:pt x="86808" y="109655"/>
                  </a:cubicBezTo>
                  <a:cubicBezTo>
                    <a:pt x="94468" y="109655"/>
                    <a:pt x="94468" y="109655"/>
                    <a:pt x="94468" y="109655"/>
                  </a:cubicBezTo>
                  <a:cubicBezTo>
                    <a:pt x="99574" y="105517"/>
                    <a:pt x="99574" y="105517"/>
                    <a:pt x="99574" y="105517"/>
                  </a:cubicBezTo>
                  <a:cubicBezTo>
                    <a:pt x="102127" y="105517"/>
                    <a:pt x="102127" y="105517"/>
                    <a:pt x="102127" y="105517"/>
                  </a:cubicBezTo>
                  <a:cubicBezTo>
                    <a:pt x="109787" y="103448"/>
                    <a:pt x="109787" y="103448"/>
                    <a:pt x="109787" y="103448"/>
                  </a:cubicBezTo>
                  <a:cubicBezTo>
                    <a:pt x="107234" y="103448"/>
                    <a:pt x="107234" y="103448"/>
                    <a:pt x="107234" y="103448"/>
                  </a:cubicBezTo>
                  <a:cubicBezTo>
                    <a:pt x="107234" y="97241"/>
                    <a:pt x="107234" y="97241"/>
                    <a:pt x="107234" y="97241"/>
                  </a:cubicBezTo>
                  <a:cubicBezTo>
                    <a:pt x="107234" y="95172"/>
                    <a:pt x="107234" y="95172"/>
                    <a:pt x="107234" y="95172"/>
                  </a:cubicBezTo>
                  <a:cubicBezTo>
                    <a:pt x="109787" y="91034"/>
                    <a:pt x="109787" y="91034"/>
                    <a:pt x="109787" y="91034"/>
                  </a:cubicBezTo>
                  <a:cubicBezTo>
                    <a:pt x="112340" y="91034"/>
                    <a:pt x="112340" y="91034"/>
                    <a:pt x="112340" y="91034"/>
                  </a:cubicBezTo>
                  <a:cubicBezTo>
                    <a:pt x="120000" y="82758"/>
                    <a:pt x="120000" y="82758"/>
                    <a:pt x="120000" y="82758"/>
                  </a:cubicBezTo>
                  <a:lnTo>
                    <a:pt x="109787" y="7655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1" name="Shape 851"/>
            <p:cNvSpPr/>
            <p:nvPr/>
          </p:nvSpPr>
          <p:spPr>
            <a:xfrm>
              <a:off x="4826000" y="2454378"/>
              <a:ext cx="128587" cy="119063"/>
            </a:xfrm>
            <a:custGeom>
              <a:avLst/>
              <a:gdLst/>
              <a:ahLst/>
              <a:cxnLst/>
              <a:rect l="0" t="0" r="0" b="0"/>
              <a:pathLst>
                <a:path w="120000" h="120000" extrusionOk="0">
                  <a:moveTo>
                    <a:pt x="100408" y="99130"/>
                  </a:moveTo>
                  <a:cubicBezTo>
                    <a:pt x="105306" y="91304"/>
                    <a:pt x="105306" y="91304"/>
                    <a:pt x="105306" y="91304"/>
                  </a:cubicBezTo>
                  <a:cubicBezTo>
                    <a:pt x="107755" y="91304"/>
                    <a:pt x="107755" y="91304"/>
                    <a:pt x="107755" y="91304"/>
                  </a:cubicBezTo>
                  <a:cubicBezTo>
                    <a:pt x="107755" y="96521"/>
                    <a:pt x="107755" y="96521"/>
                    <a:pt x="107755" y="96521"/>
                  </a:cubicBezTo>
                  <a:cubicBezTo>
                    <a:pt x="112653" y="96521"/>
                    <a:pt x="112653" y="96521"/>
                    <a:pt x="112653" y="96521"/>
                  </a:cubicBezTo>
                  <a:cubicBezTo>
                    <a:pt x="115102" y="96521"/>
                    <a:pt x="115102" y="96521"/>
                    <a:pt x="115102" y="96521"/>
                  </a:cubicBezTo>
                  <a:cubicBezTo>
                    <a:pt x="119999" y="91304"/>
                    <a:pt x="119999" y="91304"/>
                    <a:pt x="119999" y="91304"/>
                  </a:cubicBezTo>
                  <a:cubicBezTo>
                    <a:pt x="119999" y="91304"/>
                    <a:pt x="119999" y="91304"/>
                    <a:pt x="119999" y="91304"/>
                  </a:cubicBezTo>
                  <a:cubicBezTo>
                    <a:pt x="115102" y="88695"/>
                    <a:pt x="115102" y="88695"/>
                    <a:pt x="115102" y="88695"/>
                  </a:cubicBezTo>
                  <a:cubicBezTo>
                    <a:pt x="119999" y="86086"/>
                    <a:pt x="119999" y="86086"/>
                    <a:pt x="119999" y="86086"/>
                  </a:cubicBezTo>
                  <a:cubicBezTo>
                    <a:pt x="119999" y="80869"/>
                    <a:pt x="119999" y="80869"/>
                    <a:pt x="119999" y="80869"/>
                  </a:cubicBezTo>
                  <a:cubicBezTo>
                    <a:pt x="115102" y="80869"/>
                    <a:pt x="115102" y="80869"/>
                    <a:pt x="115102" y="80869"/>
                  </a:cubicBezTo>
                  <a:cubicBezTo>
                    <a:pt x="107755" y="78260"/>
                    <a:pt x="107755" y="78260"/>
                    <a:pt x="107755" y="78260"/>
                  </a:cubicBezTo>
                  <a:cubicBezTo>
                    <a:pt x="102857" y="73043"/>
                    <a:pt x="102857" y="73043"/>
                    <a:pt x="102857" y="73043"/>
                  </a:cubicBezTo>
                  <a:cubicBezTo>
                    <a:pt x="97959" y="73043"/>
                    <a:pt x="97959" y="73043"/>
                    <a:pt x="97959" y="73043"/>
                  </a:cubicBezTo>
                  <a:cubicBezTo>
                    <a:pt x="90612" y="62608"/>
                    <a:pt x="90612" y="62608"/>
                    <a:pt x="90612" y="62608"/>
                  </a:cubicBezTo>
                  <a:cubicBezTo>
                    <a:pt x="83265" y="57391"/>
                    <a:pt x="83265" y="57391"/>
                    <a:pt x="83265" y="57391"/>
                  </a:cubicBezTo>
                  <a:cubicBezTo>
                    <a:pt x="90612" y="57391"/>
                    <a:pt x="90612" y="57391"/>
                    <a:pt x="90612" y="57391"/>
                  </a:cubicBezTo>
                  <a:cubicBezTo>
                    <a:pt x="102857" y="54782"/>
                    <a:pt x="102857" y="54782"/>
                    <a:pt x="102857" y="54782"/>
                  </a:cubicBezTo>
                  <a:cubicBezTo>
                    <a:pt x="97959" y="52173"/>
                    <a:pt x="97959" y="52173"/>
                    <a:pt x="97959" y="52173"/>
                  </a:cubicBezTo>
                  <a:cubicBezTo>
                    <a:pt x="95510" y="44347"/>
                    <a:pt x="95510" y="44347"/>
                    <a:pt x="95510" y="44347"/>
                  </a:cubicBezTo>
                  <a:cubicBezTo>
                    <a:pt x="102857" y="44347"/>
                    <a:pt x="102857" y="44347"/>
                    <a:pt x="102857" y="44347"/>
                  </a:cubicBezTo>
                  <a:cubicBezTo>
                    <a:pt x="102857" y="39130"/>
                    <a:pt x="102857" y="39130"/>
                    <a:pt x="102857" y="39130"/>
                  </a:cubicBezTo>
                  <a:cubicBezTo>
                    <a:pt x="90612" y="31304"/>
                    <a:pt x="90612" y="31304"/>
                    <a:pt x="90612" y="31304"/>
                  </a:cubicBezTo>
                  <a:cubicBezTo>
                    <a:pt x="90612" y="28695"/>
                    <a:pt x="90612" y="28695"/>
                    <a:pt x="90612" y="28695"/>
                  </a:cubicBezTo>
                  <a:cubicBezTo>
                    <a:pt x="90612" y="26086"/>
                    <a:pt x="90612" y="26086"/>
                    <a:pt x="90612" y="26086"/>
                  </a:cubicBezTo>
                  <a:cubicBezTo>
                    <a:pt x="95510" y="18260"/>
                    <a:pt x="95510" y="18260"/>
                    <a:pt x="95510" y="18260"/>
                  </a:cubicBezTo>
                  <a:cubicBezTo>
                    <a:pt x="95510" y="13043"/>
                    <a:pt x="95510" y="13043"/>
                    <a:pt x="95510" y="13043"/>
                  </a:cubicBezTo>
                  <a:cubicBezTo>
                    <a:pt x="95510" y="10434"/>
                    <a:pt x="95510" y="10434"/>
                    <a:pt x="95510" y="10434"/>
                  </a:cubicBezTo>
                  <a:cubicBezTo>
                    <a:pt x="95510" y="10434"/>
                    <a:pt x="95510" y="10434"/>
                    <a:pt x="95510" y="10434"/>
                  </a:cubicBezTo>
                  <a:cubicBezTo>
                    <a:pt x="90612" y="10434"/>
                    <a:pt x="90612" y="10434"/>
                    <a:pt x="90612" y="10434"/>
                  </a:cubicBezTo>
                  <a:cubicBezTo>
                    <a:pt x="88163" y="10434"/>
                    <a:pt x="88163" y="10434"/>
                    <a:pt x="88163" y="10434"/>
                  </a:cubicBezTo>
                  <a:cubicBezTo>
                    <a:pt x="83265" y="13043"/>
                    <a:pt x="83265" y="13043"/>
                    <a:pt x="83265" y="13043"/>
                  </a:cubicBezTo>
                  <a:cubicBezTo>
                    <a:pt x="80816" y="10434"/>
                    <a:pt x="80816" y="10434"/>
                    <a:pt x="80816" y="10434"/>
                  </a:cubicBezTo>
                  <a:cubicBezTo>
                    <a:pt x="78367" y="5217"/>
                    <a:pt x="78367" y="5217"/>
                    <a:pt x="78367" y="5217"/>
                  </a:cubicBezTo>
                  <a:cubicBezTo>
                    <a:pt x="71020" y="2608"/>
                    <a:pt x="71020" y="2608"/>
                    <a:pt x="71020" y="2608"/>
                  </a:cubicBezTo>
                  <a:cubicBezTo>
                    <a:pt x="63673" y="5217"/>
                    <a:pt x="63673" y="5217"/>
                    <a:pt x="63673" y="5217"/>
                  </a:cubicBezTo>
                  <a:cubicBezTo>
                    <a:pt x="58775" y="2608"/>
                    <a:pt x="58775" y="2608"/>
                    <a:pt x="58775" y="2608"/>
                  </a:cubicBezTo>
                  <a:cubicBezTo>
                    <a:pt x="56326" y="5217"/>
                    <a:pt x="56326" y="5217"/>
                    <a:pt x="56326" y="5217"/>
                  </a:cubicBezTo>
                  <a:cubicBezTo>
                    <a:pt x="53877" y="5217"/>
                    <a:pt x="53877" y="5217"/>
                    <a:pt x="53877" y="5217"/>
                  </a:cubicBezTo>
                  <a:cubicBezTo>
                    <a:pt x="48979" y="2608"/>
                    <a:pt x="48979" y="2608"/>
                    <a:pt x="48979" y="2608"/>
                  </a:cubicBezTo>
                  <a:cubicBezTo>
                    <a:pt x="39183" y="2608"/>
                    <a:pt x="39183" y="2608"/>
                    <a:pt x="39183" y="2608"/>
                  </a:cubicBezTo>
                  <a:cubicBezTo>
                    <a:pt x="31836" y="0"/>
                    <a:pt x="31836" y="0"/>
                    <a:pt x="31836" y="0"/>
                  </a:cubicBezTo>
                  <a:cubicBezTo>
                    <a:pt x="29387" y="2608"/>
                    <a:pt x="29387" y="2608"/>
                    <a:pt x="29387" y="2608"/>
                  </a:cubicBezTo>
                  <a:cubicBezTo>
                    <a:pt x="24489" y="0"/>
                    <a:pt x="24489" y="0"/>
                    <a:pt x="24489" y="0"/>
                  </a:cubicBezTo>
                  <a:cubicBezTo>
                    <a:pt x="22040" y="0"/>
                    <a:pt x="22040" y="0"/>
                    <a:pt x="22040" y="0"/>
                  </a:cubicBezTo>
                  <a:cubicBezTo>
                    <a:pt x="17142" y="2608"/>
                    <a:pt x="17142" y="2608"/>
                    <a:pt x="17142" y="2608"/>
                  </a:cubicBezTo>
                  <a:cubicBezTo>
                    <a:pt x="17142" y="5217"/>
                    <a:pt x="17142" y="5217"/>
                    <a:pt x="17142" y="5217"/>
                  </a:cubicBezTo>
                  <a:cubicBezTo>
                    <a:pt x="9795" y="5217"/>
                    <a:pt x="9795" y="5217"/>
                    <a:pt x="9795" y="5217"/>
                  </a:cubicBezTo>
                  <a:cubicBezTo>
                    <a:pt x="2448" y="0"/>
                    <a:pt x="2448" y="0"/>
                    <a:pt x="2448" y="0"/>
                  </a:cubicBezTo>
                  <a:cubicBezTo>
                    <a:pt x="0" y="0"/>
                    <a:pt x="0" y="0"/>
                    <a:pt x="0" y="0"/>
                  </a:cubicBezTo>
                  <a:cubicBezTo>
                    <a:pt x="0" y="5217"/>
                    <a:pt x="0" y="5217"/>
                    <a:pt x="0" y="5217"/>
                  </a:cubicBezTo>
                  <a:cubicBezTo>
                    <a:pt x="0" y="10434"/>
                    <a:pt x="0" y="10434"/>
                    <a:pt x="0" y="10434"/>
                  </a:cubicBezTo>
                  <a:cubicBezTo>
                    <a:pt x="0" y="18260"/>
                    <a:pt x="0" y="18260"/>
                    <a:pt x="0" y="18260"/>
                  </a:cubicBezTo>
                  <a:cubicBezTo>
                    <a:pt x="9795" y="20869"/>
                    <a:pt x="9795" y="20869"/>
                    <a:pt x="9795" y="20869"/>
                  </a:cubicBezTo>
                  <a:cubicBezTo>
                    <a:pt x="14693" y="31304"/>
                    <a:pt x="14693" y="31304"/>
                    <a:pt x="14693" y="31304"/>
                  </a:cubicBezTo>
                  <a:cubicBezTo>
                    <a:pt x="14693" y="36521"/>
                    <a:pt x="14693" y="36521"/>
                    <a:pt x="14693" y="36521"/>
                  </a:cubicBezTo>
                  <a:cubicBezTo>
                    <a:pt x="24489" y="46956"/>
                    <a:pt x="24489" y="46956"/>
                    <a:pt x="24489" y="46956"/>
                  </a:cubicBezTo>
                  <a:cubicBezTo>
                    <a:pt x="41632" y="65217"/>
                    <a:pt x="41632" y="65217"/>
                    <a:pt x="41632" y="65217"/>
                  </a:cubicBezTo>
                  <a:cubicBezTo>
                    <a:pt x="48979" y="73043"/>
                    <a:pt x="48979" y="73043"/>
                    <a:pt x="48979" y="73043"/>
                  </a:cubicBezTo>
                  <a:cubicBezTo>
                    <a:pt x="51428" y="75652"/>
                    <a:pt x="51428" y="75652"/>
                    <a:pt x="51428" y="75652"/>
                  </a:cubicBezTo>
                  <a:cubicBezTo>
                    <a:pt x="53877" y="78260"/>
                    <a:pt x="53877" y="78260"/>
                    <a:pt x="53877" y="78260"/>
                  </a:cubicBezTo>
                  <a:cubicBezTo>
                    <a:pt x="48979" y="80869"/>
                    <a:pt x="48979" y="80869"/>
                    <a:pt x="48979" y="80869"/>
                  </a:cubicBezTo>
                  <a:cubicBezTo>
                    <a:pt x="53877" y="80869"/>
                    <a:pt x="53877" y="80869"/>
                    <a:pt x="53877" y="80869"/>
                  </a:cubicBezTo>
                  <a:cubicBezTo>
                    <a:pt x="56326" y="80869"/>
                    <a:pt x="56326" y="80869"/>
                    <a:pt x="56326" y="80869"/>
                  </a:cubicBezTo>
                  <a:cubicBezTo>
                    <a:pt x="58775" y="86086"/>
                    <a:pt x="58775" y="86086"/>
                    <a:pt x="58775" y="86086"/>
                  </a:cubicBezTo>
                  <a:cubicBezTo>
                    <a:pt x="66122" y="88695"/>
                    <a:pt x="66122" y="88695"/>
                    <a:pt x="66122" y="88695"/>
                  </a:cubicBezTo>
                  <a:cubicBezTo>
                    <a:pt x="68571" y="88695"/>
                    <a:pt x="68571" y="88695"/>
                    <a:pt x="68571" y="88695"/>
                  </a:cubicBezTo>
                  <a:cubicBezTo>
                    <a:pt x="71020" y="93913"/>
                    <a:pt x="73469" y="96521"/>
                    <a:pt x="73469" y="96521"/>
                  </a:cubicBezTo>
                  <a:cubicBezTo>
                    <a:pt x="75918" y="99130"/>
                    <a:pt x="78367" y="117391"/>
                    <a:pt x="80816" y="117391"/>
                  </a:cubicBezTo>
                  <a:cubicBezTo>
                    <a:pt x="83265" y="120000"/>
                    <a:pt x="102857" y="117391"/>
                    <a:pt x="102857" y="117391"/>
                  </a:cubicBezTo>
                  <a:cubicBezTo>
                    <a:pt x="97959" y="106956"/>
                    <a:pt x="97959" y="106956"/>
                    <a:pt x="97959" y="106956"/>
                  </a:cubicBezTo>
                  <a:lnTo>
                    <a:pt x="100408" y="9913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2" name="Shape 852"/>
            <p:cNvSpPr/>
            <p:nvPr/>
          </p:nvSpPr>
          <p:spPr>
            <a:xfrm>
              <a:off x="4764087" y="2406753"/>
              <a:ext cx="165100" cy="128587"/>
            </a:xfrm>
            <a:custGeom>
              <a:avLst/>
              <a:gdLst/>
              <a:ahLst/>
              <a:cxnLst/>
              <a:rect l="0" t="0" r="0" b="0"/>
              <a:pathLst>
                <a:path w="120000" h="120000" extrusionOk="0">
                  <a:moveTo>
                    <a:pt x="85714" y="115102"/>
                  </a:moveTo>
                  <a:cubicBezTo>
                    <a:pt x="83809" y="112653"/>
                    <a:pt x="83809" y="112653"/>
                    <a:pt x="83809" y="112653"/>
                  </a:cubicBezTo>
                  <a:cubicBezTo>
                    <a:pt x="78095" y="105306"/>
                    <a:pt x="78095" y="105306"/>
                    <a:pt x="78095" y="105306"/>
                  </a:cubicBezTo>
                  <a:cubicBezTo>
                    <a:pt x="64761" y="88163"/>
                    <a:pt x="64761" y="88163"/>
                    <a:pt x="64761" y="88163"/>
                  </a:cubicBezTo>
                  <a:cubicBezTo>
                    <a:pt x="57142" y="78367"/>
                    <a:pt x="57142" y="78367"/>
                    <a:pt x="57142" y="78367"/>
                  </a:cubicBezTo>
                  <a:cubicBezTo>
                    <a:pt x="57142" y="73469"/>
                    <a:pt x="57142" y="73469"/>
                    <a:pt x="57142" y="73469"/>
                  </a:cubicBezTo>
                  <a:cubicBezTo>
                    <a:pt x="53333" y="63673"/>
                    <a:pt x="53333" y="63673"/>
                    <a:pt x="53333" y="63673"/>
                  </a:cubicBezTo>
                  <a:cubicBezTo>
                    <a:pt x="45714" y="61224"/>
                    <a:pt x="45714" y="61224"/>
                    <a:pt x="45714" y="61224"/>
                  </a:cubicBezTo>
                  <a:cubicBezTo>
                    <a:pt x="45714" y="53877"/>
                    <a:pt x="45714" y="53877"/>
                    <a:pt x="45714" y="53877"/>
                  </a:cubicBezTo>
                  <a:cubicBezTo>
                    <a:pt x="45714" y="48979"/>
                    <a:pt x="45714" y="48979"/>
                    <a:pt x="45714" y="48979"/>
                  </a:cubicBezTo>
                  <a:cubicBezTo>
                    <a:pt x="45714" y="44081"/>
                    <a:pt x="45714" y="44081"/>
                    <a:pt x="45714" y="44081"/>
                  </a:cubicBezTo>
                  <a:cubicBezTo>
                    <a:pt x="47619" y="44081"/>
                    <a:pt x="47619" y="44081"/>
                    <a:pt x="47619" y="44081"/>
                  </a:cubicBezTo>
                  <a:cubicBezTo>
                    <a:pt x="53333" y="48979"/>
                    <a:pt x="53333" y="48979"/>
                    <a:pt x="53333" y="48979"/>
                  </a:cubicBezTo>
                  <a:cubicBezTo>
                    <a:pt x="59047" y="48979"/>
                    <a:pt x="59047" y="48979"/>
                    <a:pt x="59047" y="48979"/>
                  </a:cubicBezTo>
                  <a:cubicBezTo>
                    <a:pt x="59047" y="46530"/>
                    <a:pt x="59047" y="46530"/>
                    <a:pt x="59047" y="46530"/>
                  </a:cubicBezTo>
                  <a:cubicBezTo>
                    <a:pt x="62857" y="44081"/>
                    <a:pt x="62857" y="44081"/>
                    <a:pt x="62857" y="44081"/>
                  </a:cubicBezTo>
                  <a:cubicBezTo>
                    <a:pt x="64761" y="44081"/>
                    <a:pt x="64761" y="44081"/>
                    <a:pt x="64761" y="44081"/>
                  </a:cubicBezTo>
                  <a:cubicBezTo>
                    <a:pt x="68571" y="46530"/>
                    <a:pt x="68571" y="46530"/>
                    <a:pt x="68571" y="46530"/>
                  </a:cubicBezTo>
                  <a:cubicBezTo>
                    <a:pt x="70476" y="44081"/>
                    <a:pt x="70476" y="44081"/>
                    <a:pt x="70476" y="44081"/>
                  </a:cubicBezTo>
                  <a:cubicBezTo>
                    <a:pt x="76190" y="46530"/>
                    <a:pt x="76190" y="46530"/>
                    <a:pt x="76190" y="46530"/>
                  </a:cubicBezTo>
                  <a:cubicBezTo>
                    <a:pt x="83809" y="46530"/>
                    <a:pt x="83809" y="46530"/>
                    <a:pt x="83809" y="46530"/>
                  </a:cubicBezTo>
                  <a:cubicBezTo>
                    <a:pt x="87619" y="48979"/>
                    <a:pt x="87619" y="48979"/>
                    <a:pt x="87619" y="48979"/>
                  </a:cubicBezTo>
                  <a:cubicBezTo>
                    <a:pt x="89523" y="48979"/>
                    <a:pt x="89523" y="48979"/>
                    <a:pt x="89523" y="48979"/>
                  </a:cubicBezTo>
                  <a:cubicBezTo>
                    <a:pt x="91428" y="46530"/>
                    <a:pt x="91428" y="46530"/>
                    <a:pt x="91428" y="46530"/>
                  </a:cubicBezTo>
                  <a:cubicBezTo>
                    <a:pt x="95238" y="48979"/>
                    <a:pt x="95238" y="48979"/>
                    <a:pt x="95238" y="48979"/>
                  </a:cubicBezTo>
                  <a:cubicBezTo>
                    <a:pt x="100952" y="46530"/>
                    <a:pt x="100952" y="46530"/>
                    <a:pt x="100952" y="46530"/>
                  </a:cubicBezTo>
                  <a:cubicBezTo>
                    <a:pt x="106666" y="48979"/>
                    <a:pt x="106666" y="48979"/>
                    <a:pt x="106666" y="48979"/>
                  </a:cubicBezTo>
                  <a:cubicBezTo>
                    <a:pt x="108571" y="53877"/>
                    <a:pt x="108571" y="53877"/>
                    <a:pt x="108571" y="53877"/>
                  </a:cubicBezTo>
                  <a:cubicBezTo>
                    <a:pt x="110476" y="56326"/>
                    <a:pt x="110476" y="56326"/>
                    <a:pt x="110476" y="56326"/>
                  </a:cubicBezTo>
                  <a:cubicBezTo>
                    <a:pt x="114285" y="53877"/>
                    <a:pt x="114285" y="53877"/>
                    <a:pt x="114285" y="53877"/>
                  </a:cubicBezTo>
                  <a:cubicBezTo>
                    <a:pt x="114285" y="48979"/>
                    <a:pt x="114285" y="48979"/>
                    <a:pt x="114285" y="48979"/>
                  </a:cubicBezTo>
                  <a:cubicBezTo>
                    <a:pt x="114285" y="46530"/>
                    <a:pt x="114285" y="46530"/>
                    <a:pt x="114285" y="46530"/>
                  </a:cubicBezTo>
                  <a:cubicBezTo>
                    <a:pt x="120000" y="46530"/>
                    <a:pt x="120000" y="46530"/>
                    <a:pt x="120000" y="46530"/>
                  </a:cubicBezTo>
                  <a:cubicBezTo>
                    <a:pt x="114285" y="39183"/>
                    <a:pt x="114285" y="39183"/>
                    <a:pt x="114285" y="39183"/>
                  </a:cubicBezTo>
                  <a:cubicBezTo>
                    <a:pt x="112380" y="36734"/>
                    <a:pt x="112380" y="36734"/>
                    <a:pt x="112380" y="36734"/>
                  </a:cubicBezTo>
                  <a:cubicBezTo>
                    <a:pt x="110476" y="36734"/>
                    <a:pt x="110476" y="36734"/>
                    <a:pt x="110476" y="36734"/>
                  </a:cubicBezTo>
                  <a:cubicBezTo>
                    <a:pt x="114285" y="31836"/>
                    <a:pt x="114285" y="31836"/>
                    <a:pt x="114285" y="31836"/>
                  </a:cubicBezTo>
                  <a:cubicBezTo>
                    <a:pt x="110476" y="31836"/>
                    <a:pt x="110476" y="31836"/>
                    <a:pt x="110476" y="31836"/>
                  </a:cubicBezTo>
                  <a:cubicBezTo>
                    <a:pt x="110476" y="29387"/>
                    <a:pt x="110476" y="29387"/>
                    <a:pt x="110476" y="29387"/>
                  </a:cubicBezTo>
                  <a:cubicBezTo>
                    <a:pt x="108571" y="22040"/>
                    <a:pt x="108571" y="22040"/>
                    <a:pt x="108571" y="22040"/>
                  </a:cubicBezTo>
                  <a:cubicBezTo>
                    <a:pt x="102857" y="22040"/>
                    <a:pt x="102857" y="22040"/>
                    <a:pt x="102857" y="22040"/>
                  </a:cubicBezTo>
                  <a:cubicBezTo>
                    <a:pt x="102857" y="24489"/>
                    <a:pt x="102857" y="24489"/>
                    <a:pt x="102857" y="24489"/>
                  </a:cubicBezTo>
                  <a:cubicBezTo>
                    <a:pt x="100952" y="24489"/>
                    <a:pt x="100952" y="24489"/>
                    <a:pt x="100952" y="24489"/>
                  </a:cubicBezTo>
                  <a:cubicBezTo>
                    <a:pt x="91428" y="24489"/>
                    <a:pt x="91428" y="24489"/>
                    <a:pt x="91428" y="24489"/>
                  </a:cubicBezTo>
                  <a:cubicBezTo>
                    <a:pt x="87619" y="24489"/>
                    <a:pt x="87619" y="24489"/>
                    <a:pt x="87619" y="24489"/>
                  </a:cubicBezTo>
                  <a:cubicBezTo>
                    <a:pt x="81904" y="22040"/>
                    <a:pt x="81904" y="22040"/>
                    <a:pt x="81904" y="22040"/>
                  </a:cubicBezTo>
                  <a:cubicBezTo>
                    <a:pt x="72380" y="14693"/>
                    <a:pt x="72380" y="14693"/>
                    <a:pt x="72380" y="14693"/>
                  </a:cubicBezTo>
                  <a:cubicBezTo>
                    <a:pt x="62857" y="4897"/>
                    <a:pt x="62857" y="4897"/>
                    <a:pt x="62857" y="4897"/>
                  </a:cubicBezTo>
                  <a:cubicBezTo>
                    <a:pt x="57142" y="0"/>
                    <a:pt x="57142" y="0"/>
                    <a:pt x="57142" y="0"/>
                  </a:cubicBezTo>
                  <a:cubicBezTo>
                    <a:pt x="55238" y="2448"/>
                    <a:pt x="55238" y="2448"/>
                    <a:pt x="55238" y="2448"/>
                  </a:cubicBezTo>
                  <a:cubicBezTo>
                    <a:pt x="57142" y="4897"/>
                    <a:pt x="57142" y="4897"/>
                    <a:pt x="57142" y="4897"/>
                  </a:cubicBezTo>
                  <a:cubicBezTo>
                    <a:pt x="53333" y="4897"/>
                    <a:pt x="53333" y="4897"/>
                    <a:pt x="53333" y="4897"/>
                  </a:cubicBezTo>
                  <a:cubicBezTo>
                    <a:pt x="51428" y="7346"/>
                    <a:pt x="51428" y="7346"/>
                    <a:pt x="51428" y="7346"/>
                  </a:cubicBezTo>
                  <a:cubicBezTo>
                    <a:pt x="47619" y="12244"/>
                    <a:pt x="47619" y="12244"/>
                    <a:pt x="47619" y="12244"/>
                  </a:cubicBezTo>
                  <a:cubicBezTo>
                    <a:pt x="45714" y="12244"/>
                    <a:pt x="45714" y="12244"/>
                    <a:pt x="45714" y="12244"/>
                  </a:cubicBezTo>
                  <a:cubicBezTo>
                    <a:pt x="43809" y="14693"/>
                    <a:pt x="43809" y="14693"/>
                    <a:pt x="43809" y="14693"/>
                  </a:cubicBezTo>
                  <a:cubicBezTo>
                    <a:pt x="43809" y="22040"/>
                    <a:pt x="43809" y="22040"/>
                    <a:pt x="43809" y="22040"/>
                  </a:cubicBezTo>
                  <a:cubicBezTo>
                    <a:pt x="40000" y="24489"/>
                    <a:pt x="40000" y="24489"/>
                    <a:pt x="40000" y="24489"/>
                  </a:cubicBezTo>
                  <a:cubicBezTo>
                    <a:pt x="40000" y="26938"/>
                    <a:pt x="40000" y="26938"/>
                    <a:pt x="40000" y="26938"/>
                  </a:cubicBezTo>
                  <a:cubicBezTo>
                    <a:pt x="40000" y="26938"/>
                    <a:pt x="40000" y="26938"/>
                    <a:pt x="40000" y="26938"/>
                  </a:cubicBezTo>
                  <a:cubicBezTo>
                    <a:pt x="34285" y="29387"/>
                    <a:pt x="34285" y="29387"/>
                    <a:pt x="34285" y="29387"/>
                  </a:cubicBezTo>
                  <a:cubicBezTo>
                    <a:pt x="38095" y="29387"/>
                    <a:pt x="38095" y="29387"/>
                    <a:pt x="38095" y="29387"/>
                  </a:cubicBezTo>
                  <a:cubicBezTo>
                    <a:pt x="38095" y="34285"/>
                    <a:pt x="38095" y="34285"/>
                    <a:pt x="38095" y="34285"/>
                  </a:cubicBezTo>
                  <a:cubicBezTo>
                    <a:pt x="38095" y="36734"/>
                    <a:pt x="38095" y="36734"/>
                    <a:pt x="38095" y="36734"/>
                  </a:cubicBezTo>
                  <a:cubicBezTo>
                    <a:pt x="34285" y="36734"/>
                    <a:pt x="34285" y="36734"/>
                    <a:pt x="34285" y="36734"/>
                  </a:cubicBezTo>
                  <a:cubicBezTo>
                    <a:pt x="34285" y="36734"/>
                    <a:pt x="34285" y="36734"/>
                    <a:pt x="34285" y="36734"/>
                  </a:cubicBezTo>
                  <a:cubicBezTo>
                    <a:pt x="34285" y="36734"/>
                    <a:pt x="34285" y="36734"/>
                    <a:pt x="32380" y="36734"/>
                  </a:cubicBezTo>
                  <a:cubicBezTo>
                    <a:pt x="32380" y="36734"/>
                    <a:pt x="32380" y="36734"/>
                    <a:pt x="32380" y="36734"/>
                  </a:cubicBezTo>
                  <a:cubicBezTo>
                    <a:pt x="28571" y="34285"/>
                    <a:pt x="28571" y="34285"/>
                    <a:pt x="28571" y="34285"/>
                  </a:cubicBezTo>
                  <a:cubicBezTo>
                    <a:pt x="26666" y="31836"/>
                    <a:pt x="26666" y="31836"/>
                    <a:pt x="26666" y="31836"/>
                  </a:cubicBezTo>
                  <a:cubicBezTo>
                    <a:pt x="20952" y="29387"/>
                    <a:pt x="20952" y="29387"/>
                    <a:pt x="20952" y="29387"/>
                  </a:cubicBezTo>
                  <a:cubicBezTo>
                    <a:pt x="15238" y="36734"/>
                    <a:pt x="15238" y="36734"/>
                    <a:pt x="15238" y="36734"/>
                  </a:cubicBezTo>
                  <a:cubicBezTo>
                    <a:pt x="13333" y="36734"/>
                    <a:pt x="13333" y="36734"/>
                    <a:pt x="13333" y="36734"/>
                  </a:cubicBezTo>
                  <a:cubicBezTo>
                    <a:pt x="9523" y="36734"/>
                    <a:pt x="9523" y="36734"/>
                    <a:pt x="9523" y="36734"/>
                  </a:cubicBezTo>
                  <a:cubicBezTo>
                    <a:pt x="7619" y="36734"/>
                    <a:pt x="7619" y="36734"/>
                    <a:pt x="7619" y="36734"/>
                  </a:cubicBezTo>
                  <a:cubicBezTo>
                    <a:pt x="5714" y="36734"/>
                    <a:pt x="5714" y="36734"/>
                    <a:pt x="5714" y="36734"/>
                  </a:cubicBezTo>
                  <a:cubicBezTo>
                    <a:pt x="5714" y="36734"/>
                    <a:pt x="5714" y="36734"/>
                    <a:pt x="5714" y="36734"/>
                  </a:cubicBezTo>
                  <a:cubicBezTo>
                    <a:pt x="1904" y="36734"/>
                    <a:pt x="1904" y="36734"/>
                    <a:pt x="1904" y="36734"/>
                  </a:cubicBezTo>
                  <a:cubicBezTo>
                    <a:pt x="0" y="36734"/>
                    <a:pt x="0" y="36734"/>
                    <a:pt x="0" y="36734"/>
                  </a:cubicBezTo>
                  <a:cubicBezTo>
                    <a:pt x="0" y="44081"/>
                    <a:pt x="0" y="44081"/>
                    <a:pt x="0" y="44081"/>
                  </a:cubicBezTo>
                  <a:cubicBezTo>
                    <a:pt x="1904" y="46530"/>
                    <a:pt x="1904" y="46530"/>
                    <a:pt x="1904" y="46530"/>
                  </a:cubicBezTo>
                  <a:cubicBezTo>
                    <a:pt x="5714" y="46530"/>
                    <a:pt x="5714" y="46530"/>
                    <a:pt x="5714" y="46530"/>
                  </a:cubicBezTo>
                  <a:cubicBezTo>
                    <a:pt x="1904" y="48979"/>
                    <a:pt x="1904" y="48979"/>
                    <a:pt x="1904" y="48979"/>
                  </a:cubicBezTo>
                  <a:cubicBezTo>
                    <a:pt x="5714" y="53877"/>
                    <a:pt x="5714" y="53877"/>
                    <a:pt x="5714" y="53877"/>
                  </a:cubicBezTo>
                  <a:cubicBezTo>
                    <a:pt x="7619" y="61224"/>
                    <a:pt x="7619" y="61224"/>
                    <a:pt x="7619" y="61224"/>
                  </a:cubicBezTo>
                  <a:cubicBezTo>
                    <a:pt x="9523" y="48979"/>
                    <a:pt x="9523" y="48979"/>
                    <a:pt x="9523" y="48979"/>
                  </a:cubicBezTo>
                  <a:cubicBezTo>
                    <a:pt x="13333" y="48979"/>
                    <a:pt x="13333" y="48979"/>
                    <a:pt x="13333" y="48979"/>
                  </a:cubicBezTo>
                  <a:cubicBezTo>
                    <a:pt x="13333" y="44081"/>
                    <a:pt x="13333" y="44081"/>
                    <a:pt x="13333" y="44081"/>
                  </a:cubicBezTo>
                  <a:cubicBezTo>
                    <a:pt x="15238" y="44081"/>
                    <a:pt x="15238" y="44081"/>
                    <a:pt x="15238" y="44081"/>
                  </a:cubicBezTo>
                  <a:cubicBezTo>
                    <a:pt x="19047" y="39183"/>
                    <a:pt x="19047" y="39183"/>
                    <a:pt x="19047" y="39183"/>
                  </a:cubicBezTo>
                  <a:cubicBezTo>
                    <a:pt x="24761" y="44081"/>
                    <a:pt x="24761" y="44081"/>
                    <a:pt x="24761" y="44081"/>
                  </a:cubicBezTo>
                  <a:cubicBezTo>
                    <a:pt x="26666" y="48979"/>
                    <a:pt x="26666" y="48979"/>
                    <a:pt x="26666" y="48979"/>
                  </a:cubicBezTo>
                  <a:cubicBezTo>
                    <a:pt x="28571" y="56326"/>
                    <a:pt x="28571" y="56326"/>
                    <a:pt x="28571" y="56326"/>
                  </a:cubicBezTo>
                  <a:cubicBezTo>
                    <a:pt x="28571" y="63673"/>
                    <a:pt x="28571" y="63673"/>
                    <a:pt x="28571" y="63673"/>
                  </a:cubicBezTo>
                  <a:cubicBezTo>
                    <a:pt x="34285" y="71020"/>
                    <a:pt x="34285" y="71020"/>
                    <a:pt x="34285" y="71020"/>
                  </a:cubicBezTo>
                  <a:cubicBezTo>
                    <a:pt x="40000" y="73469"/>
                    <a:pt x="40000" y="73469"/>
                    <a:pt x="40000" y="73469"/>
                  </a:cubicBezTo>
                  <a:cubicBezTo>
                    <a:pt x="32380" y="73469"/>
                    <a:pt x="32380" y="73469"/>
                    <a:pt x="32380" y="73469"/>
                  </a:cubicBezTo>
                  <a:cubicBezTo>
                    <a:pt x="38095" y="85714"/>
                    <a:pt x="38095" y="85714"/>
                    <a:pt x="38095" y="85714"/>
                  </a:cubicBezTo>
                  <a:cubicBezTo>
                    <a:pt x="45714" y="93061"/>
                    <a:pt x="45714" y="93061"/>
                    <a:pt x="45714" y="93061"/>
                  </a:cubicBezTo>
                  <a:cubicBezTo>
                    <a:pt x="47619" y="95510"/>
                    <a:pt x="47619" y="95510"/>
                    <a:pt x="47619" y="95510"/>
                  </a:cubicBezTo>
                  <a:cubicBezTo>
                    <a:pt x="51428" y="97959"/>
                    <a:pt x="51428" y="97959"/>
                    <a:pt x="51428" y="97959"/>
                  </a:cubicBezTo>
                  <a:cubicBezTo>
                    <a:pt x="53333" y="97959"/>
                    <a:pt x="53333" y="97959"/>
                    <a:pt x="53333" y="97959"/>
                  </a:cubicBezTo>
                  <a:cubicBezTo>
                    <a:pt x="62857" y="97959"/>
                    <a:pt x="62857" y="97959"/>
                    <a:pt x="62857" y="97959"/>
                  </a:cubicBezTo>
                  <a:cubicBezTo>
                    <a:pt x="70476" y="102857"/>
                    <a:pt x="70476" y="102857"/>
                    <a:pt x="70476" y="102857"/>
                  </a:cubicBezTo>
                  <a:cubicBezTo>
                    <a:pt x="81904" y="117551"/>
                    <a:pt x="81904" y="117551"/>
                    <a:pt x="81904" y="117551"/>
                  </a:cubicBezTo>
                  <a:cubicBezTo>
                    <a:pt x="83809" y="119999"/>
                    <a:pt x="83809" y="119999"/>
                    <a:pt x="83809" y="119999"/>
                  </a:cubicBezTo>
                  <a:cubicBezTo>
                    <a:pt x="87619" y="117551"/>
                    <a:pt x="87619" y="117551"/>
                    <a:pt x="87619" y="117551"/>
                  </a:cubicBezTo>
                  <a:lnTo>
                    <a:pt x="85714" y="11510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3" name="Shape 853"/>
            <p:cNvSpPr/>
            <p:nvPr/>
          </p:nvSpPr>
          <p:spPr>
            <a:xfrm>
              <a:off x="4954587" y="2073378"/>
              <a:ext cx="147636" cy="80962"/>
            </a:xfrm>
            <a:custGeom>
              <a:avLst/>
              <a:gdLst/>
              <a:ahLst/>
              <a:cxnLst/>
              <a:rect l="0" t="0" r="0" b="0"/>
              <a:pathLst>
                <a:path w="120000" h="120000" extrusionOk="0">
                  <a:moveTo>
                    <a:pt x="113684" y="48571"/>
                  </a:moveTo>
                  <a:lnTo>
                    <a:pt x="115263" y="42857"/>
                  </a:lnTo>
                  <a:lnTo>
                    <a:pt x="118421" y="31428"/>
                  </a:lnTo>
                  <a:lnTo>
                    <a:pt x="107368" y="28571"/>
                  </a:lnTo>
                  <a:lnTo>
                    <a:pt x="102631" y="22857"/>
                  </a:lnTo>
                  <a:lnTo>
                    <a:pt x="96315" y="17142"/>
                  </a:lnTo>
                  <a:lnTo>
                    <a:pt x="93157" y="11428"/>
                  </a:lnTo>
                  <a:lnTo>
                    <a:pt x="86842" y="11428"/>
                  </a:lnTo>
                  <a:lnTo>
                    <a:pt x="83684" y="5714"/>
                  </a:lnTo>
                  <a:lnTo>
                    <a:pt x="77368" y="0"/>
                  </a:lnTo>
                  <a:lnTo>
                    <a:pt x="75789" y="0"/>
                  </a:lnTo>
                  <a:lnTo>
                    <a:pt x="71052" y="0"/>
                  </a:lnTo>
                  <a:lnTo>
                    <a:pt x="63157" y="5714"/>
                  </a:lnTo>
                  <a:lnTo>
                    <a:pt x="50526" y="0"/>
                  </a:lnTo>
                  <a:lnTo>
                    <a:pt x="44210" y="0"/>
                  </a:lnTo>
                  <a:lnTo>
                    <a:pt x="37894" y="0"/>
                  </a:lnTo>
                  <a:lnTo>
                    <a:pt x="26842" y="0"/>
                  </a:lnTo>
                  <a:lnTo>
                    <a:pt x="14210" y="0"/>
                  </a:lnTo>
                  <a:lnTo>
                    <a:pt x="6315" y="5714"/>
                  </a:lnTo>
                  <a:lnTo>
                    <a:pt x="3157" y="11428"/>
                  </a:lnTo>
                  <a:lnTo>
                    <a:pt x="0" y="14285"/>
                  </a:lnTo>
                  <a:lnTo>
                    <a:pt x="0" y="17142"/>
                  </a:lnTo>
                  <a:lnTo>
                    <a:pt x="3157" y="37142"/>
                  </a:lnTo>
                  <a:lnTo>
                    <a:pt x="6315" y="42857"/>
                  </a:lnTo>
                  <a:lnTo>
                    <a:pt x="7894" y="54285"/>
                  </a:lnTo>
                  <a:lnTo>
                    <a:pt x="12631" y="54285"/>
                  </a:lnTo>
                  <a:lnTo>
                    <a:pt x="14210" y="54285"/>
                  </a:lnTo>
                  <a:lnTo>
                    <a:pt x="20526" y="60000"/>
                  </a:lnTo>
                  <a:lnTo>
                    <a:pt x="33157" y="65714"/>
                  </a:lnTo>
                  <a:lnTo>
                    <a:pt x="42631" y="65714"/>
                  </a:lnTo>
                  <a:lnTo>
                    <a:pt x="48947" y="74285"/>
                  </a:lnTo>
                  <a:lnTo>
                    <a:pt x="44210" y="82857"/>
                  </a:lnTo>
                  <a:lnTo>
                    <a:pt x="48947" y="105714"/>
                  </a:lnTo>
                  <a:lnTo>
                    <a:pt x="50526" y="108571"/>
                  </a:lnTo>
                  <a:lnTo>
                    <a:pt x="55263" y="120000"/>
                  </a:lnTo>
                  <a:lnTo>
                    <a:pt x="56842" y="120000"/>
                  </a:lnTo>
                  <a:lnTo>
                    <a:pt x="58421" y="120000"/>
                  </a:lnTo>
                  <a:lnTo>
                    <a:pt x="61578" y="120000"/>
                  </a:lnTo>
                  <a:lnTo>
                    <a:pt x="63157" y="120000"/>
                  </a:lnTo>
                  <a:lnTo>
                    <a:pt x="69473" y="120000"/>
                  </a:lnTo>
                  <a:lnTo>
                    <a:pt x="71052" y="120000"/>
                  </a:lnTo>
                  <a:lnTo>
                    <a:pt x="75789" y="120000"/>
                  </a:lnTo>
                  <a:lnTo>
                    <a:pt x="77368" y="120000"/>
                  </a:lnTo>
                  <a:lnTo>
                    <a:pt x="80526" y="111428"/>
                  </a:lnTo>
                  <a:lnTo>
                    <a:pt x="83684" y="108571"/>
                  </a:lnTo>
                  <a:lnTo>
                    <a:pt x="86842" y="108571"/>
                  </a:lnTo>
                  <a:lnTo>
                    <a:pt x="90000" y="108571"/>
                  </a:lnTo>
                  <a:lnTo>
                    <a:pt x="93157" y="105714"/>
                  </a:lnTo>
                  <a:lnTo>
                    <a:pt x="96315" y="105714"/>
                  </a:lnTo>
                  <a:lnTo>
                    <a:pt x="99473" y="105714"/>
                  </a:lnTo>
                  <a:lnTo>
                    <a:pt x="99473" y="108571"/>
                  </a:lnTo>
                  <a:lnTo>
                    <a:pt x="102631" y="108571"/>
                  </a:lnTo>
                  <a:lnTo>
                    <a:pt x="102631" y="105714"/>
                  </a:lnTo>
                  <a:lnTo>
                    <a:pt x="99473" y="97142"/>
                  </a:lnTo>
                  <a:lnTo>
                    <a:pt x="96315" y="97142"/>
                  </a:lnTo>
                  <a:lnTo>
                    <a:pt x="99473" y="94285"/>
                  </a:lnTo>
                  <a:lnTo>
                    <a:pt x="102631" y="82857"/>
                  </a:lnTo>
                  <a:lnTo>
                    <a:pt x="102631" y="77142"/>
                  </a:lnTo>
                  <a:lnTo>
                    <a:pt x="102631" y="74285"/>
                  </a:lnTo>
                  <a:lnTo>
                    <a:pt x="107368" y="71428"/>
                  </a:lnTo>
                  <a:lnTo>
                    <a:pt x="112105" y="65714"/>
                  </a:lnTo>
                  <a:lnTo>
                    <a:pt x="113684" y="60000"/>
                  </a:lnTo>
                  <a:lnTo>
                    <a:pt x="118421" y="60000"/>
                  </a:lnTo>
                  <a:lnTo>
                    <a:pt x="120000" y="54285"/>
                  </a:lnTo>
                  <a:lnTo>
                    <a:pt x="113684" y="4857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4" name="Shape 854"/>
            <p:cNvSpPr/>
            <p:nvPr/>
          </p:nvSpPr>
          <p:spPr>
            <a:xfrm>
              <a:off x="4949825" y="2017816"/>
              <a:ext cx="188913" cy="76199"/>
            </a:xfrm>
            <a:custGeom>
              <a:avLst/>
              <a:gdLst/>
              <a:ahLst/>
              <a:cxnLst/>
              <a:rect l="0" t="0" r="0" b="0"/>
              <a:pathLst>
                <a:path w="120000" h="120000" extrusionOk="0">
                  <a:moveTo>
                    <a:pt x="5000" y="98461"/>
                  </a:moveTo>
                  <a:lnTo>
                    <a:pt x="7500" y="92307"/>
                  </a:lnTo>
                  <a:lnTo>
                    <a:pt x="13750" y="86153"/>
                  </a:lnTo>
                  <a:lnTo>
                    <a:pt x="23750" y="86153"/>
                  </a:lnTo>
                  <a:lnTo>
                    <a:pt x="32500" y="86153"/>
                  </a:lnTo>
                  <a:lnTo>
                    <a:pt x="37500" y="86153"/>
                  </a:lnTo>
                  <a:lnTo>
                    <a:pt x="42500" y="86153"/>
                  </a:lnTo>
                  <a:lnTo>
                    <a:pt x="52500" y="92307"/>
                  </a:lnTo>
                  <a:lnTo>
                    <a:pt x="58750" y="86153"/>
                  </a:lnTo>
                  <a:lnTo>
                    <a:pt x="62500" y="86153"/>
                  </a:lnTo>
                  <a:lnTo>
                    <a:pt x="63750" y="86153"/>
                  </a:lnTo>
                  <a:lnTo>
                    <a:pt x="68750" y="92307"/>
                  </a:lnTo>
                  <a:lnTo>
                    <a:pt x="71250" y="98461"/>
                  </a:lnTo>
                  <a:lnTo>
                    <a:pt x="76250" y="98461"/>
                  </a:lnTo>
                  <a:lnTo>
                    <a:pt x="78750" y="104615"/>
                  </a:lnTo>
                  <a:lnTo>
                    <a:pt x="83750" y="110769"/>
                  </a:lnTo>
                  <a:lnTo>
                    <a:pt x="87500" y="116923"/>
                  </a:lnTo>
                  <a:lnTo>
                    <a:pt x="96250" y="120000"/>
                  </a:lnTo>
                  <a:lnTo>
                    <a:pt x="101250" y="116923"/>
                  </a:lnTo>
                  <a:lnTo>
                    <a:pt x="107500" y="116923"/>
                  </a:lnTo>
                  <a:lnTo>
                    <a:pt x="108750" y="116923"/>
                  </a:lnTo>
                  <a:lnTo>
                    <a:pt x="112500" y="110769"/>
                  </a:lnTo>
                  <a:lnTo>
                    <a:pt x="117500" y="98461"/>
                  </a:lnTo>
                  <a:lnTo>
                    <a:pt x="118750" y="98461"/>
                  </a:lnTo>
                  <a:lnTo>
                    <a:pt x="120000" y="101538"/>
                  </a:lnTo>
                  <a:lnTo>
                    <a:pt x="120000" y="98461"/>
                  </a:lnTo>
                  <a:lnTo>
                    <a:pt x="118750" y="92307"/>
                  </a:lnTo>
                  <a:lnTo>
                    <a:pt x="118750" y="80000"/>
                  </a:lnTo>
                  <a:lnTo>
                    <a:pt x="113750" y="67692"/>
                  </a:lnTo>
                  <a:lnTo>
                    <a:pt x="112500" y="64615"/>
                  </a:lnTo>
                  <a:lnTo>
                    <a:pt x="108750" y="64615"/>
                  </a:lnTo>
                  <a:lnTo>
                    <a:pt x="108750" y="55384"/>
                  </a:lnTo>
                  <a:lnTo>
                    <a:pt x="108750" y="43076"/>
                  </a:lnTo>
                  <a:lnTo>
                    <a:pt x="108750" y="40000"/>
                  </a:lnTo>
                  <a:lnTo>
                    <a:pt x="107500" y="30769"/>
                  </a:lnTo>
                  <a:lnTo>
                    <a:pt x="102500" y="27692"/>
                  </a:lnTo>
                  <a:lnTo>
                    <a:pt x="97500" y="24615"/>
                  </a:lnTo>
                  <a:lnTo>
                    <a:pt x="91250" y="24615"/>
                  </a:lnTo>
                  <a:lnTo>
                    <a:pt x="87500" y="24615"/>
                  </a:lnTo>
                  <a:lnTo>
                    <a:pt x="83750" y="15384"/>
                  </a:lnTo>
                  <a:lnTo>
                    <a:pt x="73750" y="3076"/>
                  </a:lnTo>
                  <a:lnTo>
                    <a:pt x="66250" y="0"/>
                  </a:lnTo>
                  <a:lnTo>
                    <a:pt x="62500" y="0"/>
                  </a:lnTo>
                  <a:lnTo>
                    <a:pt x="57500" y="3076"/>
                  </a:lnTo>
                  <a:lnTo>
                    <a:pt x="52500" y="12307"/>
                  </a:lnTo>
                  <a:lnTo>
                    <a:pt x="52500" y="24615"/>
                  </a:lnTo>
                  <a:lnTo>
                    <a:pt x="53750" y="30769"/>
                  </a:lnTo>
                  <a:lnTo>
                    <a:pt x="52500" y="40000"/>
                  </a:lnTo>
                  <a:lnTo>
                    <a:pt x="48750" y="43076"/>
                  </a:lnTo>
                  <a:lnTo>
                    <a:pt x="46250" y="52307"/>
                  </a:lnTo>
                  <a:lnTo>
                    <a:pt x="41250" y="52307"/>
                  </a:lnTo>
                  <a:lnTo>
                    <a:pt x="36250" y="43076"/>
                  </a:lnTo>
                  <a:lnTo>
                    <a:pt x="31250" y="30769"/>
                  </a:lnTo>
                  <a:lnTo>
                    <a:pt x="23750" y="15384"/>
                  </a:lnTo>
                  <a:lnTo>
                    <a:pt x="21250" y="15384"/>
                  </a:lnTo>
                  <a:lnTo>
                    <a:pt x="18750" y="15384"/>
                  </a:lnTo>
                  <a:lnTo>
                    <a:pt x="13750" y="24615"/>
                  </a:lnTo>
                  <a:lnTo>
                    <a:pt x="8750" y="27692"/>
                  </a:lnTo>
                  <a:lnTo>
                    <a:pt x="7500" y="40000"/>
                  </a:lnTo>
                  <a:lnTo>
                    <a:pt x="5000" y="52307"/>
                  </a:lnTo>
                  <a:lnTo>
                    <a:pt x="2500" y="64615"/>
                  </a:lnTo>
                  <a:lnTo>
                    <a:pt x="0" y="67692"/>
                  </a:lnTo>
                  <a:lnTo>
                    <a:pt x="0" y="80000"/>
                  </a:lnTo>
                  <a:lnTo>
                    <a:pt x="0" y="86153"/>
                  </a:lnTo>
                  <a:lnTo>
                    <a:pt x="0" y="92307"/>
                  </a:lnTo>
                  <a:lnTo>
                    <a:pt x="0" y="98461"/>
                  </a:lnTo>
                  <a:lnTo>
                    <a:pt x="2500" y="104615"/>
                  </a:lnTo>
                  <a:lnTo>
                    <a:pt x="2500" y="101538"/>
                  </a:lnTo>
                  <a:lnTo>
                    <a:pt x="5000" y="9846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5" name="Shape 855"/>
            <p:cNvSpPr/>
            <p:nvPr/>
          </p:nvSpPr>
          <p:spPr>
            <a:xfrm>
              <a:off x="4929187" y="2106716"/>
              <a:ext cx="85724" cy="38099"/>
            </a:xfrm>
            <a:custGeom>
              <a:avLst/>
              <a:gdLst/>
              <a:ahLst/>
              <a:cxnLst/>
              <a:rect l="0" t="0" r="0" b="0"/>
              <a:pathLst>
                <a:path w="120000" h="120000" extrusionOk="0">
                  <a:moveTo>
                    <a:pt x="35454" y="12000"/>
                  </a:moveTo>
                  <a:lnTo>
                    <a:pt x="30000" y="36000"/>
                  </a:lnTo>
                  <a:lnTo>
                    <a:pt x="46363" y="0"/>
                  </a:lnTo>
                  <a:lnTo>
                    <a:pt x="35454" y="12000"/>
                  </a:lnTo>
                  <a:close/>
                  <a:moveTo>
                    <a:pt x="120000" y="54000"/>
                  </a:moveTo>
                  <a:lnTo>
                    <a:pt x="109090" y="36000"/>
                  </a:lnTo>
                  <a:lnTo>
                    <a:pt x="92727" y="36000"/>
                  </a:lnTo>
                  <a:lnTo>
                    <a:pt x="70909" y="24000"/>
                  </a:lnTo>
                  <a:lnTo>
                    <a:pt x="60000" y="12000"/>
                  </a:lnTo>
                  <a:lnTo>
                    <a:pt x="57272" y="12000"/>
                  </a:lnTo>
                  <a:lnTo>
                    <a:pt x="49090" y="24000"/>
                  </a:lnTo>
                  <a:lnTo>
                    <a:pt x="49090" y="48000"/>
                  </a:lnTo>
                  <a:lnTo>
                    <a:pt x="46363" y="48000"/>
                  </a:lnTo>
                  <a:lnTo>
                    <a:pt x="24545" y="48000"/>
                  </a:lnTo>
                  <a:lnTo>
                    <a:pt x="30000" y="36000"/>
                  </a:lnTo>
                  <a:lnTo>
                    <a:pt x="19090" y="48000"/>
                  </a:lnTo>
                  <a:lnTo>
                    <a:pt x="10909" y="48000"/>
                  </a:lnTo>
                  <a:lnTo>
                    <a:pt x="2727" y="48000"/>
                  </a:lnTo>
                  <a:lnTo>
                    <a:pt x="2727" y="54000"/>
                  </a:lnTo>
                  <a:lnTo>
                    <a:pt x="0" y="78000"/>
                  </a:lnTo>
                  <a:lnTo>
                    <a:pt x="2727" y="72000"/>
                  </a:lnTo>
                  <a:lnTo>
                    <a:pt x="19090" y="72000"/>
                  </a:lnTo>
                  <a:lnTo>
                    <a:pt x="13636" y="78000"/>
                  </a:lnTo>
                  <a:lnTo>
                    <a:pt x="10909" y="78000"/>
                  </a:lnTo>
                  <a:lnTo>
                    <a:pt x="0" y="102000"/>
                  </a:lnTo>
                  <a:lnTo>
                    <a:pt x="2727" y="102000"/>
                  </a:lnTo>
                  <a:lnTo>
                    <a:pt x="30000" y="102000"/>
                  </a:lnTo>
                  <a:lnTo>
                    <a:pt x="65454" y="120000"/>
                  </a:lnTo>
                  <a:lnTo>
                    <a:pt x="109090" y="120000"/>
                  </a:lnTo>
                  <a:lnTo>
                    <a:pt x="120000" y="120000"/>
                  </a:lnTo>
                  <a:lnTo>
                    <a:pt x="111818" y="72000"/>
                  </a:lnTo>
                  <a:lnTo>
                    <a:pt x="120000" y="54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6" name="Shape 856"/>
            <p:cNvSpPr/>
            <p:nvPr/>
          </p:nvSpPr>
          <p:spPr>
            <a:xfrm>
              <a:off x="4775200" y="2124178"/>
              <a:ext cx="273049" cy="196850"/>
            </a:xfrm>
            <a:custGeom>
              <a:avLst/>
              <a:gdLst/>
              <a:ahLst/>
              <a:cxnLst/>
              <a:rect l="0" t="0" r="0" b="0"/>
              <a:pathLst>
                <a:path w="120000" h="120000" extrusionOk="0">
                  <a:moveTo>
                    <a:pt x="120000" y="81980"/>
                  </a:moveTo>
                  <a:lnTo>
                    <a:pt x="117410" y="80792"/>
                  </a:lnTo>
                  <a:lnTo>
                    <a:pt x="117410" y="78415"/>
                  </a:lnTo>
                  <a:lnTo>
                    <a:pt x="113956" y="76039"/>
                  </a:lnTo>
                  <a:lnTo>
                    <a:pt x="113093" y="71287"/>
                  </a:lnTo>
                  <a:lnTo>
                    <a:pt x="113093" y="67722"/>
                  </a:lnTo>
                  <a:lnTo>
                    <a:pt x="113093" y="66534"/>
                  </a:lnTo>
                  <a:lnTo>
                    <a:pt x="113093" y="65346"/>
                  </a:lnTo>
                  <a:lnTo>
                    <a:pt x="113093" y="62970"/>
                  </a:lnTo>
                  <a:lnTo>
                    <a:pt x="113093" y="61782"/>
                  </a:lnTo>
                  <a:lnTo>
                    <a:pt x="113093" y="57029"/>
                  </a:lnTo>
                  <a:lnTo>
                    <a:pt x="109640" y="55841"/>
                  </a:lnTo>
                  <a:lnTo>
                    <a:pt x="108776" y="55841"/>
                  </a:lnTo>
                  <a:lnTo>
                    <a:pt x="108776" y="52277"/>
                  </a:lnTo>
                  <a:lnTo>
                    <a:pt x="109640" y="48712"/>
                  </a:lnTo>
                  <a:lnTo>
                    <a:pt x="113093" y="46336"/>
                  </a:lnTo>
                  <a:lnTo>
                    <a:pt x="113956" y="46336"/>
                  </a:lnTo>
                  <a:lnTo>
                    <a:pt x="113956" y="43960"/>
                  </a:lnTo>
                  <a:lnTo>
                    <a:pt x="113956" y="36831"/>
                  </a:lnTo>
                  <a:lnTo>
                    <a:pt x="113093" y="32079"/>
                  </a:lnTo>
                  <a:lnTo>
                    <a:pt x="110503" y="24950"/>
                  </a:lnTo>
                  <a:lnTo>
                    <a:pt x="109640" y="20198"/>
                  </a:lnTo>
                  <a:lnTo>
                    <a:pt x="108776" y="19009"/>
                  </a:lnTo>
                  <a:lnTo>
                    <a:pt x="106187" y="14257"/>
                  </a:lnTo>
                  <a:lnTo>
                    <a:pt x="105323" y="13069"/>
                  </a:lnTo>
                  <a:lnTo>
                    <a:pt x="101870" y="13069"/>
                  </a:lnTo>
                  <a:lnTo>
                    <a:pt x="88057" y="13069"/>
                  </a:lnTo>
                  <a:lnTo>
                    <a:pt x="76834" y="9504"/>
                  </a:lnTo>
                  <a:lnTo>
                    <a:pt x="68201" y="9504"/>
                  </a:lnTo>
                  <a:lnTo>
                    <a:pt x="67338" y="9504"/>
                  </a:lnTo>
                  <a:lnTo>
                    <a:pt x="64748" y="9504"/>
                  </a:lnTo>
                  <a:lnTo>
                    <a:pt x="61294" y="9504"/>
                  </a:lnTo>
                  <a:lnTo>
                    <a:pt x="60431" y="13069"/>
                  </a:lnTo>
                  <a:lnTo>
                    <a:pt x="59568" y="13069"/>
                  </a:lnTo>
                  <a:lnTo>
                    <a:pt x="59568" y="9504"/>
                  </a:lnTo>
                  <a:lnTo>
                    <a:pt x="53525" y="9504"/>
                  </a:lnTo>
                  <a:lnTo>
                    <a:pt x="50071" y="8316"/>
                  </a:lnTo>
                  <a:lnTo>
                    <a:pt x="49208" y="3564"/>
                  </a:lnTo>
                  <a:lnTo>
                    <a:pt x="50071" y="3564"/>
                  </a:lnTo>
                  <a:lnTo>
                    <a:pt x="52661" y="3564"/>
                  </a:lnTo>
                  <a:lnTo>
                    <a:pt x="49208" y="0"/>
                  </a:lnTo>
                  <a:lnTo>
                    <a:pt x="45755" y="0"/>
                  </a:lnTo>
                  <a:lnTo>
                    <a:pt x="37122" y="3564"/>
                  </a:lnTo>
                  <a:lnTo>
                    <a:pt x="29352" y="4752"/>
                  </a:lnTo>
                  <a:lnTo>
                    <a:pt x="25899" y="8316"/>
                  </a:lnTo>
                  <a:lnTo>
                    <a:pt x="23309" y="9504"/>
                  </a:lnTo>
                  <a:lnTo>
                    <a:pt x="21582" y="13069"/>
                  </a:lnTo>
                  <a:lnTo>
                    <a:pt x="18129" y="14257"/>
                  </a:lnTo>
                  <a:lnTo>
                    <a:pt x="11223" y="14257"/>
                  </a:lnTo>
                  <a:lnTo>
                    <a:pt x="6906" y="19009"/>
                  </a:lnTo>
                  <a:lnTo>
                    <a:pt x="3453" y="19009"/>
                  </a:lnTo>
                  <a:lnTo>
                    <a:pt x="4316" y="20198"/>
                  </a:lnTo>
                  <a:lnTo>
                    <a:pt x="4316" y="23762"/>
                  </a:lnTo>
                  <a:lnTo>
                    <a:pt x="3453" y="23762"/>
                  </a:lnTo>
                  <a:lnTo>
                    <a:pt x="863" y="23762"/>
                  </a:lnTo>
                  <a:lnTo>
                    <a:pt x="863" y="24950"/>
                  </a:lnTo>
                  <a:lnTo>
                    <a:pt x="3453" y="29702"/>
                  </a:lnTo>
                  <a:lnTo>
                    <a:pt x="3453" y="32079"/>
                  </a:lnTo>
                  <a:lnTo>
                    <a:pt x="3453" y="34455"/>
                  </a:lnTo>
                  <a:lnTo>
                    <a:pt x="0" y="39207"/>
                  </a:lnTo>
                  <a:lnTo>
                    <a:pt x="863" y="41584"/>
                  </a:lnTo>
                  <a:lnTo>
                    <a:pt x="4316" y="43960"/>
                  </a:lnTo>
                  <a:lnTo>
                    <a:pt x="6906" y="46336"/>
                  </a:lnTo>
                  <a:lnTo>
                    <a:pt x="6906" y="48712"/>
                  </a:lnTo>
                  <a:lnTo>
                    <a:pt x="6906" y="51089"/>
                  </a:lnTo>
                  <a:lnTo>
                    <a:pt x="6906" y="52277"/>
                  </a:lnTo>
                  <a:lnTo>
                    <a:pt x="7769" y="55841"/>
                  </a:lnTo>
                  <a:lnTo>
                    <a:pt x="7769" y="60594"/>
                  </a:lnTo>
                  <a:lnTo>
                    <a:pt x="6906" y="61782"/>
                  </a:lnTo>
                  <a:lnTo>
                    <a:pt x="6906" y="65346"/>
                  </a:lnTo>
                  <a:lnTo>
                    <a:pt x="7769" y="65346"/>
                  </a:lnTo>
                  <a:lnTo>
                    <a:pt x="7769" y="67722"/>
                  </a:lnTo>
                  <a:lnTo>
                    <a:pt x="9496" y="67722"/>
                  </a:lnTo>
                  <a:lnTo>
                    <a:pt x="11223" y="71287"/>
                  </a:lnTo>
                  <a:lnTo>
                    <a:pt x="11223" y="76039"/>
                  </a:lnTo>
                  <a:lnTo>
                    <a:pt x="11223" y="80792"/>
                  </a:lnTo>
                  <a:lnTo>
                    <a:pt x="12086" y="80792"/>
                  </a:lnTo>
                  <a:lnTo>
                    <a:pt x="14676" y="80792"/>
                  </a:lnTo>
                  <a:lnTo>
                    <a:pt x="14676" y="81980"/>
                  </a:lnTo>
                  <a:lnTo>
                    <a:pt x="15539" y="83168"/>
                  </a:lnTo>
                  <a:lnTo>
                    <a:pt x="18992" y="83168"/>
                  </a:lnTo>
                  <a:lnTo>
                    <a:pt x="22446" y="83168"/>
                  </a:lnTo>
                  <a:lnTo>
                    <a:pt x="22446" y="86732"/>
                  </a:lnTo>
                  <a:lnTo>
                    <a:pt x="25899" y="86732"/>
                  </a:lnTo>
                  <a:lnTo>
                    <a:pt x="26762" y="86732"/>
                  </a:lnTo>
                  <a:lnTo>
                    <a:pt x="26762" y="87920"/>
                  </a:lnTo>
                  <a:lnTo>
                    <a:pt x="25899" y="91485"/>
                  </a:lnTo>
                  <a:lnTo>
                    <a:pt x="26762" y="92673"/>
                  </a:lnTo>
                  <a:lnTo>
                    <a:pt x="29352" y="96237"/>
                  </a:lnTo>
                  <a:lnTo>
                    <a:pt x="30215" y="97425"/>
                  </a:lnTo>
                  <a:lnTo>
                    <a:pt x="32805" y="97425"/>
                  </a:lnTo>
                  <a:lnTo>
                    <a:pt x="36258" y="92673"/>
                  </a:lnTo>
                  <a:lnTo>
                    <a:pt x="33669" y="91485"/>
                  </a:lnTo>
                  <a:lnTo>
                    <a:pt x="38848" y="92673"/>
                  </a:lnTo>
                  <a:lnTo>
                    <a:pt x="40575" y="92673"/>
                  </a:lnTo>
                  <a:lnTo>
                    <a:pt x="44028" y="92673"/>
                  </a:lnTo>
                  <a:lnTo>
                    <a:pt x="44028" y="97425"/>
                  </a:lnTo>
                  <a:lnTo>
                    <a:pt x="44028" y="99801"/>
                  </a:lnTo>
                  <a:lnTo>
                    <a:pt x="45755" y="99801"/>
                  </a:lnTo>
                  <a:lnTo>
                    <a:pt x="49208" y="99801"/>
                  </a:lnTo>
                  <a:lnTo>
                    <a:pt x="50071" y="99801"/>
                  </a:lnTo>
                  <a:lnTo>
                    <a:pt x="53525" y="102178"/>
                  </a:lnTo>
                  <a:lnTo>
                    <a:pt x="56115" y="104554"/>
                  </a:lnTo>
                  <a:lnTo>
                    <a:pt x="59568" y="111683"/>
                  </a:lnTo>
                  <a:lnTo>
                    <a:pt x="61294" y="109306"/>
                  </a:lnTo>
                  <a:lnTo>
                    <a:pt x="64748" y="109306"/>
                  </a:lnTo>
                  <a:lnTo>
                    <a:pt x="68201" y="111683"/>
                  </a:lnTo>
                  <a:lnTo>
                    <a:pt x="70791" y="116435"/>
                  </a:lnTo>
                  <a:lnTo>
                    <a:pt x="71654" y="116435"/>
                  </a:lnTo>
                  <a:lnTo>
                    <a:pt x="75107" y="114059"/>
                  </a:lnTo>
                  <a:lnTo>
                    <a:pt x="76834" y="111683"/>
                  </a:lnTo>
                  <a:lnTo>
                    <a:pt x="78561" y="111683"/>
                  </a:lnTo>
                  <a:lnTo>
                    <a:pt x="82877" y="114059"/>
                  </a:lnTo>
                  <a:lnTo>
                    <a:pt x="88057" y="111683"/>
                  </a:lnTo>
                  <a:lnTo>
                    <a:pt x="93237" y="111683"/>
                  </a:lnTo>
                  <a:lnTo>
                    <a:pt x="95827" y="115247"/>
                  </a:lnTo>
                  <a:lnTo>
                    <a:pt x="96690" y="116435"/>
                  </a:lnTo>
                  <a:lnTo>
                    <a:pt x="99280" y="118811"/>
                  </a:lnTo>
                  <a:lnTo>
                    <a:pt x="102733" y="118811"/>
                  </a:lnTo>
                  <a:lnTo>
                    <a:pt x="105323" y="118811"/>
                  </a:lnTo>
                  <a:lnTo>
                    <a:pt x="106187" y="120000"/>
                  </a:lnTo>
                  <a:lnTo>
                    <a:pt x="106187" y="118811"/>
                  </a:lnTo>
                  <a:lnTo>
                    <a:pt x="105323" y="116435"/>
                  </a:lnTo>
                  <a:lnTo>
                    <a:pt x="105323" y="114059"/>
                  </a:lnTo>
                  <a:lnTo>
                    <a:pt x="105323" y="111683"/>
                  </a:lnTo>
                  <a:lnTo>
                    <a:pt x="105323" y="110495"/>
                  </a:lnTo>
                  <a:lnTo>
                    <a:pt x="105323" y="109306"/>
                  </a:lnTo>
                  <a:lnTo>
                    <a:pt x="105323" y="106930"/>
                  </a:lnTo>
                  <a:lnTo>
                    <a:pt x="108776" y="99801"/>
                  </a:lnTo>
                  <a:lnTo>
                    <a:pt x="113956" y="91485"/>
                  </a:lnTo>
                  <a:lnTo>
                    <a:pt x="120000" y="87920"/>
                  </a:lnTo>
                  <a:lnTo>
                    <a:pt x="120000" y="86732"/>
                  </a:lnTo>
                  <a:lnTo>
                    <a:pt x="117410" y="83168"/>
                  </a:lnTo>
                  <a:lnTo>
                    <a:pt x="120000" y="8198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7" name="Shape 857"/>
            <p:cNvSpPr/>
            <p:nvPr/>
          </p:nvSpPr>
          <p:spPr>
            <a:xfrm>
              <a:off x="4857750" y="2303566"/>
              <a:ext cx="150813" cy="65086"/>
            </a:xfrm>
            <a:custGeom>
              <a:avLst/>
              <a:gdLst/>
              <a:ahLst/>
              <a:cxnLst/>
              <a:rect l="0" t="0" r="0" b="0"/>
              <a:pathLst>
                <a:path w="120000" h="120000" extrusionOk="0">
                  <a:moveTo>
                    <a:pt x="109090" y="21818"/>
                  </a:moveTo>
                  <a:lnTo>
                    <a:pt x="107532" y="18181"/>
                  </a:lnTo>
                  <a:lnTo>
                    <a:pt x="102857" y="7272"/>
                  </a:lnTo>
                  <a:lnTo>
                    <a:pt x="93506" y="7272"/>
                  </a:lnTo>
                  <a:lnTo>
                    <a:pt x="84155" y="14545"/>
                  </a:lnTo>
                  <a:lnTo>
                    <a:pt x="76363" y="7272"/>
                  </a:lnTo>
                  <a:lnTo>
                    <a:pt x="73246" y="7272"/>
                  </a:lnTo>
                  <a:lnTo>
                    <a:pt x="70129" y="14545"/>
                  </a:lnTo>
                  <a:lnTo>
                    <a:pt x="63896" y="21818"/>
                  </a:lnTo>
                  <a:lnTo>
                    <a:pt x="62337" y="21818"/>
                  </a:lnTo>
                  <a:lnTo>
                    <a:pt x="57662" y="7272"/>
                  </a:lnTo>
                  <a:lnTo>
                    <a:pt x="51428" y="0"/>
                  </a:lnTo>
                  <a:lnTo>
                    <a:pt x="45194" y="0"/>
                  </a:lnTo>
                  <a:lnTo>
                    <a:pt x="42077" y="7272"/>
                  </a:lnTo>
                  <a:lnTo>
                    <a:pt x="35844" y="7272"/>
                  </a:lnTo>
                  <a:lnTo>
                    <a:pt x="24935" y="14545"/>
                  </a:lnTo>
                  <a:lnTo>
                    <a:pt x="24935" y="18181"/>
                  </a:lnTo>
                  <a:lnTo>
                    <a:pt x="23376" y="29090"/>
                  </a:lnTo>
                  <a:lnTo>
                    <a:pt x="20259" y="32727"/>
                  </a:lnTo>
                  <a:lnTo>
                    <a:pt x="17142" y="43636"/>
                  </a:lnTo>
                  <a:lnTo>
                    <a:pt x="7792" y="47272"/>
                  </a:lnTo>
                  <a:lnTo>
                    <a:pt x="1558" y="47272"/>
                  </a:lnTo>
                  <a:lnTo>
                    <a:pt x="0" y="61818"/>
                  </a:lnTo>
                  <a:lnTo>
                    <a:pt x="0" y="72727"/>
                  </a:lnTo>
                  <a:lnTo>
                    <a:pt x="0" y="76363"/>
                  </a:lnTo>
                  <a:lnTo>
                    <a:pt x="0" y="90909"/>
                  </a:lnTo>
                  <a:lnTo>
                    <a:pt x="4675" y="94545"/>
                  </a:lnTo>
                  <a:lnTo>
                    <a:pt x="10909" y="105454"/>
                  </a:lnTo>
                  <a:lnTo>
                    <a:pt x="12467" y="105454"/>
                  </a:lnTo>
                  <a:lnTo>
                    <a:pt x="17142" y="120000"/>
                  </a:lnTo>
                  <a:lnTo>
                    <a:pt x="24935" y="120000"/>
                  </a:lnTo>
                  <a:lnTo>
                    <a:pt x="42077" y="109090"/>
                  </a:lnTo>
                  <a:lnTo>
                    <a:pt x="42077" y="105454"/>
                  </a:lnTo>
                  <a:lnTo>
                    <a:pt x="43636" y="94545"/>
                  </a:lnTo>
                  <a:lnTo>
                    <a:pt x="45194" y="94545"/>
                  </a:lnTo>
                  <a:lnTo>
                    <a:pt x="51428" y="94545"/>
                  </a:lnTo>
                  <a:lnTo>
                    <a:pt x="56103" y="80000"/>
                  </a:lnTo>
                  <a:lnTo>
                    <a:pt x="62337" y="90909"/>
                  </a:lnTo>
                  <a:lnTo>
                    <a:pt x="67012" y="90909"/>
                  </a:lnTo>
                  <a:lnTo>
                    <a:pt x="70129" y="90909"/>
                  </a:lnTo>
                  <a:lnTo>
                    <a:pt x="73246" y="80000"/>
                  </a:lnTo>
                  <a:lnTo>
                    <a:pt x="76363" y="76363"/>
                  </a:lnTo>
                  <a:lnTo>
                    <a:pt x="76363" y="61818"/>
                  </a:lnTo>
                  <a:lnTo>
                    <a:pt x="84155" y="61818"/>
                  </a:lnTo>
                  <a:lnTo>
                    <a:pt x="90389" y="72727"/>
                  </a:lnTo>
                  <a:lnTo>
                    <a:pt x="93506" y="65454"/>
                  </a:lnTo>
                  <a:lnTo>
                    <a:pt x="96623" y="61818"/>
                  </a:lnTo>
                  <a:lnTo>
                    <a:pt x="99740" y="72727"/>
                  </a:lnTo>
                  <a:lnTo>
                    <a:pt x="102857" y="76363"/>
                  </a:lnTo>
                  <a:lnTo>
                    <a:pt x="105974" y="76363"/>
                  </a:lnTo>
                  <a:lnTo>
                    <a:pt x="109090" y="76363"/>
                  </a:lnTo>
                  <a:lnTo>
                    <a:pt x="112207" y="76363"/>
                  </a:lnTo>
                  <a:lnTo>
                    <a:pt x="112207" y="72727"/>
                  </a:lnTo>
                  <a:lnTo>
                    <a:pt x="113766" y="58181"/>
                  </a:lnTo>
                  <a:lnTo>
                    <a:pt x="118441" y="43636"/>
                  </a:lnTo>
                  <a:lnTo>
                    <a:pt x="120000" y="29090"/>
                  </a:lnTo>
                  <a:lnTo>
                    <a:pt x="113766" y="29090"/>
                  </a:lnTo>
                  <a:lnTo>
                    <a:pt x="109090" y="2181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8" name="Shape 858"/>
            <p:cNvSpPr/>
            <p:nvPr/>
          </p:nvSpPr>
          <p:spPr>
            <a:xfrm>
              <a:off x="4837112" y="2336903"/>
              <a:ext cx="185736" cy="95250"/>
            </a:xfrm>
            <a:custGeom>
              <a:avLst/>
              <a:gdLst/>
              <a:ahLst/>
              <a:cxnLst/>
              <a:rect l="0" t="0" r="0" b="0"/>
              <a:pathLst>
                <a:path w="120000" h="120000" extrusionOk="0">
                  <a:moveTo>
                    <a:pt x="116210" y="19591"/>
                  </a:moveTo>
                  <a:lnTo>
                    <a:pt x="109894" y="9795"/>
                  </a:lnTo>
                  <a:lnTo>
                    <a:pt x="106105" y="9795"/>
                  </a:lnTo>
                  <a:lnTo>
                    <a:pt x="104842" y="9795"/>
                  </a:lnTo>
                  <a:lnTo>
                    <a:pt x="102315" y="9795"/>
                  </a:lnTo>
                  <a:lnTo>
                    <a:pt x="99789" y="9795"/>
                  </a:lnTo>
                  <a:lnTo>
                    <a:pt x="97263" y="9795"/>
                  </a:lnTo>
                  <a:lnTo>
                    <a:pt x="94736" y="7346"/>
                  </a:lnTo>
                  <a:lnTo>
                    <a:pt x="92210" y="0"/>
                  </a:lnTo>
                  <a:lnTo>
                    <a:pt x="89684" y="2448"/>
                  </a:lnTo>
                  <a:lnTo>
                    <a:pt x="87157" y="7346"/>
                  </a:lnTo>
                  <a:lnTo>
                    <a:pt x="82105" y="0"/>
                  </a:lnTo>
                  <a:lnTo>
                    <a:pt x="75789" y="0"/>
                  </a:lnTo>
                  <a:lnTo>
                    <a:pt x="75789" y="9795"/>
                  </a:lnTo>
                  <a:lnTo>
                    <a:pt x="73263" y="12244"/>
                  </a:lnTo>
                  <a:lnTo>
                    <a:pt x="70736" y="19591"/>
                  </a:lnTo>
                  <a:lnTo>
                    <a:pt x="68210" y="19591"/>
                  </a:lnTo>
                  <a:lnTo>
                    <a:pt x="64421" y="19591"/>
                  </a:lnTo>
                  <a:lnTo>
                    <a:pt x="59368" y="12244"/>
                  </a:lnTo>
                  <a:lnTo>
                    <a:pt x="55578" y="22040"/>
                  </a:lnTo>
                  <a:lnTo>
                    <a:pt x="50526" y="22040"/>
                  </a:lnTo>
                  <a:lnTo>
                    <a:pt x="49263" y="22040"/>
                  </a:lnTo>
                  <a:lnTo>
                    <a:pt x="48000" y="29387"/>
                  </a:lnTo>
                  <a:lnTo>
                    <a:pt x="48000" y="31836"/>
                  </a:lnTo>
                  <a:lnTo>
                    <a:pt x="34105" y="39183"/>
                  </a:lnTo>
                  <a:lnTo>
                    <a:pt x="27789" y="39183"/>
                  </a:lnTo>
                  <a:lnTo>
                    <a:pt x="24000" y="29387"/>
                  </a:lnTo>
                  <a:lnTo>
                    <a:pt x="22736" y="29387"/>
                  </a:lnTo>
                  <a:lnTo>
                    <a:pt x="17684" y="22040"/>
                  </a:lnTo>
                  <a:lnTo>
                    <a:pt x="15157" y="29387"/>
                  </a:lnTo>
                  <a:lnTo>
                    <a:pt x="13894" y="39183"/>
                  </a:lnTo>
                  <a:lnTo>
                    <a:pt x="13894" y="41632"/>
                  </a:lnTo>
                  <a:lnTo>
                    <a:pt x="10105" y="39183"/>
                  </a:lnTo>
                  <a:lnTo>
                    <a:pt x="8842" y="39183"/>
                  </a:lnTo>
                  <a:lnTo>
                    <a:pt x="5052" y="39183"/>
                  </a:lnTo>
                  <a:lnTo>
                    <a:pt x="8842" y="41632"/>
                  </a:lnTo>
                  <a:lnTo>
                    <a:pt x="8842" y="46530"/>
                  </a:lnTo>
                  <a:lnTo>
                    <a:pt x="5052" y="51428"/>
                  </a:lnTo>
                  <a:lnTo>
                    <a:pt x="5052" y="56326"/>
                  </a:lnTo>
                  <a:lnTo>
                    <a:pt x="5052" y="71020"/>
                  </a:lnTo>
                  <a:lnTo>
                    <a:pt x="0" y="73469"/>
                  </a:lnTo>
                  <a:lnTo>
                    <a:pt x="8842" y="93061"/>
                  </a:lnTo>
                  <a:lnTo>
                    <a:pt x="17684" y="107755"/>
                  </a:lnTo>
                  <a:lnTo>
                    <a:pt x="25263" y="117551"/>
                  </a:lnTo>
                  <a:lnTo>
                    <a:pt x="30315" y="119999"/>
                  </a:lnTo>
                  <a:lnTo>
                    <a:pt x="34105" y="119999"/>
                  </a:lnTo>
                  <a:lnTo>
                    <a:pt x="42947" y="119999"/>
                  </a:lnTo>
                  <a:lnTo>
                    <a:pt x="44210" y="119999"/>
                  </a:lnTo>
                  <a:lnTo>
                    <a:pt x="44210" y="117551"/>
                  </a:lnTo>
                  <a:lnTo>
                    <a:pt x="49263" y="117551"/>
                  </a:lnTo>
                  <a:lnTo>
                    <a:pt x="53052" y="112653"/>
                  </a:lnTo>
                  <a:lnTo>
                    <a:pt x="55578" y="112653"/>
                  </a:lnTo>
                  <a:lnTo>
                    <a:pt x="59368" y="112653"/>
                  </a:lnTo>
                  <a:lnTo>
                    <a:pt x="60631" y="107755"/>
                  </a:lnTo>
                  <a:lnTo>
                    <a:pt x="64421" y="102857"/>
                  </a:lnTo>
                  <a:lnTo>
                    <a:pt x="68210" y="107755"/>
                  </a:lnTo>
                  <a:lnTo>
                    <a:pt x="73263" y="107755"/>
                  </a:lnTo>
                  <a:lnTo>
                    <a:pt x="74526" y="107755"/>
                  </a:lnTo>
                  <a:lnTo>
                    <a:pt x="78315" y="102857"/>
                  </a:lnTo>
                  <a:lnTo>
                    <a:pt x="80842" y="107755"/>
                  </a:lnTo>
                  <a:lnTo>
                    <a:pt x="82105" y="102857"/>
                  </a:lnTo>
                  <a:lnTo>
                    <a:pt x="82105" y="97959"/>
                  </a:lnTo>
                  <a:lnTo>
                    <a:pt x="87157" y="97959"/>
                  </a:lnTo>
                  <a:lnTo>
                    <a:pt x="89684" y="97959"/>
                  </a:lnTo>
                  <a:lnTo>
                    <a:pt x="92210" y="93061"/>
                  </a:lnTo>
                  <a:lnTo>
                    <a:pt x="92210" y="88163"/>
                  </a:lnTo>
                  <a:lnTo>
                    <a:pt x="97263" y="78367"/>
                  </a:lnTo>
                  <a:lnTo>
                    <a:pt x="99789" y="63673"/>
                  </a:lnTo>
                  <a:lnTo>
                    <a:pt x="104842" y="51428"/>
                  </a:lnTo>
                  <a:lnTo>
                    <a:pt x="104842" y="46530"/>
                  </a:lnTo>
                  <a:lnTo>
                    <a:pt x="104842" y="41632"/>
                  </a:lnTo>
                  <a:lnTo>
                    <a:pt x="109894" y="39183"/>
                  </a:lnTo>
                  <a:lnTo>
                    <a:pt x="111157" y="39183"/>
                  </a:lnTo>
                  <a:lnTo>
                    <a:pt x="116210" y="31836"/>
                  </a:lnTo>
                  <a:lnTo>
                    <a:pt x="117473" y="29387"/>
                  </a:lnTo>
                  <a:lnTo>
                    <a:pt x="120000" y="29387"/>
                  </a:lnTo>
                  <a:lnTo>
                    <a:pt x="120000" y="22040"/>
                  </a:lnTo>
                  <a:lnTo>
                    <a:pt x="116210" y="1959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59" name="Shape 859"/>
            <p:cNvSpPr/>
            <p:nvPr/>
          </p:nvSpPr>
          <p:spPr>
            <a:xfrm>
              <a:off x="4570412" y="2387705"/>
              <a:ext cx="339724" cy="368299"/>
            </a:xfrm>
            <a:custGeom>
              <a:avLst/>
              <a:gdLst/>
              <a:ahLst/>
              <a:cxnLst/>
              <a:rect l="0" t="0" r="0" b="0"/>
              <a:pathLst>
                <a:path w="120000" h="120000" extrusionOk="0">
                  <a:moveTo>
                    <a:pt x="86896" y="102765"/>
                  </a:moveTo>
                  <a:lnTo>
                    <a:pt x="84827" y="102765"/>
                  </a:lnTo>
                  <a:lnTo>
                    <a:pt x="84137" y="102765"/>
                  </a:lnTo>
                  <a:lnTo>
                    <a:pt x="81379" y="102765"/>
                  </a:lnTo>
                  <a:lnTo>
                    <a:pt x="78620" y="103404"/>
                  </a:lnTo>
                  <a:lnTo>
                    <a:pt x="73103" y="103404"/>
                  </a:lnTo>
                  <a:lnTo>
                    <a:pt x="72413" y="103404"/>
                  </a:lnTo>
                  <a:lnTo>
                    <a:pt x="69655" y="102765"/>
                  </a:lnTo>
                  <a:lnTo>
                    <a:pt x="68275" y="102765"/>
                  </a:lnTo>
                  <a:lnTo>
                    <a:pt x="65517" y="102765"/>
                  </a:lnTo>
                  <a:lnTo>
                    <a:pt x="62758" y="103404"/>
                  </a:lnTo>
                  <a:lnTo>
                    <a:pt x="62068" y="102765"/>
                  </a:lnTo>
                  <a:lnTo>
                    <a:pt x="59310" y="104680"/>
                  </a:lnTo>
                  <a:lnTo>
                    <a:pt x="59310" y="105957"/>
                  </a:lnTo>
                  <a:lnTo>
                    <a:pt x="59310" y="107234"/>
                  </a:lnTo>
                  <a:lnTo>
                    <a:pt x="60000" y="108510"/>
                  </a:lnTo>
                  <a:lnTo>
                    <a:pt x="62758" y="108510"/>
                  </a:lnTo>
                  <a:lnTo>
                    <a:pt x="66896" y="111063"/>
                  </a:lnTo>
                  <a:lnTo>
                    <a:pt x="69655" y="112978"/>
                  </a:lnTo>
                  <a:lnTo>
                    <a:pt x="77931" y="114893"/>
                  </a:lnTo>
                  <a:lnTo>
                    <a:pt x="78620" y="117446"/>
                  </a:lnTo>
                  <a:lnTo>
                    <a:pt x="81379" y="120000"/>
                  </a:lnTo>
                  <a:lnTo>
                    <a:pt x="86896" y="120000"/>
                  </a:lnTo>
                  <a:lnTo>
                    <a:pt x="86896" y="117446"/>
                  </a:lnTo>
                  <a:lnTo>
                    <a:pt x="87586" y="115531"/>
                  </a:lnTo>
                  <a:lnTo>
                    <a:pt x="87586" y="112978"/>
                  </a:lnTo>
                  <a:lnTo>
                    <a:pt x="86896" y="111063"/>
                  </a:lnTo>
                  <a:lnTo>
                    <a:pt x="86896" y="108510"/>
                  </a:lnTo>
                  <a:lnTo>
                    <a:pt x="87586" y="105957"/>
                  </a:lnTo>
                  <a:lnTo>
                    <a:pt x="91034" y="100851"/>
                  </a:lnTo>
                  <a:lnTo>
                    <a:pt x="89655" y="100851"/>
                  </a:lnTo>
                  <a:lnTo>
                    <a:pt x="86896" y="102765"/>
                  </a:lnTo>
                  <a:close/>
                  <a:moveTo>
                    <a:pt x="117931" y="76595"/>
                  </a:moveTo>
                  <a:lnTo>
                    <a:pt x="117241" y="75957"/>
                  </a:lnTo>
                  <a:lnTo>
                    <a:pt x="111724" y="73404"/>
                  </a:lnTo>
                  <a:lnTo>
                    <a:pt x="107586" y="70851"/>
                  </a:lnTo>
                  <a:lnTo>
                    <a:pt x="103448" y="68297"/>
                  </a:lnTo>
                  <a:lnTo>
                    <a:pt x="99310" y="67021"/>
                  </a:lnTo>
                  <a:lnTo>
                    <a:pt x="96551" y="66382"/>
                  </a:lnTo>
                  <a:lnTo>
                    <a:pt x="93103" y="63829"/>
                  </a:lnTo>
                  <a:lnTo>
                    <a:pt x="93793" y="61914"/>
                  </a:lnTo>
                  <a:lnTo>
                    <a:pt x="95862" y="59361"/>
                  </a:lnTo>
                  <a:lnTo>
                    <a:pt x="95862" y="58723"/>
                  </a:lnTo>
                  <a:lnTo>
                    <a:pt x="93103" y="58723"/>
                  </a:lnTo>
                  <a:lnTo>
                    <a:pt x="90344" y="58723"/>
                  </a:lnTo>
                  <a:lnTo>
                    <a:pt x="86896" y="58723"/>
                  </a:lnTo>
                  <a:lnTo>
                    <a:pt x="84137" y="58085"/>
                  </a:lnTo>
                  <a:lnTo>
                    <a:pt x="77931" y="53617"/>
                  </a:lnTo>
                  <a:lnTo>
                    <a:pt x="75172" y="51063"/>
                  </a:lnTo>
                  <a:lnTo>
                    <a:pt x="73103" y="49148"/>
                  </a:lnTo>
                  <a:lnTo>
                    <a:pt x="72413" y="45319"/>
                  </a:lnTo>
                  <a:lnTo>
                    <a:pt x="69655" y="40212"/>
                  </a:lnTo>
                  <a:lnTo>
                    <a:pt x="66896" y="39574"/>
                  </a:lnTo>
                  <a:lnTo>
                    <a:pt x="64137" y="38297"/>
                  </a:lnTo>
                  <a:lnTo>
                    <a:pt x="60000" y="35744"/>
                  </a:lnTo>
                  <a:lnTo>
                    <a:pt x="57241" y="33191"/>
                  </a:lnTo>
                  <a:lnTo>
                    <a:pt x="54482" y="30000"/>
                  </a:lnTo>
                  <a:lnTo>
                    <a:pt x="54482" y="27446"/>
                  </a:lnTo>
                  <a:lnTo>
                    <a:pt x="56551" y="25531"/>
                  </a:lnTo>
                  <a:lnTo>
                    <a:pt x="57241" y="25531"/>
                  </a:lnTo>
                  <a:lnTo>
                    <a:pt x="57241" y="24893"/>
                  </a:lnTo>
                  <a:lnTo>
                    <a:pt x="57241" y="22978"/>
                  </a:lnTo>
                  <a:lnTo>
                    <a:pt x="56551" y="22978"/>
                  </a:lnTo>
                  <a:lnTo>
                    <a:pt x="54482" y="19787"/>
                  </a:lnTo>
                  <a:lnTo>
                    <a:pt x="56551" y="19148"/>
                  </a:lnTo>
                  <a:lnTo>
                    <a:pt x="59310" y="17234"/>
                  </a:lnTo>
                  <a:lnTo>
                    <a:pt x="57241" y="19148"/>
                  </a:lnTo>
                  <a:lnTo>
                    <a:pt x="59310" y="19148"/>
                  </a:lnTo>
                  <a:lnTo>
                    <a:pt x="60000" y="17234"/>
                  </a:lnTo>
                  <a:lnTo>
                    <a:pt x="62758" y="16595"/>
                  </a:lnTo>
                  <a:lnTo>
                    <a:pt x="65517" y="14680"/>
                  </a:lnTo>
                  <a:lnTo>
                    <a:pt x="66896" y="14680"/>
                  </a:lnTo>
                  <a:lnTo>
                    <a:pt x="66896" y="16595"/>
                  </a:lnTo>
                  <a:lnTo>
                    <a:pt x="67586" y="15319"/>
                  </a:lnTo>
                  <a:lnTo>
                    <a:pt x="69655" y="14680"/>
                  </a:lnTo>
                  <a:lnTo>
                    <a:pt x="69655" y="14042"/>
                  </a:lnTo>
                  <a:lnTo>
                    <a:pt x="68275" y="12765"/>
                  </a:lnTo>
                  <a:lnTo>
                    <a:pt x="69655" y="10212"/>
                  </a:lnTo>
                  <a:lnTo>
                    <a:pt x="66896" y="8936"/>
                  </a:lnTo>
                  <a:lnTo>
                    <a:pt x="68275" y="7659"/>
                  </a:lnTo>
                  <a:lnTo>
                    <a:pt x="69655" y="6382"/>
                  </a:lnTo>
                  <a:lnTo>
                    <a:pt x="68275" y="6382"/>
                  </a:lnTo>
                  <a:lnTo>
                    <a:pt x="65517" y="6382"/>
                  </a:lnTo>
                  <a:lnTo>
                    <a:pt x="59310" y="5106"/>
                  </a:lnTo>
                  <a:lnTo>
                    <a:pt x="56551" y="2553"/>
                  </a:lnTo>
                  <a:lnTo>
                    <a:pt x="54482" y="1914"/>
                  </a:lnTo>
                  <a:lnTo>
                    <a:pt x="54482" y="0"/>
                  </a:lnTo>
                  <a:lnTo>
                    <a:pt x="53793" y="0"/>
                  </a:lnTo>
                  <a:lnTo>
                    <a:pt x="51034" y="1914"/>
                  </a:lnTo>
                  <a:lnTo>
                    <a:pt x="48275" y="1914"/>
                  </a:lnTo>
                  <a:lnTo>
                    <a:pt x="47586" y="1914"/>
                  </a:lnTo>
                  <a:lnTo>
                    <a:pt x="45517" y="1914"/>
                  </a:lnTo>
                  <a:lnTo>
                    <a:pt x="44827" y="2553"/>
                  </a:lnTo>
                  <a:lnTo>
                    <a:pt x="42068" y="3829"/>
                  </a:lnTo>
                  <a:lnTo>
                    <a:pt x="37931" y="2553"/>
                  </a:lnTo>
                  <a:lnTo>
                    <a:pt x="37931" y="3829"/>
                  </a:lnTo>
                  <a:lnTo>
                    <a:pt x="37931" y="5106"/>
                  </a:lnTo>
                  <a:lnTo>
                    <a:pt x="37931" y="6382"/>
                  </a:lnTo>
                  <a:lnTo>
                    <a:pt x="35172" y="5106"/>
                  </a:lnTo>
                  <a:lnTo>
                    <a:pt x="33793" y="6382"/>
                  </a:lnTo>
                  <a:lnTo>
                    <a:pt x="33793" y="7659"/>
                  </a:lnTo>
                  <a:lnTo>
                    <a:pt x="35172" y="8936"/>
                  </a:lnTo>
                  <a:lnTo>
                    <a:pt x="33793" y="10212"/>
                  </a:lnTo>
                  <a:lnTo>
                    <a:pt x="32413" y="8936"/>
                  </a:lnTo>
                  <a:lnTo>
                    <a:pt x="31724" y="8936"/>
                  </a:lnTo>
                  <a:lnTo>
                    <a:pt x="29655" y="8936"/>
                  </a:lnTo>
                  <a:lnTo>
                    <a:pt x="28965" y="8936"/>
                  </a:lnTo>
                  <a:lnTo>
                    <a:pt x="28965" y="7659"/>
                  </a:lnTo>
                  <a:lnTo>
                    <a:pt x="26896" y="6382"/>
                  </a:lnTo>
                  <a:lnTo>
                    <a:pt x="26206" y="6382"/>
                  </a:lnTo>
                  <a:lnTo>
                    <a:pt x="26206" y="7659"/>
                  </a:lnTo>
                  <a:lnTo>
                    <a:pt x="26206" y="8936"/>
                  </a:lnTo>
                  <a:lnTo>
                    <a:pt x="26206" y="10212"/>
                  </a:lnTo>
                  <a:lnTo>
                    <a:pt x="24137" y="11489"/>
                  </a:lnTo>
                  <a:lnTo>
                    <a:pt x="23448" y="12765"/>
                  </a:lnTo>
                  <a:lnTo>
                    <a:pt x="23448" y="14042"/>
                  </a:lnTo>
                  <a:lnTo>
                    <a:pt x="22758" y="12765"/>
                  </a:lnTo>
                  <a:lnTo>
                    <a:pt x="20000" y="11489"/>
                  </a:lnTo>
                  <a:lnTo>
                    <a:pt x="17931" y="8936"/>
                  </a:lnTo>
                  <a:lnTo>
                    <a:pt x="17241" y="7659"/>
                  </a:lnTo>
                  <a:lnTo>
                    <a:pt x="14482" y="8936"/>
                  </a:lnTo>
                  <a:lnTo>
                    <a:pt x="15172" y="10212"/>
                  </a:lnTo>
                  <a:lnTo>
                    <a:pt x="14482" y="11489"/>
                  </a:lnTo>
                  <a:lnTo>
                    <a:pt x="12413" y="12765"/>
                  </a:lnTo>
                  <a:lnTo>
                    <a:pt x="11724" y="12765"/>
                  </a:lnTo>
                  <a:lnTo>
                    <a:pt x="8275" y="14042"/>
                  </a:lnTo>
                  <a:lnTo>
                    <a:pt x="5517" y="14042"/>
                  </a:lnTo>
                  <a:lnTo>
                    <a:pt x="3448" y="12765"/>
                  </a:lnTo>
                  <a:lnTo>
                    <a:pt x="3448" y="14042"/>
                  </a:lnTo>
                  <a:lnTo>
                    <a:pt x="2758" y="14680"/>
                  </a:lnTo>
                  <a:lnTo>
                    <a:pt x="3448" y="17234"/>
                  </a:lnTo>
                  <a:lnTo>
                    <a:pt x="5517" y="19148"/>
                  </a:lnTo>
                  <a:lnTo>
                    <a:pt x="5517" y="19787"/>
                  </a:lnTo>
                  <a:lnTo>
                    <a:pt x="2758" y="22340"/>
                  </a:lnTo>
                  <a:lnTo>
                    <a:pt x="0" y="22978"/>
                  </a:lnTo>
                  <a:lnTo>
                    <a:pt x="1379" y="24893"/>
                  </a:lnTo>
                  <a:lnTo>
                    <a:pt x="3448" y="25531"/>
                  </a:lnTo>
                  <a:lnTo>
                    <a:pt x="3448" y="27446"/>
                  </a:lnTo>
                  <a:lnTo>
                    <a:pt x="3448" y="28085"/>
                  </a:lnTo>
                  <a:lnTo>
                    <a:pt x="2758" y="30638"/>
                  </a:lnTo>
                  <a:lnTo>
                    <a:pt x="3448" y="31914"/>
                  </a:lnTo>
                  <a:lnTo>
                    <a:pt x="5517" y="33191"/>
                  </a:lnTo>
                  <a:lnTo>
                    <a:pt x="6206" y="33191"/>
                  </a:lnTo>
                  <a:lnTo>
                    <a:pt x="8965" y="33191"/>
                  </a:lnTo>
                  <a:lnTo>
                    <a:pt x="11034" y="33191"/>
                  </a:lnTo>
                  <a:lnTo>
                    <a:pt x="11034" y="34468"/>
                  </a:lnTo>
                  <a:lnTo>
                    <a:pt x="8965" y="35744"/>
                  </a:lnTo>
                  <a:lnTo>
                    <a:pt x="8965" y="37021"/>
                  </a:lnTo>
                  <a:lnTo>
                    <a:pt x="8275" y="37659"/>
                  </a:lnTo>
                  <a:lnTo>
                    <a:pt x="8965" y="38297"/>
                  </a:lnTo>
                  <a:lnTo>
                    <a:pt x="11034" y="38297"/>
                  </a:lnTo>
                  <a:lnTo>
                    <a:pt x="14482" y="37021"/>
                  </a:lnTo>
                  <a:lnTo>
                    <a:pt x="15172" y="35744"/>
                  </a:lnTo>
                  <a:lnTo>
                    <a:pt x="17241" y="33191"/>
                  </a:lnTo>
                  <a:lnTo>
                    <a:pt x="20000" y="30638"/>
                  </a:lnTo>
                  <a:lnTo>
                    <a:pt x="22758" y="30638"/>
                  </a:lnTo>
                  <a:lnTo>
                    <a:pt x="26206" y="31914"/>
                  </a:lnTo>
                  <a:lnTo>
                    <a:pt x="28965" y="33191"/>
                  </a:lnTo>
                  <a:lnTo>
                    <a:pt x="33793" y="35744"/>
                  </a:lnTo>
                  <a:lnTo>
                    <a:pt x="35172" y="37021"/>
                  </a:lnTo>
                  <a:lnTo>
                    <a:pt x="36551" y="39574"/>
                  </a:lnTo>
                  <a:lnTo>
                    <a:pt x="39310" y="47872"/>
                  </a:lnTo>
                  <a:lnTo>
                    <a:pt x="40689" y="47872"/>
                  </a:lnTo>
                  <a:lnTo>
                    <a:pt x="42758" y="50425"/>
                  </a:lnTo>
                  <a:lnTo>
                    <a:pt x="44827" y="51063"/>
                  </a:lnTo>
                  <a:lnTo>
                    <a:pt x="44827" y="53617"/>
                  </a:lnTo>
                  <a:lnTo>
                    <a:pt x="47586" y="53617"/>
                  </a:lnTo>
                  <a:lnTo>
                    <a:pt x="48275" y="53617"/>
                  </a:lnTo>
                  <a:lnTo>
                    <a:pt x="51034" y="56170"/>
                  </a:lnTo>
                  <a:lnTo>
                    <a:pt x="51724" y="58085"/>
                  </a:lnTo>
                  <a:lnTo>
                    <a:pt x="53793" y="58723"/>
                  </a:lnTo>
                  <a:lnTo>
                    <a:pt x="59310" y="63829"/>
                  </a:lnTo>
                  <a:lnTo>
                    <a:pt x="62758" y="66382"/>
                  </a:lnTo>
                  <a:lnTo>
                    <a:pt x="64137" y="67021"/>
                  </a:lnTo>
                  <a:lnTo>
                    <a:pt x="65517" y="67021"/>
                  </a:lnTo>
                  <a:lnTo>
                    <a:pt x="68275" y="67021"/>
                  </a:lnTo>
                  <a:lnTo>
                    <a:pt x="71034" y="67021"/>
                  </a:lnTo>
                  <a:lnTo>
                    <a:pt x="72413" y="67021"/>
                  </a:lnTo>
                  <a:lnTo>
                    <a:pt x="72413" y="68297"/>
                  </a:lnTo>
                  <a:lnTo>
                    <a:pt x="73103" y="70851"/>
                  </a:lnTo>
                  <a:lnTo>
                    <a:pt x="75862" y="72127"/>
                  </a:lnTo>
                  <a:lnTo>
                    <a:pt x="77931" y="72127"/>
                  </a:lnTo>
                  <a:lnTo>
                    <a:pt x="78620" y="72127"/>
                  </a:lnTo>
                  <a:lnTo>
                    <a:pt x="77931" y="74680"/>
                  </a:lnTo>
                  <a:lnTo>
                    <a:pt x="81379" y="73404"/>
                  </a:lnTo>
                  <a:lnTo>
                    <a:pt x="82068" y="74680"/>
                  </a:lnTo>
                  <a:lnTo>
                    <a:pt x="84137" y="75957"/>
                  </a:lnTo>
                  <a:lnTo>
                    <a:pt x="84137" y="78510"/>
                  </a:lnTo>
                  <a:lnTo>
                    <a:pt x="84827" y="79148"/>
                  </a:lnTo>
                  <a:lnTo>
                    <a:pt x="86896" y="79148"/>
                  </a:lnTo>
                  <a:lnTo>
                    <a:pt x="87586" y="81063"/>
                  </a:lnTo>
                  <a:lnTo>
                    <a:pt x="89655" y="81063"/>
                  </a:lnTo>
                  <a:lnTo>
                    <a:pt x="90344" y="81063"/>
                  </a:lnTo>
                  <a:lnTo>
                    <a:pt x="91034" y="81063"/>
                  </a:lnTo>
                  <a:lnTo>
                    <a:pt x="93103" y="84255"/>
                  </a:lnTo>
                  <a:lnTo>
                    <a:pt x="93793" y="86808"/>
                  </a:lnTo>
                  <a:lnTo>
                    <a:pt x="95862" y="91914"/>
                  </a:lnTo>
                  <a:lnTo>
                    <a:pt x="96551" y="92553"/>
                  </a:lnTo>
                  <a:lnTo>
                    <a:pt x="96551" y="95106"/>
                  </a:lnTo>
                  <a:lnTo>
                    <a:pt x="95862" y="95744"/>
                  </a:lnTo>
                  <a:lnTo>
                    <a:pt x="93793" y="95744"/>
                  </a:lnTo>
                  <a:lnTo>
                    <a:pt x="93793" y="98297"/>
                  </a:lnTo>
                  <a:lnTo>
                    <a:pt x="91034" y="100851"/>
                  </a:lnTo>
                  <a:lnTo>
                    <a:pt x="91034" y="102765"/>
                  </a:lnTo>
                  <a:lnTo>
                    <a:pt x="91034" y="103404"/>
                  </a:lnTo>
                  <a:lnTo>
                    <a:pt x="93103" y="104680"/>
                  </a:lnTo>
                  <a:lnTo>
                    <a:pt x="93793" y="104680"/>
                  </a:lnTo>
                  <a:lnTo>
                    <a:pt x="98620" y="100851"/>
                  </a:lnTo>
                  <a:lnTo>
                    <a:pt x="101379" y="98297"/>
                  </a:lnTo>
                  <a:lnTo>
                    <a:pt x="101379" y="97659"/>
                  </a:lnTo>
                  <a:lnTo>
                    <a:pt x="101379" y="95106"/>
                  </a:lnTo>
                  <a:lnTo>
                    <a:pt x="103448" y="94468"/>
                  </a:lnTo>
                  <a:lnTo>
                    <a:pt x="106206" y="92553"/>
                  </a:lnTo>
                  <a:lnTo>
                    <a:pt x="106206" y="91914"/>
                  </a:lnTo>
                  <a:lnTo>
                    <a:pt x="106206" y="87446"/>
                  </a:lnTo>
                  <a:lnTo>
                    <a:pt x="103448" y="86808"/>
                  </a:lnTo>
                  <a:lnTo>
                    <a:pt x="101379" y="86170"/>
                  </a:lnTo>
                  <a:lnTo>
                    <a:pt x="99310" y="84255"/>
                  </a:lnTo>
                  <a:lnTo>
                    <a:pt x="99310" y="83617"/>
                  </a:lnTo>
                  <a:lnTo>
                    <a:pt x="102068" y="78510"/>
                  </a:lnTo>
                  <a:lnTo>
                    <a:pt x="103448" y="75957"/>
                  </a:lnTo>
                  <a:lnTo>
                    <a:pt x="107586" y="75957"/>
                  </a:lnTo>
                  <a:lnTo>
                    <a:pt x="107586" y="76595"/>
                  </a:lnTo>
                  <a:lnTo>
                    <a:pt x="110344" y="78510"/>
                  </a:lnTo>
                  <a:lnTo>
                    <a:pt x="112413" y="78510"/>
                  </a:lnTo>
                  <a:lnTo>
                    <a:pt x="114482" y="79148"/>
                  </a:lnTo>
                  <a:lnTo>
                    <a:pt x="115172" y="81702"/>
                  </a:lnTo>
                  <a:lnTo>
                    <a:pt x="117241" y="83617"/>
                  </a:lnTo>
                  <a:lnTo>
                    <a:pt x="117931" y="83617"/>
                  </a:lnTo>
                  <a:lnTo>
                    <a:pt x="120000" y="81702"/>
                  </a:lnTo>
                  <a:lnTo>
                    <a:pt x="120000" y="81063"/>
                  </a:lnTo>
                  <a:lnTo>
                    <a:pt x="120000" y="78510"/>
                  </a:lnTo>
                  <a:lnTo>
                    <a:pt x="117931" y="76595"/>
                  </a:lnTo>
                  <a:close/>
                  <a:moveTo>
                    <a:pt x="17241" y="92553"/>
                  </a:moveTo>
                  <a:lnTo>
                    <a:pt x="17931" y="91914"/>
                  </a:lnTo>
                  <a:lnTo>
                    <a:pt x="17241" y="91914"/>
                  </a:lnTo>
                  <a:lnTo>
                    <a:pt x="17241" y="92553"/>
                  </a:lnTo>
                  <a:close/>
                  <a:moveTo>
                    <a:pt x="28965" y="70851"/>
                  </a:moveTo>
                  <a:lnTo>
                    <a:pt x="29655" y="69574"/>
                  </a:lnTo>
                  <a:lnTo>
                    <a:pt x="28965" y="69574"/>
                  </a:lnTo>
                  <a:lnTo>
                    <a:pt x="28965" y="68297"/>
                  </a:lnTo>
                  <a:lnTo>
                    <a:pt x="26896" y="68297"/>
                  </a:lnTo>
                  <a:lnTo>
                    <a:pt x="26206" y="67021"/>
                  </a:lnTo>
                  <a:lnTo>
                    <a:pt x="24137" y="67021"/>
                  </a:lnTo>
                  <a:lnTo>
                    <a:pt x="23448" y="68297"/>
                  </a:lnTo>
                  <a:lnTo>
                    <a:pt x="20000" y="70851"/>
                  </a:lnTo>
                  <a:lnTo>
                    <a:pt x="17241" y="72127"/>
                  </a:lnTo>
                  <a:lnTo>
                    <a:pt x="15172" y="70851"/>
                  </a:lnTo>
                  <a:lnTo>
                    <a:pt x="15172" y="72127"/>
                  </a:lnTo>
                  <a:lnTo>
                    <a:pt x="15172" y="74680"/>
                  </a:lnTo>
                  <a:lnTo>
                    <a:pt x="17241" y="75957"/>
                  </a:lnTo>
                  <a:lnTo>
                    <a:pt x="17241" y="78510"/>
                  </a:lnTo>
                  <a:lnTo>
                    <a:pt x="17931" y="79148"/>
                  </a:lnTo>
                  <a:lnTo>
                    <a:pt x="17241" y="81702"/>
                  </a:lnTo>
                  <a:lnTo>
                    <a:pt x="17931" y="81702"/>
                  </a:lnTo>
                  <a:lnTo>
                    <a:pt x="17931" y="83617"/>
                  </a:lnTo>
                  <a:lnTo>
                    <a:pt x="17931" y="84255"/>
                  </a:lnTo>
                  <a:lnTo>
                    <a:pt x="17241" y="84255"/>
                  </a:lnTo>
                  <a:lnTo>
                    <a:pt x="17241" y="89361"/>
                  </a:lnTo>
                  <a:lnTo>
                    <a:pt x="17931" y="91914"/>
                  </a:lnTo>
                  <a:lnTo>
                    <a:pt x="20000" y="94468"/>
                  </a:lnTo>
                  <a:lnTo>
                    <a:pt x="20689" y="94468"/>
                  </a:lnTo>
                  <a:lnTo>
                    <a:pt x="22758" y="94468"/>
                  </a:lnTo>
                  <a:lnTo>
                    <a:pt x="23448" y="92553"/>
                  </a:lnTo>
                  <a:lnTo>
                    <a:pt x="23448" y="90000"/>
                  </a:lnTo>
                  <a:lnTo>
                    <a:pt x="26206" y="90000"/>
                  </a:lnTo>
                  <a:lnTo>
                    <a:pt x="28965" y="90000"/>
                  </a:lnTo>
                  <a:lnTo>
                    <a:pt x="29655" y="89361"/>
                  </a:lnTo>
                  <a:lnTo>
                    <a:pt x="29655" y="86808"/>
                  </a:lnTo>
                  <a:lnTo>
                    <a:pt x="29655" y="83617"/>
                  </a:lnTo>
                  <a:lnTo>
                    <a:pt x="29655" y="79148"/>
                  </a:lnTo>
                  <a:lnTo>
                    <a:pt x="29655" y="78510"/>
                  </a:lnTo>
                  <a:lnTo>
                    <a:pt x="31724" y="75957"/>
                  </a:lnTo>
                  <a:lnTo>
                    <a:pt x="31724" y="73404"/>
                  </a:lnTo>
                  <a:lnTo>
                    <a:pt x="29655" y="70851"/>
                  </a:lnTo>
                  <a:lnTo>
                    <a:pt x="28965" y="70851"/>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0" name="Shape 860"/>
            <p:cNvSpPr/>
            <p:nvPr/>
          </p:nvSpPr>
          <p:spPr>
            <a:xfrm>
              <a:off x="8867775" y="3600553"/>
              <a:ext cx="31750" cy="182563"/>
            </a:xfrm>
            <a:custGeom>
              <a:avLst/>
              <a:gdLst/>
              <a:ahLst/>
              <a:cxnLst/>
              <a:rect l="0" t="0" r="0" b="0"/>
              <a:pathLst>
                <a:path w="120000" h="120000" extrusionOk="0">
                  <a:moveTo>
                    <a:pt x="60000" y="0"/>
                  </a:moveTo>
                  <a:lnTo>
                    <a:pt x="60000" y="0"/>
                  </a:lnTo>
                  <a:lnTo>
                    <a:pt x="67500" y="0"/>
                  </a:lnTo>
                  <a:lnTo>
                    <a:pt x="60000" y="0"/>
                  </a:lnTo>
                  <a:close/>
                  <a:moveTo>
                    <a:pt x="120000" y="31914"/>
                  </a:moveTo>
                  <a:lnTo>
                    <a:pt x="120000" y="34468"/>
                  </a:lnTo>
                  <a:lnTo>
                    <a:pt x="120000" y="31914"/>
                  </a:lnTo>
                  <a:close/>
                  <a:moveTo>
                    <a:pt x="112500" y="88085"/>
                  </a:moveTo>
                  <a:lnTo>
                    <a:pt x="112500" y="88085"/>
                  </a:lnTo>
                  <a:lnTo>
                    <a:pt x="112500" y="89361"/>
                  </a:lnTo>
                  <a:lnTo>
                    <a:pt x="112500" y="88085"/>
                  </a:lnTo>
                  <a:close/>
                  <a:moveTo>
                    <a:pt x="7500" y="117446"/>
                  </a:moveTo>
                  <a:lnTo>
                    <a:pt x="7500" y="118723"/>
                  </a:lnTo>
                  <a:lnTo>
                    <a:pt x="0" y="118723"/>
                  </a:lnTo>
                  <a:lnTo>
                    <a:pt x="7500" y="120000"/>
                  </a:lnTo>
                  <a:lnTo>
                    <a:pt x="22500" y="120000"/>
                  </a:lnTo>
                  <a:lnTo>
                    <a:pt x="22500" y="117446"/>
                  </a:lnTo>
                  <a:lnTo>
                    <a:pt x="30000" y="117446"/>
                  </a:lnTo>
                  <a:lnTo>
                    <a:pt x="30000" y="114893"/>
                  </a:lnTo>
                  <a:lnTo>
                    <a:pt x="7500" y="11744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1" name="Shape 861"/>
            <p:cNvSpPr/>
            <p:nvPr/>
          </p:nvSpPr>
          <p:spPr>
            <a:xfrm>
              <a:off x="5684837" y="4483203"/>
              <a:ext cx="239711" cy="481013"/>
            </a:xfrm>
            <a:custGeom>
              <a:avLst/>
              <a:gdLst/>
              <a:ahLst/>
              <a:cxnLst/>
              <a:rect l="0" t="0" r="0" b="0"/>
              <a:pathLst>
                <a:path w="120000" h="120000" extrusionOk="0">
                  <a:moveTo>
                    <a:pt x="0" y="88780"/>
                  </a:moveTo>
                  <a:lnTo>
                    <a:pt x="0" y="88780"/>
                  </a:lnTo>
                  <a:lnTo>
                    <a:pt x="0" y="92682"/>
                  </a:lnTo>
                  <a:lnTo>
                    <a:pt x="1951" y="94634"/>
                  </a:lnTo>
                  <a:lnTo>
                    <a:pt x="3902" y="96585"/>
                  </a:lnTo>
                  <a:lnTo>
                    <a:pt x="3902" y="98536"/>
                  </a:lnTo>
                  <a:lnTo>
                    <a:pt x="5853" y="100487"/>
                  </a:lnTo>
                  <a:lnTo>
                    <a:pt x="6829" y="100975"/>
                  </a:lnTo>
                  <a:lnTo>
                    <a:pt x="5853" y="102439"/>
                  </a:lnTo>
                  <a:lnTo>
                    <a:pt x="5853" y="103902"/>
                  </a:lnTo>
                  <a:lnTo>
                    <a:pt x="3902" y="105853"/>
                  </a:lnTo>
                  <a:lnTo>
                    <a:pt x="5853" y="109756"/>
                  </a:lnTo>
                  <a:lnTo>
                    <a:pt x="9756" y="113658"/>
                  </a:lnTo>
                  <a:lnTo>
                    <a:pt x="10731" y="115609"/>
                  </a:lnTo>
                  <a:lnTo>
                    <a:pt x="14634" y="116585"/>
                  </a:lnTo>
                  <a:lnTo>
                    <a:pt x="13658" y="116585"/>
                  </a:lnTo>
                  <a:lnTo>
                    <a:pt x="14634" y="116585"/>
                  </a:lnTo>
                  <a:lnTo>
                    <a:pt x="21463" y="118048"/>
                  </a:lnTo>
                  <a:lnTo>
                    <a:pt x="23414" y="118536"/>
                  </a:lnTo>
                  <a:lnTo>
                    <a:pt x="27317" y="120000"/>
                  </a:lnTo>
                  <a:lnTo>
                    <a:pt x="31219" y="120000"/>
                  </a:lnTo>
                  <a:lnTo>
                    <a:pt x="37073" y="118536"/>
                  </a:lnTo>
                  <a:lnTo>
                    <a:pt x="44878" y="116097"/>
                  </a:lnTo>
                  <a:lnTo>
                    <a:pt x="49756" y="116097"/>
                  </a:lnTo>
                  <a:lnTo>
                    <a:pt x="53658" y="115609"/>
                  </a:lnTo>
                  <a:lnTo>
                    <a:pt x="55609" y="114146"/>
                  </a:lnTo>
                  <a:lnTo>
                    <a:pt x="57560" y="113658"/>
                  </a:lnTo>
                  <a:lnTo>
                    <a:pt x="61463" y="109756"/>
                  </a:lnTo>
                  <a:lnTo>
                    <a:pt x="65365" y="104878"/>
                  </a:lnTo>
                  <a:lnTo>
                    <a:pt x="70243" y="96585"/>
                  </a:lnTo>
                  <a:lnTo>
                    <a:pt x="78048" y="83902"/>
                  </a:lnTo>
                  <a:lnTo>
                    <a:pt x="81951" y="79024"/>
                  </a:lnTo>
                  <a:lnTo>
                    <a:pt x="85853" y="73170"/>
                  </a:lnTo>
                  <a:lnTo>
                    <a:pt x="86829" y="72682"/>
                  </a:lnTo>
                  <a:lnTo>
                    <a:pt x="86829" y="70731"/>
                  </a:lnTo>
                  <a:lnTo>
                    <a:pt x="89756" y="68780"/>
                  </a:lnTo>
                  <a:lnTo>
                    <a:pt x="89756" y="67317"/>
                  </a:lnTo>
                  <a:lnTo>
                    <a:pt x="94634" y="60975"/>
                  </a:lnTo>
                  <a:lnTo>
                    <a:pt x="98536" y="55609"/>
                  </a:lnTo>
                  <a:lnTo>
                    <a:pt x="100487" y="51219"/>
                  </a:lnTo>
                  <a:lnTo>
                    <a:pt x="100487" y="46341"/>
                  </a:lnTo>
                  <a:lnTo>
                    <a:pt x="102439" y="44878"/>
                  </a:lnTo>
                  <a:lnTo>
                    <a:pt x="104390" y="42926"/>
                  </a:lnTo>
                  <a:lnTo>
                    <a:pt x="105365" y="41463"/>
                  </a:lnTo>
                  <a:lnTo>
                    <a:pt x="108292" y="39512"/>
                  </a:lnTo>
                  <a:lnTo>
                    <a:pt x="108292" y="38536"/>
                  </a:lnTo>
                  <a:lnTo>
                    <a:pt x="105365" y="37073"/>
                  </a:lnTo>
                  <a:lnTo>
                    <a:pt x="105365" y="36585"/>
                  </a:lnTo>
                  <a:lnTo>
                    <a:pt x="105365" y="32682"/>
                  </a:lnTo>
                  <a:lnTo>
                    <a:pt x="105365" y="30731"/>
                  </a:lnTo>
                  <a:lnTo>
                    <a:pt x="108292" y="30731"/>
                  </a:lnTo>
                  <a:lnTo>
                    <a:pt x="109268" y="31707"/>
                  </a:lnTo>
                  <a:lnTo>
                    <a:pt x="109268" y="32682"/>
                  </a:lnTo>
                  <a:lnTo>
                    <a:pt x="112195" y="33170"/>
                  </a:lnTo>
                  <a:lnTo>
                    <a:pt x="113170" y="34634"/>
                  </a:lnTo>
                  <a:lnTo>
                    <a:pt x="116097" y="34634"/>
                  </a:lnTo>
                  <a:lnTo>
                    <a:pt x="117073" y="32682"/>
                  </a:lnTo>
                  <a:lnTo>
                    <a:pt x="120000" y="29756"/>
                  </a:lnTo>
                  <a:lnTo>
                    <a:pt x="120000" y="27804"/>
                  </a:lnTo>
                  <a:lnTo>
                    <a:pt x="117073" y="25853"/>
                  </a:lnTo>
                  <a:lnTo>
                    <a:pt x="116097" y="23414"/>
                  </a:lnTo>
                  <a:lnTo>
                    <a:pt x="116097" y="19512"/>
                  </a:lnTo>
                  <a:lnTo>
                    <a:pt x="113170" y="13170"/>
                  </a:lnTo>
                  <a:lnTo>
                    <a:pt x="109268" y="6829"/>
                  </a:lnTo>
                  <a:lnTo>
                    <a:pt x="108292" y="6829"/>
                  </a:lnTo>
                  <a:lnTo>
                    <a:pt x="105365" y="5365"/>
                  </a:lnTo>
                  <a:lnTo>
                    <a:pt x="105365" y="4878"/>
                  </a:lnTo>
                  <a:lnTo>
                    <a:pt x="104390" y="2926"/>
                  </a:lnTo>
                  <a:lnTo>
                    <a:pt x="104390" y="1951"/>
                  </a:lnTo>
                  <a:lnTo>
                    <a:pt x="102439" y="1951"/>
                  </a:lnTo>
                  <a:lnTo>
                    <a:pt x="102439" y="975"/>
                  </a:lnTo>
                  <a:lnTo>
                    <a:pt x="104390" y="975"/>
                  </a:lnTo>
                  <a:lnTo>
                    <a:pt x="102439" y="0"/>
                  </a:lnTo>
                  <a:lnTo>
                    <a:pt x="100487" y="0"/>
                  </a:lnTo>
                  <a:lnTo>
                    <a:pt x="100487" y="975"/>
                  </a:lnTo>
                  <a:lnTo>
                    <a:pt x="98536" y="2926"/>
                  </a:lnTo>
                  <a:lnTo>
                    <a:pt x="94634" y="3902"/>
                  </a:lnTo>
                  <a:lnTo>
                    <a:pt x="96585" y="4878"/>
                  </a:lnTo>
                  <a:lnTo>
                    <a:pt x="96585" y="6829"/>
                  </a:lnTo>
                  <a:lnTo>
                    <a:pt x="94634" y="9268"/>
                  </a:lnTo>
                  <a:lnTo>
                    <a:pt x="92682" y="11219"/>
                  </a:lnTo>
                  <a:lnTo>
                    <a:pt x="90731" y="11707"/>
                  </a:lnTo>
                  <a:lnTo>
                    <a:pt x="89756" y="11707"/>
                  </a:lnTo>
                  <a:lnTo>
                    <a:pt x="89756" y="13170"/>
                  </a:lnTo>
                  <a:lnTo>
                    <a:pt x="86829" y="13658"/>
                  </a:lnTo>
                  <a:lnTo>
                    <a:pt x="85853" y="15609"/>
                  </a:lnTo>
                  <a:lnTo>
                    <a:pt x="81951" y="13658"/>
                  </a:lnTo>
                  <a:lnTo>
                    <a:pt x="79024" y="13170"/>
                  </a:lnTo>
                  <a:lnTo>
                    <a:pt x="79024" y="15121"/>
                  </a:lnTo>
                  <a:lnTo>
                    <a:pt x="79024" y="15609"/>
                  </a:lnTo>
                  <a:lnTo>
                    <a:pt x="81951" y="17560"/>
                  </a:lnTo>
                  <a:lnTo>
                    <a:pt x="81951" y="19512"/>
                  </a:lnTo>
                  <a:lnTo>
                    <a:pt x="79024" y="19512"/>
                  </a:lnTo>
                  <a:lnTo>
                    <a:pt x="79024" y="18048"/>
                  </a:lnTo>
                  <a:lnTo>
                    <a:pt x="78048" y="20000"/>
                  </a:lnTo>
                  <a:lnTo>
                    <a:pt x="77073" y="20000"/>
                  </a:lnTo>
                  <a:lnTo>
                    <a:pt x="77073" y="21951"/>
                  </a:lnTo>
                  <a:lnTo>
                    <a:pt x="79024" y="23414"/>
                  </a:lnTo>
                  <a:lnTo>
                    <a:pt x="79024" y="23902"/>
                  </a:lnTo>
                  <a:lnTo>
                    <a:pt x="79024" y="23414"/>
                  </a:lnTo>
                  <a:lnTo>
                    <a:pt x="77073" y="23414"/>
                  </a:lnTo>
                  <a:lnTo>
                    <a:pt x="74146" y="25365"/>
                  </a:lnTo>
                  <a:lnTo>
                    <a:pt x="73170" y="25853"/>
                  </a:lnTo>
                  <a:lnTo>
                    <a:pt x="70243" y="26829"/>
                  </a:lnTo>
                  <a:lnTo>
                    <a:pt x="73170" y="25365"/>
                  </a:lnTo>
                  <a:lnTo>
                    <a:pt x="73170" y="23902"/>
                  </a:lnTo>
                  <a:lnTo>
                    <a:pt x="70243" y="23902"/>
                  </a:lnTo>
                  <a:lnTo>
                    <a:pt x="70243" y="25853"/>
                  </a:lnTo>
                  <a:lnTo>
                    <a:pt x="66341" y="26829"/>
                  </a:lnTo>
                  <a:lnTo>
                    <a:pt x="66341" y="27804"/>
                  </a:lnTo>
                  <a:lnTo>
                    <a:pt x="66341" y="28780"/>
                  </a:lnTo>
                  <a:lnTo>
                    <a:pt x="66341" y="29756"/>
                  </a:lnTo>
                  <a:lnTo>
                    <a:pt x="66341" y="30731"/>
                  </a:lnTo>
                  <a:lnTo>
                    <a:pt x="62439" y="31707"/>
                  </a:lnTo>
                  <a:lnTo>
                    <a:pt x="65365" y="29756"/>
                  </a:lnTo>
                  <a:lnTo>
                    <a:pt x="65365" y="28780"/>
                  </a:lnTo>
                  <a:lnTo>
                    <a:pt x="62439" y="28780"/>
                  </a:lnTo>
                  <a:lnTo>
                    <a:pt x="59512" y="29756"/>
                  </a:lnTo>
                  <a:lnTo>
                    <a:pt x="57560" y="30731"/>
                  </a:lnTo>
                  <a:lnTo>
                    <a:pt x="55609" y="31707"/>
                  </a:lnTo>
                  <a:lnTo>
                    <a:pt x="53658" y="32682"/>
                  </a:lnTo>
                  <a:lnTo>
                    <a:pt x="53658" y="33170"/>
                  </a:lnTo>
                  <a:lnTo>
                    <a:pt x="55609" y="34634"/>
                  </a:lnTo>
                  <a:lnTo>
                    <a:pt x="53658" y="34634"/>
                  </a:lnTo>
                  <a:lnTo>
                    <a:pt x="51707" y="33170"/>
                  </a:lnTo>
                  <a:lnTo>
                    <a:pt x="49756" y="32682"/>
                  </a:lnTo>
                  <a:lnTo>
                    <a:pt x="49756" y="33170"/>
                  </a:lnTo>
                  <a:lnTo>
                    <a:pt x="47804" y="33170"/>
                  </a:lnTo>
                  <a:lnTo>
                    <a:pt x="46829" y="33170"/>
                  </a:lnTo>
                  <a:lnTo>
                    <a:pt x="44878" y="33170"/>
                  </a:lnTo>
                  <a:lnTo>
                    <a:pt x="42926" y="34634"/>
                  </a:lnTo>
                  <a:lnTo>
                    <a:pt x="42926" y="35121"/>
                  </a:lnTo>
                  <a:lnTo>
                    <a:pt x="40975" y="34634"/>
                  </a:lnTo>
                  <a:lnTo>
                    <a:pt x="40975" y="35121"/>
                  </a:lnTo>
                  <a:lnTo>
                    <a:pt x="39024" y="36585"/>
                  </a:lnTo>
                  <a:lnTo>
                    <a:pt x="37073" y="34634"/>
                  </a:lnTo>
                  <a:lnTo>
                    <a:pt x="31219" y="37073"/>
                  </a:lnTo>
                  <a:lnTo>
                    <a:pt x="27317" y="37073"/>
                  </a:lnTo>
                  <a:lnTo>
                    <a:pt x="23414" y="37073"/>
                  </a:lnTo>
                  <a:lnTo>
                    <a:pt x="23414" y="39512"/>
                  </a:lnTo>
                  <a:lnTo>
                    <a:pt x="23414" y="41463"/>
                  </a:lnTo>
                  <a:lnTo>
                    <a:pt x="22439" y="43414"/>
                  </a:lnTo>
                  <a:lnTo>
                    <a:pt x="17560" y="46341"/>
                  </a:lnTo>
                  <a:lnTo>
                    <a:pt x="14634" y="48292"/>
                  </a:lnTo>
                  <a:lnTo>
                    <a:pt x="17560" y="50243"/>
                  </a:lnTo>
                  <a:lnTo>
                    <a:pt x="17560" y="53170"/>
                  </a:lnTo>
                  <a:lnTo>
                    <a:pt x="17560" y="55609"/>
                  </a:lnTo>
                  <a:lnTo>
                    <a:pt x="18536" y="57560"/>
                  </a:lnTo>
                  <a:lnTo>
                    <a:pt x="18536" y="60487"/>
                  </a:lnTo>
                  <a:lnTo>
                    <a:pt x="18536" y="62439"/>
                  </a:lnTo>
                  <a:lnTo>
                    <a:pt x="21463" y="64390"/>
                  </a:lnTo>
                  <a:lnTo>
                    <a:pt x="22439" y="66341"/>
                  </a:lnTo>
                  <a:lnTo>
                    <a:pt x="21463" y="67317"/>
                  </a:lnTo>
                  <a:lnTo>
                    <a:pt x="21463" y="69268"/>
                  </a:lnTo>
                  <a:lnTo>
                    <a:pt x="21463" y="70731"/>
                  </a:lnTo>
                  <a:lnTo>
                    <a:pt x="17560" y="74146"/>
                  </a:lnTo>
                  <a:lnTo>
                    <a:pt x="10731" y="78048"/>
                  </a:lnTo>
                  <a:lnTo>
                    <a:pt x="10731" y="80000"/>
                  </a:lnTo>
                  <a:lnTo>
                    <a:pt x="10731" y="80975"/>
                  </a:lnTo>
                  <a:lnTo>
                    <a:pt x="9756" y="81951"/>
                  </a:lnTo>
                  <a:lnTo>
                    <a:pt x="5853" y="82439"/>
                  </a:lnTo>
                  <a:lnTo>
                    <a:pt x="3902" y="84390"/>
                  </a:lnTo>
                  <a:lnTo>
                    <a:pt x="3902" y="86341"/>
                  </a:lnTo>
                  <a:lnTo>
                    <a:pt x="0" y="8878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2" name="Shape 862"/>
            <p:cNvSpPr/>
            <p:nvPr/>
          </p:nvSpPr>
          <p:spPr>
            <a:xfrm>
              <a:off x="7489825" y="3821217"/>
              <a:ext cx="133349" cy="190500"/>
            </a:xfrm>
            <a:custGeom>
              <a:avLst/>
              <a:gdLst/>
              <a:ahLst/>
              <a:cxnLst/>
              <a:rect l="0" t="0" r="0" b="0"/>
              <a:pathLst>
                <a:path w="120000" h="120000" extrusionOk="0">
                  <a:moveTo>
                    <a:pt x="54705" y="12371"/>
                  </a:moveTo>
                  <a:lnTo>
                    <a:pt x="49411" y="17319"/>
                  </a:lnTo>
                  <a:lnTo>
                    <a:pt x="47647" y="21030"/>
                  </a:lnTo>
                  <a:lnTo>
                    <a:pt x="42352" y="17319"/>
                  </a:lnTo>
                  <a:lnTo>
                    <a:pt x="40588" y="16082"/>
                  </a:lnTo>
                  <a:lnTo>
                    <a:pt x="35294" y="16082"/>
                  </a:lnTo>
                  <a:lnTo>
                    <a:pt x="33529" y="17319"/>
                  </a:lnTo>
                  <a:lnTo>
                    <a:pt x="28235" y="21030"/>
                  </a:lnTo>
                  <a:lnTo>
                    <a:pt x="26470" y="21030"/>
                  </a:lnTo>
                  <a:lnTo>
                    <a:pt x="22941" y="17319"/>
                  </a:lnTo>
                  <a:lnTo>
                    <a:pt x="26470" y="12371"/>
                  </a:lnTo>
                  <a:lnTo>
                    <a:pt x="26470" y="11134"/>
                  </a:lnTo>
                  <a:lnTo>
                    <a:pt x="19411" y="7422"/>
                  </a:lnTo>
                  <a:lnTo>
                    <a:pt x="15882" y="6185"/>
                  </a:lnTo>
                  <a:lnTo>
                    <a:pt x="15882" y="4948"/>
                  </a:lnTo>
                  <a:lnTo>
                    <a:pt x="12352" y="4948"/>
                  </a:lnTo>
                  <a:lnTo>
                    <a:pt x="5294" y="1237"/>
                  </a:lnTo>
                  <a:lnTo>
                    <a:pt x="1764" y="0"/>
                  </a:lnTo>
                  <a:lnTo>
                    <a:pt x="0" y="0"/>
                  </a:lnTo>
                  <a:lnTo>
                    <a:pt x="0" y="4948"/>
                  </a:lnTo>
                  <a:lnTo>
                    <a:pt x="1764" y="11134"/>
                  </a:lnTo>
                  <a:lnTo>
                    <a:pt x="5294" y="21030"/>
                  </a:lnTo>
                  <a:lnTo>
                    <a:pt x="5294" y="27216"/>
                  </a:lnTo>
                  <a:lnTo>
                    <a:pt x="8823" y="37113"/>
                  </a:lnTo>
                  <a:lnTo>
                    <a:pt x="12352" y="40824"/>
                  </a:lnTo>
                  <a:lnTo>
                    <a:pt x="12352" y="49484"/>
                  </a:lnTo>
                  <a:lnTo>
                    <a:pt x="15882" y="55670"/>
                  </a:lnTo>
                  <a:lnTo>
                    <a:pt x="19411" y="56907"/>
                  </a:lnTo>
                  <a:lnTo>
                    <a:pt x="22941" y="56907"/>
                  </a:lnTo>
                  <a:lnTo>
                    <a:pt x="19411" y="60618"/>
                  </a:lnTo>
                  <a:lnTo>
                    <a:pt x="22941" y="61855"/>
                  </a:lnTo>
                  <a:lnTo>
                    <a:pt x="28235" y="70515"/>
                  </a:lnTo>
                  <a:lnTo>
                    <a:pt x="35294" y="76701"/>
                  </a:lnTo>
                  <a:lnTo>
                    <a:pt x="35294" y="79175"/>
                  </a:lnTo>
                  <a:lnTo>
                    <a:pt x="35294" y="81649"/>
                  </a:lnTo>
                  <a:lnTo>
                    <a:pt x="35294" y="84123"/>
                  </a:lnTo>
                  <a:lnTo>
                    <a:pt x="35294" y="86597"/>
                  </a:lnTo>
                  <a:lnTo>
                    <a:pt x="40588" y="89072"/>
                  </a:lnTo>
                  <a:lnTo>
                    <a:pt x="47647" y="89072"/>
                  </a:lnTo>
                  <a:lnTo>
                    <a:pt x="49411" y="91546"/>
                  </a:lnTo>
                  <a:lnTo>
                    <a:pt x="58235" y="97731"/>
                  </a:lnTo>
                  <a:lnTo>
                    <a:pt x="70588" y="102680"/>
                  </a:lnTo>
                  <a:lnTo>
                    <a:pt x="77647" y="105154"/>
                  </a:lnTo>
                  <a:lnTo>
                    <a:pt x="86470" y="111340"/>
                  </a:lnTo>
                  <a:lnTo>
                    <a:pt x="93529" y="115051"/>
                  </a:lnTo>
                  <a:lnTo>
                    <a:pt x="95294" y="120000"/>
                  </a:lnTo>
                  <a:lnTo>
                    <a:pt x="102352" y="116288"/>
                  </a:lnTo>
                  <a:lnTo>
                    <a:pt x="109411" y="116288"/>
                  </a:lnTo>
                  <a:lnTo>
                    <a:pt x="112941" y="116288"/>
                  </a:lnTo>
                  <a:lnTo>
                    <a:pt x="116470" y="116288"/>
                  </a:lnTo>
                  <a:lnTo>
                    <a:pt x="120000" y="116288"/>
                  </a:lnTo>
                  <a:lnTo>
                    <a:pt x="120000" y="111340"/>
                  </a:lnTo>
                  <a:lnTo>
                    <a:pt x="109411" y="95257"/>
                  </a:lnTo>
                  <a:lnTo>
                    <a:pt x="102352" y="91546"/>
                  </a:lnTo>
                  <a:lnTo>
                    <a:pt x="95294" y="86597"/>
                  </a:lnTo>
                  <a:lnTo>
                    <a:pt x="95294" y="81649"/>
                  </a:lnTo>
                  <a:lnTo>
                    <a:pt x="95294" y="76701"/>
                  </a:lnTo>
                  <a:lnTo>
                    <a:pt x="95294" y="70515"/>
                  </a:lnTo>
                  <a:lnTo>
                    <a:pt x="93529" y="65567"/>
                  </a:lnTo>
                  <a:lnTo>
                    <a:pt x="93529" y="60618"/>
                  </a:lnTo>
                  <a:lnTo>
                    <a:pt x="95294" y="54432"/>
                  </a:lnTo>
                  <a:lnTo>
                    <a:pt x="93529" y="40824"/>
                  </a:lnTo>
                  <a:lnTo>
                    <a:pt x="86470" y="32164"/>
                  </a:lnTo>
                  <a:lnTo>
                    <a:pt x="79411" y="24742"/>
                  </a:lnTo>
                  <a:lnTo>
                    <a:pt x="70588" y="17319"/>
                  </a:lnTo>
                  <a:lnTo>
                    <a:pt x="63529" y="11134"/>
                  </a:lnTo>
                  <a:lnTo>
                    <a:pt x="56470" y="7422"/>
                  </a:lnTo>
                  <a:lnTo>
                    <a:pt x="54705" y="7422"/>
                  </a:lnTo>
                  <a:lnTo>
                    <a:pt x="54705" y="11134"/>
                  </a:lnTo>
                  <a:lnTo>
                    <a:pt x="54705" y="1237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3" name="Shape 863"/>
            <p:cNvSpPr/>
            <p:nvPr/>
          </p:nvSpPr>
          <p:spPr>
            <a:xfrm>
              <a:off x="7623175" y="4013303"/>
              <a:ext cx="9524" cy="9524"/>
            </a:xfrm>
            <a:custGeom>
              <a:avLst/>
              <a:gdLst/>
              <a:ahLst/>
              <a:cxnLst/>
              <a:rect l="0" t="0" r="0" b="0"/>
              <a:pathLst>
                <a:path w="120000" h="120000" extrusionOk="0">
                  <a:moveTo>
                    <a:pt x="120000" y="96000"/>
                  </a:moveTo>
                  <a:lnTo>
                    <a:pt x="120000" y="96000"/>
                  </a:lnTo>
                  <a:lnTo>
                    <a:pt x="96000" y="0"/>
                  </a:lnTo>
                  <a:lnTo>
                    <a:pt x="48000" y="72000"/>
                  </a:lnTo>
                  <a:lnTo>
                    <a:pt x="0" y="72000"/>
                  </a:lnTo>
                  <a:lnTo>
                    <a:pt x="0" y="96000"/>
                  </a:lnTo>
                  <a:lnTo>
                    <a:pt x="0" y="96000"/>
                  </a:lnTo>
                  <a:lnTo>
                    <a:pt x="48000" y="96000"/>
                  </a:lnTo>
                  <a:lnTo>
                    <a:pt x="96000" y="120000"/>
                  </a:lnTo>
                  <a:lnTo>
                    <a:pt x="96000" y="120000"/>
                  </a:lnTo>
                  <a:lnTo>
                    <a:pt x="96000" y="120000"/>
                  </a:lnTo>
                  <a:lnTo>
                    <a:pt x="120000" y="120000"/>
                  </a:lnTo>
                  <a:lnTo>
                    <a:pt x="120000" y="96000"/>
                  </a:lnTo>
                  <a:lnTo>
                    <a:pt x="120000" y="96000"/>
                  </a:lnTo>
                  <a:lnTo>
                    <a:pt x="120000" y="96000"/>
                  </a:lnTo>
                  <a:lnTo>
                    <a:pt x="120000" y="96000"/>
                  </a:lnTo>
                  <a:lnTo>
                    <a:pt x="120000" y="96000"/>
                  </a:lnTo>
                  <a:lnTo>
                    <a:pt x="120000" y="96000"/>
                  </a:lnTo>
                  <a:lnTo>
                    <a:pt x="120000" y="96000"/>
                  </a:lnTo>
                  <a:lnTo>
                    <a:pt x="120000" y="96000"/>
                  </a:lnTo>
                  <a:close/>
                </a:path>
              </a:pathLst>
            </a:custGeom>
            <a:solidFill>
              <a:schemeClr val="accent4"/>
            </a:solidFill>
            <a:ln>
              <a:noFill/>
            </a:ln>
          </p:spPr>
          <p:txBody>
            <a:bodyPr lIns="91425" tIns="45700" rIns="91425" bIns="45700" anchor="t" anchorCtr="0">
              <a:noAutofit/>
            </a:bodyPr>
            <a:lstStyle/>
            <a:p>
              <a:endParaRPr sz="2400">
                <a:solidFill>
                  <a:srgbClr val="000000"/>
                </a:solidFill>
                <a:latin typeface="Arial"/>
                <a:ea typeface="Arial"/>
                <a:cs typeface="Arial"/>
                <a:sym typeface="Arial"/>
              </a:endParaRPr>
            </a:p>
          </p:txBody>
        </p:sp>
        <p:sp>
          <p:nvSpPr>
            <p:cNvPr id="864" name="Shape 864"/>
            <p:cNvSpPr/>
            <p:nvPr/>
          </p:nvSpPr>
          <p:spPr>
            <a:xfrm>
              <a:off x="4191000" y="1925741"/>
              <a:ext cx="252412" cy="361950"/>
            </a:xfrm>
            <a:custGeom>
              <a:avLst/>
              <a:gdLst/>
              <a:ahLst/>
              <a:cxnLst/>
              <a:rect l="0" t="0" r="0" b="0"/>
              <a:pathLst>
                <a:path w="120000" h="120000" extrusionOk="0">
                  <a:moveTo>
                    <a:pt x="24186" y="73945"/>
                  </a:moveTo>
                  <a:lnTo>
                    <a:pt x="26046" y="73297"/>
                  </a:lnTo>
                  <a:lnTo>
                    <a:pt x="27906" y="72648"/>
                  </a:lnTo>
                  <a:lnTo>
                    <a:pt x="29767" y="72648"/>
                  </a:lnTo>
                  <a:lnTo>
                    <a:pt x="31627" y="70702"/>
                  </a:lnTo>
                  <a:lnTo>
                    <a:pt x="29767" y="70702"/>
                  </a:lnTo>
                  <a:lnTo>
                    <a:pt x="29767" y="70054"/>
                  </a:lnTo>
                  <a:lnTo>
                    <a:pt x="29767" y="68108"/>
                  </a:lnTo>
                  <a:lnTo>
                    <a:pt x="31627" y="70054"/>
                  </a:lnTo>
                  <a:lnTo>
                    <a:pt x="31627" y="67459"/>
                  </a:lnTo>
                  <a:lnTo>
                    <a:pt x="29767" y="67459"/>
                  </a:lnTo>
                  <a:lnTo>
                    <a:pt x="26046" y="67459"/>
                  </a:lnTo>
                  <a:lnTo>
                    <a:pt x="29767" y="65513"/>
                  </a:lnTo>
                  <a:lnTo>
                    <a:pt x="27906" y="64864"/>
                  </a:lnTo>
                  <a:lnTo>
                    <a:pt x="24186" y="62270"/>
                  </a:lnTo>
                  <a:lnTo>
                    <a:pt x="23255" y="60972"/>
                  </a:lnTo>
                  <a:lnTo>
                    <a:pt x="19534" y="60972"/>
                  </a:lnTo>
                  <a:lnTo>
                    <a:pt x="16744" y="62270"/>
                  </a:lnTo>
                  <a:lnTo>
                    <a:pt x="15813" y="62270"/>
                  </a:lnTo>
                  <a:lnTo>
                    <a:pt x="13023" y="63567"/>
                  </a:lnTo>
                  <a:lnTo>
                    <a:pt x="12093" y="63567"/>
                  </a:lnTo>
                  <a:lnTo>
                    <a:pt x="11162" y="63567"/>
                  </a:lnTo>
                  <a:lnTo>
                    <a:pt x="8372" y="64864"/>
                  </a:lnTo>
                  <a:lnTo>
                    <a:pt x="7441" y="67459"/>
                  </a:lnTo>
                  <a:lnTo>
                    <a:pt x="4651" y="67459"/>
                  </a:lnTo>
                  <a:lnTo>
                    <a:pt x="3720" y="67459"/>
                  </a:lnTo>
                  <a:lnTo>
                    <a:pt x="4651" y="68108"/>
                  </a:lnTo>
                  <a:lnTo>
                    <a:pt x="0" y="70054"/>
                  </a:lnTo>
                  <a:lnTo>
                    <a:pt x="930" y="70702"/>
                  </a:lnTo>
                  <a:lnTo>
                    <a:pt x="7441" y="73297"/>
                  </a:lnTo>
                  <a:lnTo>
                    <a:pt x="8372" y="73297"/>
                  </a:lnTo>
                  <a:lnTo>
                    <a:pt x="11162" y="72648"/>
                  </a:lnTo>
                  <a:lnTo>
                    <a:pt x="11162" y="70702"/>
                  </a:lnTo>
                  <a:lnTo>
                    <a:pt x="12093" y="70702"/>
                  </a:lnTo>
                  <a:lnTo>
                    <a:pt x="13023" y="70702"/>
                  </a:lnTo>
                  <a:lnTo>
                    <a:pt x="15813" y="72648"/>
                  </a:lnTo>
                  <a:lnTo>
                    <a:pt x="16744" y="73297"/>
                  </a:lnTo>
                  <a:lnTo>
                    <a:pt x="16744" y="73945"/>
                  </a:lnTo>
                  <a:lnTo>
                    <a:pt x="19534" y="73945"/>
                  </a:lnTo>
                  <a:lnTo>
                    <a:pt x="23255" y="73297"/>
                  </a:lnTo>
                  <a:lnTo>
                    <a:pt x="24186" y="73945"/>
                  </a:lnTo>
                  <a:close/>
                  <a:moveTo>
                    <a:pt x="19534" y="33729"/>
                  </a:moveTo>
                  <a:lnTo>
                    <a:pt x="20465" y="33081"/>
                  </a:lnTo>
                  <a:lnTo>
                    <a:pt x="23255" y="31135"/>
                  </a:lnTo>
                  <a:lnTo>
                    <a:pt x="24186" y="31135"/>
                  </a:lnTo>
                  <a:lnTo>
                    <a:pt x="26046" y="31135"/>
                  </a:lnTo>
                  <a:lnTo>
                    <a:pt x="26046" y="30486"/>
                  </a:lnTo>
                  <a:lnTo>
                    <a:pt x="24186" y="30486"/>
                  </a:lnTo>
                  <a:lnTo>
                    <a:pt x="27906" y="28540"/>
                  </a:lnTo>
                  <a:lnTo>
                    <a:pt x="29767" y="28540"/>
                  </a:lnTo>
                  <a:lnTo>
                    <a:pt x="27906" y="27891"/>
                  </a:lnTo>
                  <a:lnTo>
                    <a:pt x="29767" y="26594"/>
                  </a:lnTo>
                  <a:lnTo>
                    <a:pt x="29767" y="25297"/>
                  </a:lnTo>
                  <a:lnTo>
                    <a:pt x="27906" y="26594"/>
                  </a:lnTo>
                  <a:lnTo>
                    <a:pt x="23255" y="27891"/>
                  </a:lnTo>
                  <a:lnTo>
                    <a:pt x="23255" y="28540"/>
                  </a:lnTo>
                  <a:lnTo>
                    <a:pt x="20465" y="28540"/>
                  </a:lnTo>
                  <a:lnTo>
                    <a:pt x="16744" y="28540"/>
                  </a:lnTo>
                  <a:lnTo>
                    <a:pt x="19534" y="30486"/>
                  </a:lnTo>
                  <a:lnTo>
                    <a:pt x="16744" y="31135"/>
                  </a:lnTo>
                  <a:lnTo>
                    <a:pt x="20465" y="31135"/>
                  </a:lnTo>
                  <a:lnTo>
                    <a:pt x="16744" y="33081"/>
                  </a:lnTo>
                  <a:lnTo>
                    <a:pt x="19534" y="33729"/>
                  </a:lnTo>
                  <a:close/>
                  <a:moveTo>
                    <a:pt x="91162" y="0"/>
                  </a:moveTo>
                  <a:lnTo>
                    <a:pt x="90232" y="1945"/>
                  </a:lnTo>
                  <a:lnTo>
                    <a:pt x="91162" y="2594"/>
                  </a:lnTo>
                  <a:lnTo>
                    <a:pt x="93953" y="0"/>
                  </a:lnTo>
                  <a:lnTo>
                    <a:pt x="91162" y="0"/>
                  </a:lnTo>
                  <a:close/>
                  <a:moveTo>
                    <a:pt x="69767" y="21405"/>
                  </a:moveTo>
                  <a:lnTo>
                    <a:pt x="72558" y="21405"/>
                  </a:lnTo>
                  <a:lnTo>
                    <a:pt x="73488" y="20108"/>
                  </a:lnTo>
                  <a:lnTo>
                    <a:pt x="69767" y="20108"/>
                  </a:lnTo>
                  <a:lnTo>
                    <a:pt x="68837" y="18810"/>
                  </a:lnTo>
                  <a:lnTo>
                    <a:pt x="66046" y="18810"/>
                  </a:lnTo>
                  <a:lnTo>
                    <a:pt x="66046" y="17513"/>
                  </a:lnTo>
                  <a:lnTo>
                    <a:pt x="65116" y="17513"/>
                  </a:lnTo>
                  <a:lnTo>
                    <a:pt x="64186" y="18810"/>
                  </a:lnTo>
                  <a:lnTo>
                    <a:pt x="65116" y="20108"/>
                  </a:lnTo>
                  <a:lnTo>
                    <a:pt x="69767" y="21405"/>
                  </a:lnTo>
                  <a:close/>
                  <a:moveTo>
                    <a:pt x="88372" y="5189"/>
                  </a:moveTo>
                  <a:lnTo>
                    <a:pt x="90232" y="5189"/>
                  </a:lnTo>
                  <a:lnTo>
                    <a:pt x="91162" y="7135"/>
                  </a:lnTo>
                  <a:lnTo>
                    <a:pt x="91162" y="8432"/>
                  </a:lnTo>
                  <a:lnTo>
                    <a:pt x="90232" y="10378"/>
                  </a:lnTo>
                  <a:lnTo>
                    <a:pt x="93953" y="8432"/>
                  </a:lnTo>
                  <a:lnTo>
                    <a:pt x="94883" y="7783"/>
                  </a:lnTo>
                  <a:lnTo>
                    <a:pt x="97674" y="4540"/>
                  </a:lnTo>
                  <a:lnTo>
                    <a:pt x="94883" y="2594"/>
                  </a:lnTo>
                  <a:lnTo>
                    <a:pt x="94883" y="1945"/>
                  </a:lnTo>
                  <a:lnTo>
                    <a:pt x="91162" y="2594"/>
                  </a:lnTo>
                  <a:lnTo>
                    <a:pt x="93953" y="4540"/>
                  </a:lnTo>
                  <a:lnTo>
                    <a:pt x="86511" y="4540"/>
                  </a:lnTo>
                  <a:lnTo>
                    <a:pt x="88372" y="5189"/>
                  </a:lnTo>
                  <a:close/>
                  <a:moveTo>
                    <a:pt x="117209" y="86918"/>
                  </a:moveTo>
                  <a:lnTo>
                    <a:pt x="110697" y="86918"/>
                  </a:lnTo>
                  <a:lnTo>
                    <a:pt x="106976" y="85621"/>
                  </a:lnTo>
                  <a:lnTo>
                    <a:pt x="106046" y="86918"/>
                  </a:lnTo>
                  <a:lnTo>
                    <a:pt x="105116" y="89513"/>
                  </a:lnTo>
                  <a:lnTo>
                    <a:pt x="101395" y="88216"/>
                  </a:lnTo>
                  <a:lnTo>
                    <a:pt x="98604" y="88216"/>
                  </a:lnTo>
                  <a:lnTo>
                    <a:pt x="102325" y="84324"/>
                  </a:lnTo>
                  <a:lnTo>
                    <a:pt x="105116" y="83027"/>
                  </a:lnTo>
                  <a:lnTo>
                    <a:pt x="102325" y="81729"/>
                  </a:lnTo>
                  <a:lnTo>
                    <a:pt x="98604" y="79135"/>
                  </a:lnTo>
                  <a:lnTo>
                    <a:pt x="97674" y="79135"/>
                  </a:lnTo>
                  <a:lnTo>
                    <a:pt x="90232" y="78486"/>
                  </a:lnTo>
                  <a:lnTo>
                    <a:pt x="97674" y="78486"/>
                  </a:lnTo>
                  <a:lnTo>
                    <a:pt x="102325" y="79135"/>
                  </a:lnTo>
                  <a:lnTo>
                    <a:pt x="98604" y="76540"/>
                  </a:lnTo>
                  <a:lnTo>
                    <a:pt x="97674" y="73945"/>
                  </a:lnTo>
                  <a:lnTo>
                    <a:pt x="98604" y="73297"/>
                  </a:lnTo>
                  <a:lnTo>
                    <a:pt x="94883" y="72648"/>
                  </a:lnTo>
                  <a:lnTo>
                    <a:pt x="93953" y="70054"/>
                  </a:lnTo>
                  <a:lnTo>
                    <a:pt x="90232" y="68108"/>
                  </a:lnTo>
                  <a:lnTo>
                    <a:pt x="86511" y="68108"/>
                  </a:lnTo>
                  <a:lnTo>
                    <a:pt x="84651" y="67459"/>
                  </a:lnTo>
                  <a:lnTo>
                    <a:pt x="82790" y="64864"/>
                  </a:lnTo>
                  <a:lnTo>
                    <a:pt x="80930" y="59675"/>
                  </a:lnTo>
                  <a:lnTo>
                    <a:pt x="80930" y="57081"/>
                  </a:lnTo>
                  <a:lnTo>
                    <a:pt x="77209" y="55135"/>
                  </a:lnTo>
                  <a:lnTo>
                    <a:pt x="69767" y="52540"/>
                  </a:lnTo>
                  <a:lnTo>
                    <a:pt x="68837" y="52540"/>
                  </a:lnTo>
                  <a:lnTo>
                    <a:pt x="66046" y="52540"/>
                  </a:lnTo>
                  <a:lnTo>
                    <a:pt x="65116" y="53837"/>
                  </a:lnTo>
                  <a:lnTo>
                    <a:pt x="60465" y="52540"/>
                  </a:lnTo>
                  <a:lnTo>
                    <a:pt x="61395" y="52540"/>
                  </a:lnTo>
                  <a:lnTo>
                    <a:pt x="65116" y="51243"/>
                  </a:lnTo>
                  <a:lnTo>
                    <a:pt x="66046" y="51243"/>
                  </a:lnTo>
                  <a:lnTo>
                    <a:pt x="68837" y="49945"/>
                  </a:lnTo>
                  <a:lnTo>
                    <a:pt x="68837" y="48648"/>
                  </a:lnTo>
                  <a:lnTo>
                    <a:pt x="67906" y="47351"/>
                  </a:lnTo>
                  <a:lnTo>
                    <a:pt x="68837" y="47351"/>
                  </a:lnTo>
                  <a:lnTo>
                    <a:pt x="76279" y="44108"/>
                  </a:lnTo>
                  <a:lnTo>
                    <a:pt x="79069" y="38918"/>
                  </a:lnTo>
                  <a:lnTo>
                    <a:pt x="80930" y="36972"/>
                  </a:lnTo>
                  <a:lnTo>
                    <a:pt x="80930" y="36324"/>
                  </a:lnTo>
                  <a:lnTo>
                    <a:pt x="79069" y="33729"/>
                  </a:lnTo>
                  <a:lnTo>
                    <a:pt x="76279" y="33729"/>
                  </a:lnTo>
                  <a:lnTo>
                    <a:pt x="69767" y="33729"/>
                  </a:lnTo>
                  <a:lnTo>
                    <a:pt x="65116" y="33729"/>
                  </a:lnTo>
                  <a:lnTo>
                    <a:pt x="60465" y="33729"/>
                  </a:lnTo>
                  <a:lnTo>
                    <a:pt x="53023" y="36324"/>
                  </a:lnTo>
                  <a:lnTo>
                    <a:pt x="53953" y="33729"/>
                  </a:lnTo>
                  <a:lnTo>
                    <a:pt x="56744" y="33729"/>
                  </a:lnTo>
                  <a:lnTo>
                    <a:pt x="56744" y="33081"/>
                  </a:lnTo>
                  <a:lnTo>
                    <a:pt x="53953" y="33081"/>
                  </a:lnTo>
                  <a:lnTo>
                    <a:pt x="56744" y="31135"/>
                  </a:lnTo>
                  <a:lnTo>
                    <a:pt x="61395" y="28540"/>
                  </a:lnTo>
                  <a:lnTo>
                    <a:pt x="66046" y="26594"/>
                  </a:lnTo>
                  <a:lnTo>
                    <a:pt x="68837" y="25297"/>
                  </a:lnTo>
                  <a:lnTo>
                    <a:pt x="68837" y="24000"/>
                  </a:lnTo>
                  <a:lnTo>
                    <a:pt x="66046" y="24000"/>
                  </a:lnTo>
                  <a:lnTo>
                    <a:pt x="61395" y="24000"/>
                  </a:lnTo>
                  <a:lnTo>
                    <a:pt x="56744" y="25297"/>
                  </a:lnTo>
                  <a:lnTo>
                    <a:pt x="53023" y="25297"/>
                  </a:lnTo>
                  <a:lnTo>
                    <a:pt x="50232" y="25297"/>
                  </a:lnTo>
                  <a:lnTo>
                    <a:pt x="49302" y="25297"/>
                  </a:lnTo>
                  <a:lnTo>
                    <a:pt x="48372" y="25297"/>
                  </a:lnTo>
                  <a:lnTo>
                    <a:pt x="45581" y="24000"/>
                  </a:lnTo>
                  <a:lnTo>
                    <a:pt x="44651" y="25297"/>
                  </a:lnTo>
                  <a:lnTo>
                    <a:pt x="41860" y="27891"/>
                  </a:lnTo>
                  <a:lnTo>
                    <a:pt x="40930" y="28540"/>
                  </a:lnTo>
                  <a:lnTo>
                    <a:pt x="38139" y="30486"/>
                  </a:lnTo>
                  <a:lnTo>
                    <a:pt x="41860" y="33081"/>
                  </a:lnTo>
                  <a:lnTo>
                    <a:pt x="38139" y="33081"/>
                  </a:lnTo>
                  <a:lnTo>
                    <a:pt x="37209" y="33081"/>
                  </a:lnTo>
                  <a:lnTo>
                    <a:pt x="35348" y="33729"/>
                  </a:lnTo>
                  <a:lnTo>
                    <a:pt x="35348" y="33081"/>
                  </a:lnTo>
                  <a:lnTo>
                    <a:pt x="33488" y="33729"/>
                  </a:lnTo>
                  <a:lnTo>
                    <a:pt x="33488" y="35675"/>
                  </a:lnTo>
                  <a:lnTo>
                    <a:pt x="35348" y="36324"/>
                  </a:lnTo>
                  <a:lnTo>
                    <a:pt x="33488" y="36324"/>
                  </a:lnTo>
                  <a:lnTo>
                    <a:pt x="33488" y="36972"/>
                  </a:lnTo>
                  <a:lnTo>
                    <a:pt x="37209" y="36972"/>
                  </a:lnTo>
                  <a:lnTo>
                    <a:pt x="33488" y="38918"/>
                  </a:lnTo>
                  <a:lnTo>
                    <a:pt x="35348" y="38918"/>
                  </a:lnTo>
                  <a:lnTo>
                    <a:pt x="35348" y="39567"/>
                  </a:lnTo>
                  <a:lnTo>
                    <a:pt x="37209" y="39567"/>
                  </a:lnTo>
                  <a:lnTo>
                    <a:pt x="33488" y="41513"/>
                  </a:lnTo>
                  <a:lnTo>
                    <a:pt x="31627" y="42162"/>
                  </a:lnTo>
                  <a:lnTo>
                    <a:pt x="33488" y="44108"/>
                  </a:lnTo>
                  <a:lnTo>
                    <a:pt x="31627" y="44108"/>
                  </a:lnTo>
                  <a:lnTo>
                    <a:pt x="31627" y="44756"/>
                  </a:lnTo>
                  <a:lnTo>
                    <a:pt x="27906" y="44108"/>
                  </a:lnTo>
                  <a:lnTo>
                    <a:pt x="26046" y="44756"/>
                  </a:lnTo>
                  <a:lnTo>
                    <a:pt x="29767" y="44756"/>
                  </a:lnTo>
                  <a:lnTo>
                    <a:pt x="31627" y="47351"/>
                  </a:lnTo>
                  <a:lnTo>
                    <a:pt x="35348" y="46054"/>
                  </a:lnTo>
                  <a:lnTo>
                    <a:pt x="40930" y="44108"/>
                  </a:lnTo>
                  <a:lnTo>
                    <a:pt x="40930" y="44756"/>
                  </a:lnTo>
                  <a:lnTo>
                    <a:pt x="37209" y="46054"/>
                  </a:lnTo>
                  <a:lnTo>
                    <a:pt x="38139" y="46054"/>
                  </a:lnTo>
                  <a:lnTo>
                    <a:pt x="37209" y="47351"/>
                  </a:lnTo>
                  <a:lnTo>
                    <a:pt x="35348" y="48648"/>
                  </a:lnTo>
                  <a:lnTo>
                    <a:pt x="33488" y="51243"/>
                  </a:lnTo>
                  <a:lnTo>
                    <a:pt x="31627" y="52540"/>
                  </a:lnTo>
                  <a:lnTo>
                    <a:pt x="31627" y="53837"/>
                  </a:lnTo>
                  <a:lnTo>
                    <a:pt x="33488" y="52540"/>
                  </a:lnTo>
                  <a:lnTo>
                    <a:pt x="31627" y="55135"/>
                  </a:lnTo>
                  <a:lnTo>
                    <a:pt x="33488" y="55135"/>
                  </a:lnTo>
                  <a:lnTo>
                    <a:pt x="35348" y="55135"/>
                  </a:lnTo>
                  <a:lnTo>
                    <a:pt x="35348" y="53837"/>
                  </a:lnTo>
                  <a:lnTo>
                    <a:pt x="37209" y="52540"/>
                  </a:lnTo>
                  <a:lnTo>
                    <a:pt x="37209" y="53837"/>
                  </a:lnTo>
                  <a:lnTo>
                    <a:pt x="37209" y="55135"/>
                  </a:lnTo>
                  <a:lnTo>
                    <a:pt x="38139" y="53837"/>
                  </a:lnTo>
                  <a:lnTo>
                    <a:pt x="40930" y="53837"/>
                  </a:lnTo>
                  <a:lnTo>
                    <a:pt x="40930" y="55135"/>
                  </a:lnTo>
                  <a:lnTo>
                    <a:pt x="41860" y="52540"/>
                  </a:lnTo>
                  <a:lnTo>
                    <a:pt x="41860" y="51243"/>
                  </a:lnTo>
                  <a:lnTo>
                    <a:pt x="44651" y="51243"/>
                  </a:lnTo>
                  <a:lnTo>
                    <a:pt x="41860" y="52540"/>
                  </a:lnTo>
                  <a:lnTo>
                    <a:pt x="44651" y="52540"/>
                  </a:lnTo>
                  <a:lnTo>
                    <a:pt x="45581" y="53837"/>
                  </a:lnTo>
                  <a:lnTo>
                    <a:pt x="44651" y="53837"/>
                  </a:lnTo>
                  <a:lnTo>
                    <a:pt x="41860" y="53837"/>
                  </a:lnTo>
                  <a:lnTo>
                    <a:pt x="41860" y="55783"/>
                  </a:lnTo>
                  <a:lnTo>
                    <a:pt x="44651" y="57081"/>
                  </a:lnTo>
                  <a:lnTo>
                    <a:pt x="44651" y="59675"/>
                  </a:lnTo>
                  <a:lnTo>
                    <a:pt x="41860" y="60972"/>
                  </a:lnTo>
                  <a:lnTo>
                    <a:pt x="38139" y="62270"/>
                  </a:lnTo>
                  <a:lnTo>
                    <a:pt x="38139" y="64864"/>
                  </a:lnTo>
                  <a:lnTo>
                    <a:pt x="37209" y="64864"/>
                  </a:lnTo>
                  <a:lnTo>
                    <a:pt x="37209" y="65513"/>
                  </a:lnTo>
                  <a:lnTo>
                    <a:pt x="40930" y="68108"/>
                  </a:lnTo>
                  <a:lnTo>
                    <a:pt x="40930" y="65513"/>
                  </a:lnTo>
                  <a:lnTo>
                    <a:pt x="44651" y="65513"/>
                  </a:lnTo>
                  <a:lnTo>
                    <a:pt x="45581" y="67459"/>
                  </a:lnTo>
                  <a:lnTo>
                    <a:pt x="45581" y="64864"/>
                  </a:lnTo>
                  <a:lnTo>
                    <a:pt x="50232" y="65513"/>
                  </a:lnTo>
                  <a:lnTo>
                    <a:pt x="53953" y="65513"/>
                  </a:lnTo>
                  <a:lnTo>
                    <a:pt x="56744" y="64864"/>
                  </a:lnTo>
                  <a:lnTo>
                    <a:pt x="56744" y="63567"/>
                  </a:lnTo>
                  <a:lnTo>
                    <a:pt x="64186" y="64864"/>
                  </a:lnTo>
                  <a:lnTo>
                    <a:pt x="60465" y="65513"/>
                  </a:lnTo>
                  <a:lnTo>
                    <a:pt x="56744" y="67459"/>
                  </a:lnTo>
                  <a:lnTo>
                    <a:pt x="56744" y="70702"/>
                  </a:lnTo>
                  <a:lnTo>
                    <a:pt x="57674" y="72648"/>
                  </a:lnTo>
                  <a:lnTo>
                    <a:pt x="60465" y="72648"/>
                  </a:lnTo>
                  <a:lnTo>
                    <a:pt x="60465" y="73945"/>
                  </a:lnTo>
                  <a:lnTo>
                    <a:pt x="61395" y="72648"/>
                  </a:lnTo>
                  <a:lnTo>
                    <a:pt x="64186" y="73297"/>
                  </a:lnTo>
                  <a:lnTo>
                    <a:pt x="65116" y="72648"/>
                  </a:lnTo>
                  <a:lnTo>
                    <a:pt x="64186" y="75891"/>
                  </a:lnTo>
                  <a:lnTo>
                    <a:pt x="61395" y="76540"/>
                  </a:lnTo>
                  <a:lnTo>
                    <a:pt x="61395" y="78486"/>
                  </a:lnTo>
                  <a:lnTo>
                    <a:pt x="64186" y="78486"/>
                  </a:lnTo>
                  <a:lnTo>
                    <a:pt x="61395" y="79135"/>
                  </a:lnTo>
                  <a:lnTo>
                    <a:pt x="61395" y="81081"/>
                  </a:lnTo>
                  <a:lnTo>
                    <a:pt x="64186" y="81729"/>
                  </a:lnTo>
                  <a:lnTo>
                    <a:pt x="61395" y="81729"/>
                  </a:lnTo>
                  <a:lnTo>
                    <a:pt x="60465" y="81729"/>
                  </a:lnTo>
                  <a:lnTo>
                    <a:pt x="60465" y="83027"/>
                  </a:lnTo>
                  <a:lnTo>
                    <a:pt x="57674" y="83027"/>
                  </a:lnTo>
                  <a:lnTo>
                    <a:pt x="53953" y="83027"/>
                  </a:lnTo>
                  <a:lnTo>
                    <a:pt x="48372" y="83027"/>
                  </a:lnTo>
                  <a:lnTo>
                    <a:pt x="45581" y="81729"/>
                  </a:lnTo>
                  <a:lnTo>
                    <a:pt x="41860" y="81729"/>
                  </a:lnTo>
                  <a:lnTo>
                    <a:pt x="41860" y="83027"/>
                  </a:lnTo>
                  <a:lnTo>
                    <a:pt x="41860" y="84324"/>
                  </a:lnTo>
                  <a:lnTo>
                    <a:pt x="44651" y="84324"/>
                  </a:lnTo>
                  <a:lnTo>
                    <a:pt x="45581" y="84324"/>
                  </a:lnTo>
                  <a:lnTo>
                    <a:pt x="38139" y="88216"/>
                  </a:lnTo>
                  <a:lnTo>
                    <a:pt x="41860" y="88216"/>
                  </a:lnTo>
                  <a:lnTo>
                    <a:pt x="44651" y="86918"/>
                  </a:lnTo>
                  <a:lnTo>
                    <a:pt x="48372" y="86918"/>
                  </a:lnTo>
                  <a:lnTo>
                    <a:pt x="48372" y="88216"/>
                  </a:lnTo>
                  <a:lnTo>
                    <a:pt x="48372" y="89513"/>
                  </a:lnTo>
                  <a:lnTo>
                    <a:pt x="48372" y="90810"/>
                  </a:lnTo>
                  <a:lnTo>
                    <a:pt x="49302" y="92108"/>
                  </a:lnTo>
                  <a:lnTo>
                    <a:pt x="48372" y="92108"/>
                  </a:lnTo>
                  <a:lnTo>
                    <a:pt x="45581" y="93405"/>
                  </a:lnTo>
                  <a:lnTo>
                    <a:pt x="44651" y="94054"/>
                  </a:lnTo>
                  <a:lnTo>
                    <a:pt x="41860" y="96000"/>
                  </a:lnTo>
                  <a:lnTo>
                    <a:pt x="37209" y="96648"/>
                  </a:lnTo>
                  <a:lnTo>
                    <a:pt x="31627" y="99243"/>
                  </a:lnTo>
                  <a:lnTo>
                    <a:pt x="33488" y="99243"/>
                  </a:lnTo>
                  <a:lnTo>
                    <a:pt x="31627" y="101189"/>
                  </a:lnTo>
                  <a:lnTo>
                    <a:pt x="33488" y="101189"/>
                  </a:lnTo>
                  <a:lnTo>
                    <a:pt x="35348" y="101837"/>
                  </a:lnTo>
                  <a:lnTo>
                    <a:pt x="37209" y="101837"/>
                  </a:lnTo>
                  <a:lnTo>
                    <a:pt x="41860" y="101189"/>
                  </a:lnTo>
                  <a:lnTo>
                    <a:pt x="44651" y="101837"/>
                  </a:lnTo>
                  <a:lnTo>
                    <a:pt x="44651" y="102486"/>
                  </a:lnTo>
                  <a:lnTo>
                    <a:pt x="45581" y="102486"/>
                  </a:lnTo>
                  <a:lnTo>
                    <a:pt x="48372" y="101837"/>
                  </a:lnTo>
                  <a:lnTo>
                    <a:pt x="49302" y="101837"/>
                  </a:lnTo>
                  <a:lnTo>
                    <a:pt x="49302" y="102486"/>
                  </a:lnTo>
                  <a:lnTo>
                    <a:pt x="53023" y="104432"/>
                  </a:lnTo>
                  <a:lnTo>
                    <a:pt x="53953" y="104432"/>
                  </a:lnTo>
                  <a:lnTo>
                    <a:pt x="56744" y="104432"/>
                  </a:lnTo>
                  <a:lnTo>
                    <a:pt x="60465" y="102486"/>
                  </a:lnTo>
                  <a:lnTo>
                    <a:pt x="64186" y="101837"/>
                  </a:lnTo>
                  <a:lnTo>
                    <a:pt x="66046" y="101189"/>
                  </a:lnTo>
                  <a:lnTo>
                    <a:pt x="57674" y="105081"/>
                  </a:lnTo>
                  <a:lnTo>
                    <a:pt x="57674" y="107027"/>
                  </a:lnTo>
                  <a:lnTo>
                    <a:pt x="53023" y="107027"/>
                  </a:lnTo>
                  <a:lnTo>
                    <a:pt x="49302" y="105081"/>
                  </a:lnTo>
                  <a:lnTo>
                    <a:pt x="44651" y="107027"/>
                  </a:lnTo>
                  <a:lnTo>
                    <a:pt x="41860" y="109621"/>
                  </a:lnTo>
                  <a:lnTo>
                    <a:pt x="40930" y="109621"/>
                  </a:lnTo>
                  <a:lnTo>
                    <a:pt x="38139" y="110270"/>
                  </a:lnTo>
                  <a:lnTo>
                    <a:pt x="37209" y="112864"/>
                  </a:lnTo>
                  <a:lnTo>
                    <a:pt x="33488" y="113513"/>
                  </a:lnTo>
                  <a:lnTo>
                    <a:pt x="31627" y="113513"/>
                  </a:lnTo>
                  <a:lnTo>
                    <a:pt x="31627" y="115459"/>
                  </a:lnTo>
                  <a:lnTo>
                    <a:pt x="29767" y="116108"/>
                  </a:lnTo>
                  <a:lnTo>
                    <a:pt x="26046" y="116108"/>
                  </a:lnTo>
                  <a:lnTo>
                    <a:pt x="23255" y="118702"/>
                  </a:lnTo>
                  <a:lnTo>
                    <a:pt x="26046" y="118702"/>
                  </a:lnTo>
                  <a:lnTo>
                    <a:pt x="27906" y="118702"/>
                  </a:lnTo>
                  <a:lnTo>
                    <a:pt x="27906" y="120000"/>
                  </a:lnTo>
                  <a:lnTo>
                    <a:pt x="31627" y="118702"/>
                  </a:lnTo>
                  <a:lnTo>
                    <a:pt x="33488" y="118054"/>
                  </a:lnTo>
                  <a:lnTo>
                    <a:pt x="38139" y="116108"/>
                  </a:lnTo>
                  <a:lnTo>
                    <a:pt x="40930" y="116108"/>
                  </a:lnTo>
                  <a:lnTo>
                    <a:pt x="41860" y="115459"/>
                  </a:lnTo>
                  <a:lnTo>
                    <a:pt x="44651" y="116108"/>
                  </a:lnTo>
                  <a:lnTo>
                    <a:pt x="48372" y="118054"/>
                  </a:lnTo>
                  <a:lnTo>
                    <a:pt x="49302" y="116108"/>
                  </a:lnTo>
                  <a:lnTo>
                    <a:pt x="50232" y="115459"/>
                  </a:lnTo>
                  <a:lnTo>
                    <a:pt x="53023" y="112864"/>
                  </a:lnTo>
                  <a:lnTo>
                    <a:pt x="53953" y="112864"/>
                  </a:lnTo>
                  <a:lnTo>
                    <a:pt x="57674" y="110918"/>
                  </a:lnTo>
                  <a:lnTo>
                    <a:pt x="61395" y="110918"/>
                  </a:lnTo>
                  <a:lnTo>
                    <a:pt x="65116" y="113513"/>
                  </a:lnTo>
                  <a:lnTo>
                    <a:pt x="66046" y="112864"/>
                  </a:lnTo>
                  <a:lnTo>
                    <a:pt x="68837" y="112864"/>
                  </a:lnTo>
                  <a:lnTo>
                    <a:pt x="69767" y="112864"/>
                  </a:lnTo>
                  <a:lnTo>
                    <a:pt x="72558" y="112864"/>
                  </a:lnTo>
                  <a:lnTo>
                    <a:pt x="69767" y="110918"/>
                  </a:lnTo>
                  <a:lnTo>
                    <a:pt x="76279" y="110918"/>
                  </a:lnTo>
                  <a:lnTo>
                    <a:pt x="79069" y="110918"/>
                  </a:lnTo>
                  <a:lnTo>
                    <a:pt x="79069" y="110270"/>
                  </a:lnTo>
                  <a:lnTo>
                    <a:pt x="82790" y="110270"/>
                  </a:lnTo>
                  <a:lnTo>
                    <a:pt x="84651" y="110270"/>
                  </a:lnTo>
                  <a:lnTo>
                    <a:pt x="86511" y="110918"/>
                  </a:lnTo>
                  <a:lnTo>
                    <a:pt x="88372" y="110918"/>
                  </a:lnTo>
                  <a:lnTo>
                    <a:pt x="90232" y="110918"/>
                  </a:lnTo>
                  <a:lnTo>
                    <a:pt x="93953" y="110270"/>
                  </a:lnTo>
                  <a:lnTo>
                    <a:pt x="97674" y="110918"/>
                  </a:lnTo>
                  <a:lnTo>
                    <a:pt x="102325" y="110918"/>
                  </a:lnTo>
                  <a:lnTo>
                    <a:pt x="106046" y="110270"/>
                  </a:lnTo>
                  <a:lnTo>
                    <a:pt x="109767" y="107675"/>
                  </a:lnTo>
                  <a:lnTo>
                    <a:pt x="113488" y="107675"/>
                  </a:lnTo>
                  <a:lnTo>
                    <a:pt x="117209" y="107027"/>
                  </a:lnTo>
                  <a:lnTo>
                    <a:pt x="114418" y="105081"/>
                  </a:lnTo>
                  <a:lnTo>
                    <a:pt x="110697" y="104432"/>
                  </a:lnTo>
                  <a:lnTo>
                    <a:pt x="105116" y="104432"/>
                  </a:lnTo>
                  <a:lnTo>
                    <a:pt x="106976" y="102486"/>
                  </a:lnTo>
                  <a:lnTo>
                    <a:pt x="109767" y="102486"/>
                  </a:lnTo>
                  <a:lnTo>
                    <a:pt x="109767" y="101837"/>
                  </a:lnTo>
                  <a:lnTo>
                    <a:pt x="109767" y="101189"/>
                  </a:lnTo>
                  <a:lnTo>
                    <a:pt x="106976" y="101189"/>
                  </a:lnTo>
                  <a:lnTo>
                    <a:pt x="109767" y="99243"/>
                  </a:lnTo>
                  <a:lnTo>
                    <a:pt x="110697" y="99243"/>
                  </a:lnTo>
                  <a:lnTo>
                    <a:pt x="114418" y="99243"/>
                  </a:lnTo>
                  <a:lnTo>
                    <a:pt x="110697" y="98594"/>
                  </a:lnTo>
                  <a:lnTo>
                    <a:pt x="114418" y="98594"/>
                  </a:lnTo>
                  <a:lnTo>
                    <a:pt x="117209" y="96648"/>
                  </a:lnTo>
                  <a:lnTo>
                    <a:pt x="120000" y="94054"/>
                  </a:lnTo>
                  <a:lnTo>
                    <a:pt x="120000" y="92108"/>
                  </a:lnTo>
                  <a:lnTo>
                    <a:pt x="120000" y="90810"/>
                  </a:lnTo>
                  <a:lnTo>
                    <a:pt x="120000" y="89513"/>
                  </a:lnTo>
                  <a:lnTo>
                    <a:pt x="117209" y="86918"/>
                  </a:lnTo>
                  <a:close/>
                  <a:moveTo>
                    <a:pt x="66046" y="47351"/>
                  </a:moveTo>
                  <a:lnTo>
                    <a:pt x="65116" y="48648"/>
                  </a:lnTo>
                  <a:lnTo>
                    <a:pt x="61395" y="48648"/>
                  </a:lnTo>
                  <a:lnTo>
                    <a:pt x="66046" y="47351"/>
                  </a:lnTo>
                  <a:close/>
                  <a:moveTo>
                    <a:pt x="29767" y="36972"/>
                  </a:moveTo>
                  <a:lnTo>
                    <a:pt x="27906" y="35675"/>
                  </a:lnTo>
                  <a:lnTo>
                    <a:pt x="26046" y="33729"/>
                  </a:lnTo>
                  <a:lnTo>
                    <a:pt x="26046" y="36324"/>
                  </a:lnTo>
                  <a:lnTo>
                    <a:pt x="24186" y="36324"/>
                  </a:lnTo>
                  <a:lnTo>
                    <a:pt x="20465" y="36324"/>
                  </a:lnTo>
                  <a:lnTo>
                    <a:pt x="23255" y="36972"/>
                  </a:lnTo>
                  <a:lnTo>
                    <a:pt x="26046" y="38918"/>
                  </a:lnTo>
                  <a:lnTo>
                    <a:pt x="24186" y="38918"/>
                  </a:lnTo>
                  <a:lnTo>
                    <a:pt x="27906" y="39567"/>
                  </a:lnTo>
                  <a:lnTo>
                    <a:pt x="29767" y="39567"/>
                  </a:lnTo>
                  <a:lnTo>
                    <a:pt x="29767" y="41513"/>
                  </a:lnTo>
                  <a:lnTo>
                    <a:pt x="33488" y="39567"/>
                  </a:lnTo>
                  <a:lnTo>
                    <a:pt x="33488" y="38918"/>
                  </a:lnTo>
                  <a:lnTo>
                    <a:pt x="29767" y="38918"/>
                  </a:lnTo>
                  <a:lnTo>
                    <a:pt x="29767" y="36972"/>
                  </a:lnTo>
                  <a:close/>
                  <a:moveTo>
                    <a:pt x="29767" y="59675"/>
                  </a:moveTo>
                  <a:lnTo>
                    <a:pt x="31627" y="59675"/>
                  </a:lnTo>
                  <a:lnTo>
                    <a:pt x="33488" y="58378"/>
                  </a:lnTo>
                  <a:lnTo>
                    <a:pt x="35348" y="57081"/>
                  </a:lnTo>
                  <a:lnTo>
                    <a:pt x="35348" y="55135"/>
                  </a:lnTo>
                  <a:lnTo>
                    <a:pt x="31627" y="57081"/>
                  </a:lnTo>
                  <a:lnTo>
                    <a:pt x="29767" y="59675"/>
                  </a:lnTo>
                  <a:close/>
                  <a:moveTo>
                    <a:pt x="40930" y="55783"/>
                  </a:moveTo>
                  <a:lnTo>
                    <a:pt x="40930" y="55135"/>
                  </a:lnTo>
                  <a:lnTo>
                    <a:pt x="38139" y="53837"/>
                  </a:lnTo>
                  <a:lnTo>
                    <a:pt x="40930" y="55783"/>
                  </a:lnTo>
                  <a:close/>
                  <a:moveTo>
                    <a:pt x="26046" y="46054"/>
                  </a:moveTo>
                  <a:lnTo>
                    <a:pt x="24186" y="47351"/>
                  </a:lnTo>
                  <a:lnTo>
                    <a:pt x="27906" y="47351"/>
                  </a:lnTo>
                  <a:lnTo>
                    <a:pt x="26046" y="48648"/>
                  </a:lnTo>
                  <a:lnTo>
                    <a:pt x="27906" y="48648"/>
                  </a:lnTo>
                  <a:lnTo>
                    <a:pt x="26046" y="49945"/>
                  </a:lnTo>
                  <a:lnTo>
                    <a:pt x="33488" y="48648"/>
                  </a:lnTo>
                  <a:lnTo>
                    <a:pt x="31627" y="47351"/>
                  </a:lnTo>
                  <a:lnTo>
                    <a:pt x="29767" y="46054"/>
                  </a:lnTo>
                  <a:lnTo>
                    <a:pt x="26046" y="46054"/>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5" name="Shape 865"/>
            <p:cNvSpPr/>
            <p:nvPr/>
          </p:nvSpPr>
          <p:spPr>
            <a:xfrm>
              <a:off x="3849687" y="1749528"/>
              <a:ext cx="254000" cy="95250"/>
            </a:xfrm>
            <a:custGeom>
              <a:avLst/>
              <a:gdLst/>
              <a:ahLst/>
              <a:cxnLst/>
              <a:rect l="0" t="0" r="0" b="0"/>
              <a:pathLst>
                <a:path w="120000" h="120000" extrusionOk="0">
                  <a:moveTo>
                    <a:pt x="5538" y="41632"/>
                  </a:moveTo>
                  <a:lnTo>
                    <a:pt x="5538" y="41632"/>
                  </a:lnTo>
                  <a:lnTo>
                    <a:pt x="12923" y="36734"/>
                  </a:lnTo>
                  <a:lnTo>
                    <a:pt x="14769" y="36734"/>
                  </a:lnTo>
                  <a:lnTo>
                    <a:pt x="15692" y="36734"/>
                  </a:lnTo>
                  <a:lnTo>
                    <a:pt x="15692" y="31836"/>
                  </a:lnTo>
                  <a:lnTo>
                    <a:pt x="18461" y="31836"/>
                  </a:lnTo>
                  <a:lnTo>
                    <a:pt x="18461" y="36734"/>
                  </a:lnTo>
                  <a:lnTo>
                    <a:pt x="22153" y="31836"/>
                  </a:lnTo>
                  <a:lnTo>
                    <a:pt x="22153" y="36734"/>
                  </a:lnTo>
                  <a:lnTo>
                    <a:pt x="23076" y="36734"/>
                  </a:lnTo>
                  <a:lnTo>
                    <a:pt x="25846" y="31836"/>
                  </a:lnTo>
                  <a:lnTo>
                    <a:pt x="23076" y="36734"/>
                  </a:lnTo>
                  <a:lnTo>
                    <a:pt x="25846" y="36734"/>
                  </a:lnTo>
                  <a:lnTo>
                    <a:pt x="30461" y="36734"/>
                  </a:lnTo>
                  <a:lnTo>
                    <a:pt x="25846" y="41632"/>
                  </a:lnTo>
                  <a:lnTo>
                    <a:pt x="19384" y="48979"/>
                  </a:lnTo>
                  <a:lnTo>
                    <a:pt x="23076" y="48979"/>
                  </a:lnTo>
                  <a:lnTo>
                    <a:pt x="27692" y="48979"/>
                  </a:lnTo>
                  <a:lnTo>
                    <a:pt x="25846" y="56326"/>
                  </a:lnTo>
                  <a:lnTo>
                    <a:pt x="19384" y="56326"/>
                  </a:lnTo>
                  <a:lnTo>
                    <a:pt x="15692" y="56326"/>
                  </a:lnTo>
                  <a:lnTo>
                    <a:pt x="12923" y="58775"/>
                  </a:lnTo>
                  <a:lnTo>
                    <a:pt x="11076" y="56326"/>
                  </a:lnTo>
                  <a:lnTo>
                    <a:pt x="9230" y="58775"/>
                  </a:lnTo>
                  <a:lnTo>
                    <a:pt x="3692" y="58775"/>
                  </a:lnTo>
                  <a:lnTo>
                    <a:pt x="1846" y="58775"/>
                  </a:lnTo>
                  <a:lnTo>
                    <a:pt x="1846" y="66122"/>
                  </a:lnTo>
                  <a:lnTo>
                    <a:pt x="3692" y="66122"/>
                  </a:lnTo>
                  <a:lnTo>
                    <a:pt x="5538" y="66122"/>
                  </a:lnTo>
                  <a:lnTo>
                    <a:pt x="12923" y="66122"/>
                  </a:lnTo>
                  <a:lnTo>
                    <a:pt x="15692" y="66122"/>
                  </a:lnTo>
                  <a:lnTo>
                    <a:pt x="19384" y="66122"/>
                  </a:lnTo>
                  <a:lnTo>
                    <a:pt x="22153" y="66122"/>
                  </a:lnTo>
                  <a:lnTo>
                    <a:pt x="19384" y="73469"/>
                  </a:lnTo>
                  <a:lnTo>
                    <a:pt x="22153" y="78367"/>
                  </a:lnTo>
                  <a:lnTo>
                    <a:pt x="25846" y="73469"/>
                  </a:lnTo>
                  <a:lnTo>
                    <a:pt x="27692" y="68571"/>
                  </a:lnTo>
                  <a:lnTo>
                    <a:pt x="26769" y="73469"/>
                  </a:lnTo>
                  <a:lnTo>
                    <a:pt x="25846" y="73469"/>
                  </a:lnTo>
                  <a:lnTo>
                    <a:pt x="23076" y="78367"/>
                  </a:lnTo>
                  <a:lnTo>
                    <a:pt x="25846" y="78367"/>
                  </a:lnTo>
                  <a:lnTo>
                    <a:pt x="22153" y="80816"/>
                  </a:lnTo>
                  <a:lnTo>
                    <a:pt x="25846" y="80816"/>
                  </a:lnTo>
                  <a:lnTo>
                    <a:pt x="27692" y="78367"/>
                  </a:lnTo>
                  <a:lnTo>
                    <a:pt x="25846" y="80816"/>
                  </a:lnTo>
                  <a:lnTo>
                    <a:pt x="23076" y="88163"/>
                  </a:lnTo>
                  <a:lnTo>
                    <a:pt x="25846" y="88163"/>
                  </a:lnTo>
                  <a:lnTo>
                    <a:pt x="22153" y="88163"/>
                  </a:lnTo>
                  <a:lnTo>
                    <a:pt x="19384" y="90612"/>
                  </a:lnTo>
                  <a:lnTo>
                    <a:pt x="18461" y="90612"/>
                  </a:lnTo>
                  <a:lnTo>
                    <a:pt x="14769" y="97959"/>
                  </a:lnTo>
                  <a:lnTo>
                    <a:pt x="14769" y="90612"/>
                  </a:lnTo>
                  <a:lnTo>
                    <a:pt x="12923" y="97959"/>
                  </a:lnTo>
                  <a:lnTo>
                    <a:pt x="12923" y="100408"/>
                  </a:lnTo>
                  <a:lnTo>
                    <a:pt x="23076" y="100408"/>
                  </a:lnTo>
                  <a:lnTo>
                    <a:pt x="26769" y="100408"/>
                  </a:lnTo>
                  <a:lnTo>
                    <a:pt x="30461" y="97959"/>
                  </a:lnTo>
                  <a:lnTo>
                    <a:pt x="31384" y="97959"/>
                  </a:lnTo>
                  <a:lnTo>
                    <a:pt x="30461" y="100408"/>
                  </a:lnTo>
                  <a:lnTo>
                    <a:pt x="31384" y="100408"/>
                  </a:lnTo>
                  <a:lnTo>
                    <a:pt x="34153" y="100408"/>
                  </a:lnTo>
                  <a:lnTo>
                    <a:pt x="35076" y="100408"/>
                  </a:lnTo>
                  <a:lnTo>
                    <a:pt x="34153" y="107755"/>
                  </a:lnTo>
                  <a:lnTo>
                    <a:pt x="37846" y="107755"/>
                  </a:lnTo>
                  <a:lnTo>
                    <a:pt x="38769" y="100408"/>
                  </a:lnTo>
                  <a:lnTo>
                    <a:pt x="38769" y="107755"/>
                  </a:lnTo>
                  <a:lnTo>
                    <a:pt x="37846" y="107755"/>
                  </a:lnTo>
                  <a:lnTo>
                    <a:pt x="38769" y="110204"/>
                  </a:lnTo>
                  <a:lnTo>
                    <a:pt x="40615" y="110204"/>
                  </a:lnTo>
                  <a:lnTo>
                    <a:pt x="44307" y="112653"/>
                  </a:lnTo>
                  <a:lnTo>
                    <a:pt x="55384" y="119999"/>
                  </a:lnTo>
                  <a:lnTo>
                    <a:pt x="61846" y="112653"/>
                  </a:lnTo>
                  <a:lnTo>
                    <a:pt x="65538" y="112653"/>
                  </a:lnTo>
                  <a:lnTo>
                    <a:pt x="67384" y="110204"/>
                  </a:lnTo>
                  <a:lnTo>
                    <a:pt x="67384" y="107755"/>
                  </a:lnTo>
                  <a:lnTo>
                    <a:pt x="72000" y="107755"/>
                  </a:lnTo>
                  <a:lnTo>
                    <a:pt x="75692" y="100408"/>
                  </a:lnTo>
                  <a:lnTo>
                    <a:pt x="78461" y="97959"/>
                  </a:lnTo>
                  <a:lnTo>
                    <a:pt x="79384" y="100408"/>
                  </a:lnTo>
                  <a:lnTo>
                    <a:pt x="80307" y="100408"/>
                  </a:lnTo>
                  <a:lnTo>
                    <a:pt x="86769" y="97959"/>
                  </a:lnTo>
                  <a:lnTo>
                    <a:pt x="96923" y="80816"/>
                  </a:lnTo>
                  <a:lnTo>
                    <a:pt x="98769" y="80816"/>
                  </a:lnTo>
                  <a:lnTo>
                    <a:pt x="102461" y="80816"/>
                  </a:lnTo>
                  <a:lnTo>
                    <a:pt x="105230" y="78367"/>
                  </a:lnTo>
                  <a:lnTo>
                    <a:pt x="108000" y="73469"/>
                  </a:lnTo>
                  <a:lnTo>
                    <a:pt x="108923" y="68571"/>
                  </a:lnTo>
                  <a:lnTo>
                    <a:pt x="108923" y="66122"/>
                  </a:lnTo>
                  <a:lnTo>
                    <a:pt x="111692" y="68571"/>
                  </a:lnTo>
                  <a:lnTo>
                    <a:pt x="112615" y="66122"/>
                  </a:lnTo>
                  <a:lnTo>
                    <a:pt x="116307" y="66122"/>
                  </a:lnTo>
                  <a:lnTo>
                    <a:pt x="115384" y="58775"/>
                  </a:lnTo>
                  <a:lnTo>
                    <a:pt x="116307" y="58775"/>
                  </a:lnTo>
                  <a:lnTo>
                    <a:pt x="115384" y="58775"/>
                  </a:lnTo>
                  <a:lnTo>
                    <a:pt x="119076" y="58775"/>
                  </a:lnTo>
                  <a:lnTo>
                    <a:pt x="112615" y="56326"/>
                  </a:lnTo>
                  <a:lnTo>
                    <a:pt x="115384" y="56326"/>
                  </a:lnTo>
                  <a:lnTo>
                    <a:pt x="116307" y="56326"/>
                  </a:lnTo>
                  <a:lnTo>
                    <a:pt x="119076" y="56326"/>
                  </a:lnTo>
                  <a:lnTo>
                    <a:pt x="120000" y="56326"/>
                  </a:lnTo>
                  <a:lnTo>
                    <a:pt x="120000" y="48979"/>
                  </a:lnTo>
                  <a:lnTo>
                    <a:pt x="116307" y="48979"/>
                  </a:lnTo>
                  <a:lnTo>
                    <a:pt x="120000" y="46530"/>
                  </a:lnTo>
                  <a:lnTo>
                    <a:pt x="116307" y="46530"/>
                  </a:lnTo>
                  <a:lnTo>
                    <a:pt x="119076" y="41632"/>
                  </a:lnTo>
                  <a:lnTo>
                    <a:pt x="120000" y="41632"/>
                  </a:lnTo>
                  <a:lnTo>
                    <a:pt x="120000" y="36734"/>
                  </a:lnTo>
                  <a:lnTo>
                    <a:pt x="119076" y="36734"/>
                  </a:lnTo>
                  <a:lnTo>
                    <a:pt x="115384" y="31836"/>
                  </a:lnTo>
                  <a:lnTo>
                    <a:pt x="112615" y="31836"/>
                  </a:lnTo>
                  <a:lnTo>
                    <a:pt x="108923" y="36734"/>
                  </a:lnTo>
                  <a:lnTo>
                    <a:pt x="112615" y="31836"/>
                  </a:lnTo>
                  <a:lnTo>
                    <a:pt x="112615" y="26938"/>
                  </a:lnTo>
                  <a:lnTo>
                    <a:pt x="108000" y="26938"/>
                  </a:lnTo>
                  <a:lnTo>
                    <a:pt x="108923" y="22040"/>
                  </a:lnTo>
                  <a:lnTo>
                    <a:pt x="111692" y="17142"/>
                  </a:lnTo>
                  <a:lnTo>
                    <a:pt x="108000" y="12244"/>
                  </a:lnTo>
                  <a:lnTo>
                    <a:pt x="105230" y="12244"/>
                  </a:lnTo>
                  <a:lnTo>
                    <a:pt x="108000" y="7346"/>
                  </a:lnTo>
                  <a:lnTo>
                    <a:pt x="108923" y="2448"/>
                  </a:lnTo>
                  <a:lnTo>
                    <a:pt x="112615" y="2448"/>
                  </a:lnTo>
                  <a:lnTo>
                    <a:pt x="105230" y="2448"/>
                  </a:lnTo>
                  <a:lnTo>
                    <a:pt x="104307" y="7346"/>
                  </a:lnTo>
                  <a:lnTo>
                    <a:pt x="102461" y="12244"/>
                  </a:lnTo>
                  <a:lnTo>
                    <a:pt x="100615" y="7346"/>
                  </a:lnTo>
                  <a:lnTo>
                    <a:pt x="98769" y="2448"/>
                  </a:lnTo>
                  <a:lnTo>
                    <a:pt x="98769" y="0"/>
                  </a:lnTo>
                  <a:lnTo>
                    <a:pt x="96923" y="0"/>
                  </a:lnTo>
                  <a:lnTo>
                    <a:pt x="93230" y="0"/>
                  </a:lnTo>
                  <a:lnTo>
                    <a:pt x="91384" y="0"/>
                  </a:lnTo>
                  <a:lnTo>
                    <a:pt x="90461" y="7346"/>
                  </a:lnTo>
                  <a:lnTo>
                    <a:pt x="90461" y="12244"/>
                  </a:lnTo>
                  <a:lnTo>
                    <a:pt x="83076" y="7346"/>
                  </a:lnTo>
                  <a:lnTo>
                    <a:pt x="80307" y="12244"/>
                  </a:lnTo>
                  <a:lnTo>
                    <a:pt x="78461" y="22040"/>
                  </a:lnTo>
                  <a:lnTo>
                    <a:pt x="74769" y="12244"/>
                  </a:lnTo>
                  <a:lnTo>
                    <a:pt x="72000" y="7346"/>
                  </a:lnTo>
                  <a:lnTo>
                    <a:pt x="71076" y="12244"/>
                  </a:lnTo>
                  <a:lnTo>
                    <a:pt x="71076" y="17142"/>
                  </a:lnTo>
                  <a:lnTo>
                    <a:pt x="72000" y="22040"/>
                  </a:lnTo>
                  <a:lnTo>
                    <a:pt x="71076" y="31836"/>
                  </a:lnTo>
                  <a:lnTo>
                    <a:pt x="68307" y="17142"/>
                  </a:lnTo>
                  <a:lnTo>
                    <a:pt x="67384" y="12244"/>
                  </a:lnTo>
                  <a:lnTo>
                    <a:pt x="63692" y="7346"/>
                  </a:lnTo>
                  <a:lnTo>
                    <a:pt x="61846" y="12244"/>
                  </a:lnTo>
                  <a:lnTo>
                    <a:pt x="58153" y="12244"/>
                  </a:lnTo>
                  <a:lnTo>
                    <a:pt x="56307" y="17142"/>
                  </a:lnTo>
                  <a:lnTo>
                    <a:pt x="56307" y="26938"/>
                  </a:lnTo>
                  <a:lnTo>
                    <a:pt x="55384" y="26938"/>
                  </a:lnTo>
                  <a:lnTo>
                    <a:pt x="52615" y="22040"/>
                  </a:lnTo>
                  <a:lnTo>
                    <a:pt x="49846" y="12244"/>
                  </a:lnTo>
                  <a:lnTo>
                    <a:pt x="48000" y="12244"/>
                  </a:lnTo>
                  <a:lnTo>
                    <a:pt x="46153" y="22040"/>
                  </a:lnTo>
                  <a:lnTo>
                    <a:pt x="46153" y="31836"/>
                  </a:lnTo>
                  <a:lnTo>
                    <a:pt x="44307" y="31836"/>
                  </a:lnTo>
                  <a:lnTo>
                    <a:pt x="44307" y="36734"/>
                  </a:lnTo>
                  <a:lnTo>
                    <a:pt x="42461" y="36734"/>
                  </a:lnTo>
                  <a:lnTo>
                    <a:pt x="40615" y="31836"/>
                  </a:lnTo>
                  <a:lnTo>
                    <a:pt x="38769" y="31836"/>
                  </a:lnTo>
                  <a:lnTo>
                    <a:pt x="38769" y="36734"/>
                  </a:lnTo>
                  <a:lnTo>
                    <a:pt x="37846" y="41632"/>
                  </a:lnTo>
                  <a:lnTo>
                    <a:pt x="37846" y="36734"/>
                  </a:lnTo>
                  <a:lnTo>
                    <a:pt x="35076" y="48979"/>
                  </a:lnTo>
                  <a:lnTo>
                    <a:pt x="35076" y="41632"/>
                  </a:lnTo>
                  <a:lnTo>
                    <a:pt x="34153" y="36734"/>
                  </a:lnTo>
                  <a:lnTo>
                    <a:pt x="31384" y="36734"/>
                  </a:lnTo>
                  <a:lnTo>
                    <a:pt x="34153" y="36734"/>
                  </a:lnTo>
                  <a:lnTo>
                    <a:pt x="34153" y="31836"/>
                  </a:lnTo>
                  <a:lnTo>
                    <a:pt x="30461" y="26938"/>
                  </a:lnTo>
                  <a:lnTo>
                    <a:pt x="34153" y="26938"/>
                  </a:lnTo>
                  <a:lnTo>
                    <a:pt x="35076" y="26938"/>
                  </a:lnTo>
                  <a:lnTo>
                    <a:pt x="35076" y="17142"/>
                  </a:lnTo>
                  <a:lnTo>
                    <a:pt x="34153" y="17142"/>
                  </a:lnTo>
                  <a:lnTo>
                    <a:pt x="35076" y="17142"/>
                  </a:lnTo>
                  <a:lnTo>
                    <a:pt x="34153" y="12244"/>
                  </a:lnTo>
                  <a:lnTo>
                    <a:pt x="31384" y="12244"/>
                  </a:lnTo>
                  <a:lnTo>
                    <a:pt x="30461" y="7346"/>
                  </a:lnTo>
                  <a:lnTo>
                    <a:pt x="27692" y="2448"/>
                  </a:lnTo>
                  <a:lnTo>
                    <a:pt x="26769" y="2448"/>
                  </a:lnTo>
                  <a:lnTo>
                    <a:pt x="23076" y="0"/>
                  </a:lnTo>
                  <a:lnTo>
                    <a:pt x="19384" y="0"/>
                  </a:lnTo>
                  <a:lnTo>
                    <a:pt x="18461" y="2448"/>
                  </a:lnTo>
                  <a:lnTo>
                    <a:pt x="22153" y="7346"/>
                  </a:lnTo>
                  <a:lnTo>
                    <a:pt x="25846" y="7346"/>
                  </a:lnTo>
                  <a:lnTo>
                    <a:pt x="22153" y="7346"/>
                  </a:lnTo>
                  <a:lnTo>
                    <a:pt x="19384" y="7346"/>
                  </a:lnTo>
                  <a:lnTo>
                    <a:pt x="22153" y="12244"/>
                  </a:lnTo>
                  <a:lnTo>
                    <a:pt x="23076" y="17142"/>
                  </a:lnTo>
                  <a:lnTo>
                    <a:pt x="23076" y="22040"/>
                  </a:lnTo>
                  <a:lnTo>
                    <a:pt x="22153" y="22040"/>
                  </a:lnTo>
                  <a:lnTo>
                    <a:pt x="22153" y="17142"/>
                  </a:lnTo>
                  <a:lnTo>
                    <a:pt x="18461" y="17142"/>
                  </a:lnTo>
                  <a:lnTo>
                    <a:pt x="18461" y="12244"/>
                  </a:lnTo>
                  <a:lnTo>
                    <a:pt x="18461" y="17142"/>
                  </a:lnTo>
                  <a:lnTo>
                    <a:pt x="18461" y="12244"/>
                  </a:lnTo>
                  <a:lnTo>
                    <a:pt x="14769" y="7346"/>
                  </a:lnTo>
                  <a:lnTo>
                    <a:pt x="12923" y="7346"/>
                  </a:lnTo>
                  <a:lnTo>
                    <a:pt x="12923" y="12244"/>
                  </a:lnTo>
                  <a:lnTo>
                    <a:pt x="12923" y="17142"/>
                  </a:lnTo>
                  <a:lnTo>
                    <a:pt x="9230" y="12244"/>
                  </a:lnTo>
                  <a:lnTo>
                    <a:pt x="9230" y="17142"/>
                  </a:lnTo>
                  <a:lnTo>
                    <a:pt x="11076" y="22040"/>
                  </a:lnTo>
                  <a:lnTo>
                    <a:pt x="12923" y="22040"/>
                  </a:lnTo>
                  <a:lnTo>
                    <a:pt x="11076" y="22040"/>
                  </a:lnTo>
                  <a:lnTo>
                    <a:pt x="7384" y="22040"/>
                  </a:lnTo>
                  <a:lnTo>
                    <a:pt x="12923" y="26938"/>
                  </a:lnTo>
                  <a:lnTo>
                    <a:pt x="11076" y="26938"/>
                  </a:lnTo>
                  <a:lnTo>
                    <a:pt x="12923" y="31836"/>
                  </a:lnTo>
                  <a:lnTo>
                    <a:pt x="11076" y="31836"/>
                  </a:lnTo>
                  <a:lnTo>
                    <a:pt x="9230" y="26938"/>
                  </a:lnTo>
                  <a:lnTo>
                    <a:pt x="5538" y="26938"/>
                  </a:lnTo>
                  <a:lnTo>
                    <a:pt x="3692" y="26938"/>
                  </a:lnTo>
                  <a:lnTo>
                    <a:pt x="5538" y="31836"/>
                  </a:lnTo>
                  <a:lnTo>
                    <a:pt x="5538" y="36734"/>
                  </a:lnTo>
                  <a:lnTo>
                    <a:pt x="1846" y="31836"/>
                  </a:lnTo>
                  <a:lnTo>
                    <a:pt x="0" y="31836"/>
                  </a:lnTo>
                  <a:lnTo>
                    <a:pt x="0" y="36734"/>
                  </a:lnTo>
                  <a:lnTo>
                    <a:pt x="1846" y="36734"/>
                  </a:lnTo>
                  <a:lnTo>
                    <a:pt x="5538" y="4163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6" name="Shape 866"/>
            <p:cNvSpPr/>
            <p:nvPr/>
          </p:nvSpPr>
          <p:spPr>
            <a:xfrm>
              <a:off x="4681537" y="1354241"/>
              <a:ext cx="319087" cy="100011"/>
            </a:xfrm>
            <a:custGeom>
              <a:avLst/>
              <a:gdLst/>
              <a:ahLst/>
              <a:cxnLst/>
              <a:rect l="0" t="0" r="0" b="0"/>
              <a:pathLst>
                <a:path w="120000" h="120000" extrusionOk="0">
                  <a:moveTo>
                    <a:pt x="78036" y="54117"/>
                  </a:moveTo>
                  <a:lnTo>
                    <a:pt x="80245" y="47058"/>
                  </a:lnTo>
                  <a:lnTo>
                    <a:pt x="72883" y="47058"/>
                  </a:lnTo>
                  <a:lnTo>
                    <a:pt x="66993" y="44705"/>
                  </a:lnTo>
                  <a:lnTo>
                    <a:pt x="63312" y="40000"/>
                  </a:lnTo>
                  <a:lnTo>
                    <a:pt x="60368" y="40000"/>
                  </a:lnTo>
                  <a:lnTo>
                    <a:pt x="57423" y="40000"/>
                  </a:lnTo>
                  <a:lnTo>
                    <a:pt x="58159" y="35294"/>
                  </a:lnTo>
                  <a:lnTo>
                    <a:pt x="58159" y="30588"/>
                  </a:lnTo>
                  <a:lnTo>
                    <a:pt x="55214" y="25882"/>
                  </a:lnTo>
                  <a:lnTo>
                    <a:pt x="53742" y="25882"/>
                  </a:lnTo>
                  <a:lnTo>
                    <a:pt x="51533" y="30588"/>
                  </a:lnTo>
                  <a:lnTo>
                    <a:pt x="50797" y="30588"/>
                  </a:lnTo>
                  <a:lnTo>
                    <a:pt x="50797" y="25882"/>
                  </a:lnTo>
                  <a:lnTo>
                    <a:pt x="51533" y="23529"/>
                  </a:lnTo>
                  <a:lnTo>
                    <a:pt x="47852" y="16470"/>
                  </a:lnTo>
                  <a:lnTo>
                    <a:pt x="43435" y="16470"/>
                  </a:lnTo>
                  <a:lnTo>
                    <a:pt x="41226" y="14117"/>
                  </a:lnTo>
                  <a:lnTo>
                    <a:pt x="39018" y="16470"/>
                  </a:lnTo>
                  <a:lnTo>
                    <a:pt x="38282" y="16470"/>
                  </a:lnTo>
                  <a:lnTo>
                    <a:pt x="38282" y="23529"/>
                  </a:lnTo>
                  <a:lnTo>
                    <a:pt x="39018" y="30588"/>
                  </a:lnTo>
                  <a:lnTo>
                    <a:pt x="43435" y="47058"/>
                  </a:lnTo>
                  <a:lnTo>
                    <a:pt x="41226" y="44705"/>
                  </a:lnTo>
                  <a:lnTo>
                    <a:pt x="39018" y="40000"/>
                  </a:lnTo>
                  <a:lnTo>
                    <a:pt x="36073" y="40000"/>
                  </a:lnTo>
                  <a:lnTo>
                    <a:pt x="36073" y="35294"/>
                  </a:lnTo>
                  <a:lnTo>
                    <a:pt x="35337" y="30588"/>
                  </a:lnTo>
                  <a:lnTo>
                    <a:pt x="30920" y="23529"/>
                  </a:lnTo>
                  <a:lnTo>
                    <a:pt x="29447" y="23529"/>
                  </a:lnTo>
                  <a:lnTo>
                    <a:pt x="26503" y="25882"/>
                  </a:lnTo>
                  <a:lnTo>
                    <a:pt x="24294" y="30588"/>
                  </a:lnTo>
                  <a:lnTo>
                    <a:pt x="24294" y="35294"/>
                  </a:lnTo>
                  <a:lnTo>
                    <a:pt x="22085" y="35294"/>
                  </a:lnTo>
                  <a:lnTo>
                    <a:pt x="21349" y="30588"/>
                  </a:lnTo>
                  <a:lnTo>
                    <a:pt x="18404" y="30588"/>
                  </a:lnTo>
                  <a:lnTo>
                    <a:pt x="19141" y="25882"/>
                  </a:lnTo>
                  <a:lnTo>
                    <a:pt x="18404" y="25882"/>
                  </a:lnTo>
                  <a:lnTo>
                    <a:pt x="24294" y="23529"/>
                  </a:lnTo>
                  <a:lnTo>
                    <a:pt x="22085" y="23529"/>
                  </a:lnTo>
                  <a:lnTo>
                    <a:pt x="21349" y="16470"/>
                  </a:lnTo>
                  <a:lnTo>
                    <a:pt x="18404" y="23529"/>
                  </a:lnTo>
                  <a:lnTo>
                    <a:pt x="13251" y="23529"/>
                  </a:lnTo>
                  <a:lnTo>
                    <a:pt x="11779" y="23529"/>
                  </a:lnTo>
                  <a:lnTo>
                    <a:pt x="9570" y="23529"/>
                  </a:lnTo>
                  <a:lnTo>
                    <a:pt x="9570" y="25882"/>
                  </a:lnTo>
                  <a:lnTo>
                    <a:pt x="8834" y="23529"/>
                  </a:lnTo>
                  <a:lnTo>
                    <a:pt x="6625" y="23529"/>
                  </a:lnTo>
                  <a:lnTo>
                    <a:pt x="3680" y="23529"/>
                  </a:lnTo>
                  <a:lnTo>
                    <a:pt x="2944" y="25882"/>
                  </a:lnTo>
                  <a:lnTo>
                    <a:pt x="1472" y="25882"/>
                  </a:lnTo>
                  <a:lnTo>
                    <a:pt x="0" y="25882"/>
                  </a:lnTo>
                  <a:lnTo>
                    <a:pt x="1472" y="30588"/>
                  </a:lnTo>
                  <a:lnTo>
                    <a:pt x="0" y="30588"/>
                  </a:lnTo>
                  <a:lnTo>
                    <a:pt x="0" y="35294"/>
                  </a:lnTo>
                  <a:lnTo>
                    <a:pt x="1472" y="35294"/>
                  </a:lnTo>
                  <a:lnTo>
                    <a:pt x="2944" y="40000"/>
                  </a:lnTo>
                  <a:lnTo>
                    <a:pt x="2944" y="44705"/>
                  </a:lnTo>
                  <a:lnTo>
                    <a:pt x="3680" y="44705"/>
                  </a:lnTo>
                  <a:lnTo>
                    <a:pt x="6625" y="40000"/>
                  </a:lnTo>
                  <a:lnTo>
                    <a:pt x="5889" y="35294"/>
                  </a:lnTo>
                  <a:lnTo>
                    <a:pt x="6625" y="35294"/>
                  </a:lnTo>
                  <a:lnTo>
                    <a:pt x="9570" y="40000"/>
                  </a:lnTo>
                  <a:lnTo>
                    <a:pt x="6625" y="44705"/>
                  </a:lnTo>
                  <a:lnTo>
                    <a:pt x="9570" y="47058"/>
                  </a:lnTo>
                  <a:lnTo>
                    <a:pt x="8834" y="47058"/>
                  </a:lnTo>
                  <a:lnTo>
                    <a:pt x="5889" y="47058"/>
                  </a:lnTo>
                  <a:lnTo>
                    <a:pt x="3680" y="44705"/>
                  </a:lnTo>
                  <a:lnTo>
                    <a:pt x="2944" y="47058"/>
                  </a:lnTo>
                  <a:lnTo>
                    <a:pt x="5889" y="54117"/>
                  </a:lnTo>
                  <a:lnTo>
                    <a:pt x="8834" y="56470"/>
                  </a:lnTo>
                  <a:lnTo>
                    <a:pt x="15460" y="63529"/>
                  </a:lnTo>
                  <a:lnTo>
                    <a:pt x="12515" y="63529"/>
                  </a:lnTo>
                  <a:lnTo>
                    <a:pt x="9570" y="63529"/>
                  </a:lnTo>
                  <a:lnTo>
                    <a:pt x="13251" y="65882"/>
                  </a:lnTo>
                  <a:lnTo>
                    <a:pt x="18404" y="72941"/>
                  </a:lnTo>
                  <a:lnTo>
                    <a:pt x="24294" y="65882"/>
                  </a:lnTo>
                  <a:lnTo>
                    <a:pt x="25030" y="65882"/>
                  </a:lnTo>
                  <a:lnTo>
                    <a:pt x="27975" y="63529"/>
                  </a:lnTo>
                  <a:lnTo>
                    <a:pt x="25030" y="63529"/>
                  </a:lnTo>
                  <a:lnTo>
                    <a:pt x="26503" y="56470"/>
                  </a:lnTo>
                  <a:lnTo>
                    <a:pt x="29447" y="56470"/>
                  </a:lnTo>
                  <a:lnTo>
                    <a:pt x="32392" y="56470"/>
                  </a:lnTo>
                  <a:lnTo>
                    <a:pt x="32392" y="54117"/>
                  </a:lnTo>
                  <a:lnTo>
                    <a:pt x="33865" y="56470"/>
                  </a:lnTo>
                  <a:lnTo>
                    <a:pt x="32392" y="56470"/>
                  </a:lnTo>
                  <a:lnTo>
                    <a:pt x="35337" y="63529"/>
                  </a:lnTo>
                  <a:lnTo>
                    <a:pt x="38282" y="63529"/>
                  </a:lnTo>
                  <a:lnTo>
                    <a:pt x="41226" y="56470"/>
                  </a:lnTo>
                  <a:lnTo>
                    <a:pt x="41963" y="56470"/>
                  </a:lnTo>
                  <a:lnTo>
                    <a:pt x="44907" y="56470"/>
                  </a:lnTo>
                  <a:lnTo>
                    <a:pt x="41226" y="63529"/>
                  </a:lnTo>
                  <a:lnTo>
                    <a:pt x="47852" y="63529"/>
                  </a:lnTo>
                  <a:lnTo>
                    <a:pt x="41963" y="65882"/>
                  </a:lnTo>
                  <a:lnTo>
                    <a:pt x="39018" y="65882"/>
                  </a:lnTo>
                  <a:lnTo>
                    <a:pt x="36073" y="65882"/>
                  </a:lnTo>
                  <a:lnTo>
                    <a:pt x="32392" y="72941"/>
                  </a:lnTo>
                  <a:lnTo>
                    <a:pt x="27975" y="72941"/>
                  </a:lnTo>
                  <a:lnTo>
                    <a:pt x="25030" y="75294"/>
                  </a:lnTo>
                  <a:lnTo>
                    <a:pt x="25030" y="77647"/>
                  </a:lnTo>
                  <a:lnTo>
                    <a:pt x="22085" y="75294"/>
                  </a:lnTo>
                  <a:lnTo>
                    <a:pt x="19141" y="75294"/>
                  </a:lnTo>
                  <a:lnTo>
                    <a:pt x="19141" y="77647"/>
                  </a:lnTo>
                  <a:lnTo>
                    <a:pt x="21349" y="84705"/>
                  </a:lnTo>
                  <a:lnTo>
                    <a:pt x="24294" y="84705"/>
                  </a:lnTo>
                  <a:lnTo>
                    <a:pt x="35337" y="77647"/>
                  </a:lnTo>
                  <a:lnTo>
                    <a:pt x="41226" y="77647"/>
                  </a:lnTo>
                  <a:lnTo>
                    <a:pt x="45644" y="77647"/>
                  </a:lnTo>
                  <a:lnTo>
                    <a:pt x="45644" y="84705"/>
                  </a:lnTo>
                  <a:lnTo>
                    <a:pt x="41963" y="84705"/>
                  </a:lnTo>
                  <a:lnTo>
                    <a:pt x="38282" y="84705"/>
                  </a:lnTo>
                  <a:lnTo>
                    <a:pt x="29447" y="87058"/>
                  </a:lnTo>
                  <a:lnTo>
                    <a:pt x="32392" y="87058"/>
                  </a:lnTo>
                  <a:lnTo>
                    <a:pt x="35337" y="87058"/>
                  </a:lnTo>
                  <a:lnTo>
                    <a:pt x="41226" y="94117"/>
                  </a:lnTo>
                  <a:lnTo>
                    <a:pt x="35337" y="94117"/>
                  </a:lnTo>
                  <a:lnTo>
                    <a:pt x="32392" y="87058"/>
                  </a:lnTo>
                  <a:lnTo>
                    <a:pt x="29447" y="94117"/>
                  </a:lnTo>
                  <a:lnTo>
                    <a:pt x="26503" y="87058"/>
                  </a:lnTo>
                  <a:lnTo>
                    <a:pt x="25030" y="87058"/>
                  </a:lnTo>
                  <a:lnTo>
                    <a:pt x="24294" y="94117"/>
                  </a:lnTo>
                  <a:lnTo>
                    <a:pt x="25030" y="96470"/>
                  </a:lnTo>
                  <a:lnTo>
                    <a:pt x="29447" y="105882"/>
                  </a:lnTo>
                  <a:lnTo>
                    <a:pt x="33865" y="105882"/>
                  </a:lnTo>
                  <a:lnTo>
                    <a:pt x="36073" y="105882"/>
                  </a:lnTo>
                  <a:lnTo>
                    <a:pt x="39018" y="105882"/>
                  </a:lnTo>
                  <a:lnTo>
                    <a:pt x="43435" y="105882"/>
                  </a:lnTo>
                  <a:lnTo>
                    <a:pt x="39018" y="112941"/>
                  </a:lnTo>
                  <a:lnTo>
                    <a:pt x="36073" y="112941"/>
                  </a:lnTo>
                  <a:lnTo>
                    <a:pt x="41963" y="120000"/>
                  </a:lnTo>
                  <a:lnTo>
                    <a:pt x="44907" y="120000"/>
                  </a:lnTo>
                  <a:lnTo>
                    <a:pt x="45644" y="120000"/>
                  </a:lnTo>
                  <a:lnTo>
                    <a:pt x="47852" y="115294"/>
                  </a:lnTo>
                  <a:lnTo>
                    <a:pt x="45644" y="115294"/>
                  </a:lnTo>
                  <a:lnTo>
                    <a:pt x="48588" y="112941"/>
                  </a:lnTo>
                  <a:lnTo>
                    <a:pt x="48588" y="105882"/>
                  </a:lnTo>
                  <a:lnTo>
                    <a:pt x="50797" y="103529"/>
                  </a:lnTo>
                  <a:lnTo>
                    <a:pt x="51533" y="94117"/>
                  </a:lnTo>
                  <a:lnTo>
                    <a:pt x="54478" y="94117"/>
                  </a:lnTo>
                  <a:lnTo>
                    <a:pt x="57423" y="87058"/>
                  </a:lnTo>
                  <a:lnTo>
                    <a:pt x="57423" y="84705"/>
                  </a:lnTo>
                  <a:lnTo>
                    <a:pt x="57423" y="77647"/>
                  </a:lnTo>
                  <a:lnTo>
                    <a:pt x="57423" y="75294"/>
                  </a:lnTo>
                  <a:lnTo>
                    <a:pt x="58159" y="75294"/>
                  </a:lnTo>
                  <a:lnTo>
                    <a:pt x="61104" y="72941"/>
                  </a:lnTo>
                  <a:lnTo>
                    <a:pt x="61104" y="65882"/>
                  </a:lnTo>
                  <a:lnTo>
                    <a:pt x="61104" y="63529"/>
                  </a:lnTo>
                  <a:lnTo>
                    <a:pt x="66993" y="56470"/>
                  </a:lnTo>
                  <a:lnTo>
                    <a:pt x="72883" y="56470"/>
                  </a:lnTo>
                  <a:lnTo>
                    <a:pt x="77300" y="56470"/>
                  </a:lnTo>
                  <a:lnTo>
                    <a:pt x="78036" y="54117"/>
                  </a:lnTo>
                  <a:close/>
                  <a:moveTo>
                    <a:pt x="120000" y="16470"/>
                  </a:moveTo>
                  <a:lnTo>
                    <a:pt x="119263" y="14117"/>
                  </a:lnTo>
                  <a:lnTo>
                    <a:pt x="116319" y="9411"/>
                  </a:lnTo>
                  <a:lnTo>
                    <a:pt x="110429" y="14117"/>
                  </a:lnTo>
                  <a:lnTo>
                    <a:pt x="103803" y="9411"/>
                  </a:lnTo>
                  <a:lnTo>
                    <a:pt x="99386" y="9411"/>
                  </a:lnTo>
                  <a:lnTo>
                    <a:pt x="97914" y="9411"/>
                  </a:lnTo>
                  <a:lnTo>
                    <a:pt x="96441" y="9411"/>
                  </a:lnTo>
                  <a:lnTo>
                    <a:pt x="93496" y="9411"/>
                  </a:lnTo>
                  <a:lnTo>
                    <a:pt x="90552" y="14117"/>
                  </a:lnTo>
                  <a:lnTo>
                    <a:pt x="87607" y="14117"/>
                  </a:lnTo>
                  <a:lnTo>
                    <a:pt x="89815" y="9411"/>
                  </a:lnTo>
                  <a:lnTo>
                    <a:pt x="89815" y="4705"/>
                  </a:lnTo>
                  <a:lnTo>
                    <a:pt x="90552" y="4705"/>
                  </a:lnTo>
                  <a:lnTo>
                    <a:pt x="86871" y="0"/>
                  </a:lnTo>
                  <a:lnTo>
                    <a:pt x="86871" y="4705"/>
                  </a:lnTo>
                  <a:lnTo>
                    <a:pt x="86134" y="4705"/>
                  </a:lnTo>
                  <a:lnTo>
                    <a:pt x="86134" y="9411"/>
                  </a:lnTo>
                  <a:lnTo>
                    <a:pt x="83926" y="16470"/>
                  </a:lnTo>
                  <a:lnTo>
                    <a:pt x="83190" y="16470"/>
                  </a:lnTo>
                  <a:lnTo>
                    <a:pt x="80981" y="14117"/>
                  </a:lnTo>
                  <a:lnTo>
                    <a:pt x="80245" y="14117"/>
                  </a:lnTo>
                  <a:lnTo>
                    <a:pt x="78036" y="14117"/>
                  </a:lnTo>
                  <a:lnTo>
                    <a:pt x="80245" y="9411"/>
                  </a:lnTo>
                  <a:lnTo>
                    <a:pt x="78036" y="9411"/>
                  </a:lnTo>
                  <a:lnTo>
                    <a:pt x="75828" y="9411"/>
                  </a:lnTo>
                  <a:lnTo>
                    <a:pt x="74355" y="9411"/>
                  </a:lnTo>
                  <a:lnTo>
                    <a:pt x="71411" y="9411"/>
                  </a:lnTo>
                  <a:lnTo>
                    <a:pt x="66993" y="4705"/>
                  </a:lnTo>
                  <a:lnTo>
                    <a:pt x="66257" y="4705"/>
                  </a:lnTo>
                  <a:lnTo>
                    <a:pt x="64049" y="9411"/>
                  </a:lnTo>
                  <a:lnTo>
                    <a:pt x="63312" y="9411"/>
                  </a:lnTo>
                  <a:lnTo>
                    <a:pt x="60368" y="14117"/>
                  </a:lnTo>
                  <a:lnTo>
                    <a:pt x="57423" y="9411"/>
                  </a:lnTo>
                  <a:lnTo>
                    <a:pt x="54478" y="9411"/>
                  </a:lnTo>
                  <a:lnTo>
                    <a:pt x="50797" y="14117"/>
                  </a:lnTo>
                  <a:lnTo>
                    <a:pt x="53742" y="14117"/>
                  </a:lnTo>
                  <a:lnTo>
                    <a:pt x="54478" y="14117"/>
                  </a:lnTo>
                  <a:lnTo>
                    <a:pt x="58159" y="14117"/>
                  </a:lnTo>
                  <a:lnTo>
                    <a:pt x="57423" y="16470"/>
                  </a:lnTo>
                  <a:lnTo>
                    <a:pt x="53742" y="16470"/>
                  </a:lnTo>
                  <a:lnTo>
                    <a:pt x="60368" y="23529"/>
                  </a:lnTo>
                  <a:lnTo>
                    <a:pt x="66993" y="23529"/>
                  </a:lnTo>
                  <a:lnTo>
                    <a:pt x="75828" y="23529"/>
                  </a:lnTo>
                  <a:lnTo>
                    <a:pt x="83926" y="23529"/>
                  </a:lnTo>
                  <a:lnTo>
                    <a:pt x="77300" y="25882"/>
                  </a:lnTo>
                  <a:lnTo>
                    <a:pt x="75828" y="25882"/>
                  </a:lnTo>
                  <a:lnTo>
                    <a:pt x="71411" y="25882"/>
                  </a:lnTo>
                  <a:lnTo>
                    <a:pt x="64049" y="25882"/>
                  </a:lnTo>
                  <a:lnTo>
                    <a:pt x="66993" y="30588"/>
                  </a:lnTo>
                  <a:lnTo>
                    <a:pt x="69938" y="30588"/>
                  </a:lnTo>
                  <a:lnTo>
                    <a:pt x="75828" y="35294"/>
                  </a:lnTo>
                  <a:lnTo>
                    <a:pt x="86871" y="35294"/>
                  </a:lnTo>
                  <a:lnTo>
                    <a:pt x="93496" y="40000"/>
                  </a:lnTo>
                  <a:lnTo>
                    <a:pt x="99386" y="40000"/>
                  </a:lnTo>
                  <a:lnTo>
                    <a:pt x="102331" y="35294"/>
                  </a:lnTo>
                  <a:lnTo>
                    <a:pt x="106012" y="35294"/>
                  </a:lnTo>
                  <a:lnTo>
                    <a:pt x="108957" y="35294"/>
                  </a:lnTo>
                  <a:lnTo>
                    <a:pt x="111901" y="30588"/>
                  </a:lnTo>
                  <a:lnTo>
                    <a:pt x="110429" y="25882"/>
                  </a:lnTo>
                  <a:lnTo>
                    <a:pt x="120000" y="16470"/>
                  </a:lnTo>
                  <a:close/>
                  <a:moveTo>
                    <a:pt x="61104" y="9411"/>
                  </a:moveTo>
                  <a:lnTo>
                    <a:pt x="63312" y="9411"/>
                  </a:lnTo>
                  <a:lnTo>
                    <a:pt x="60368" y="4705"/>
                  </a:lnTo>
                  <a:lnTo>
                    <a:pt x="61104" y="9411"/>
                  </a:lnTo>
                  <a:close/>
                  <a:moveTo>
                    <a:pt x="100858" y="77647"/>
                  </a:moveTo>
                  <a:lnTo>
                    <a:pt x="96441" y="77647"/>
                  </a:lnTo>
                  <a:lnTo>
                    <a:pt x="93496" y="75294"/>
                  </a:lnTo>
                  <a:lnTo>
                    <a:pt x="95705" y="72941"/>
                  </a:lnTo>
                  <a:lnTo>
                    <a:pt x="90552" y="72941"/>
                  </a:lnTo>
                  <a:lnTo>
                    <a:pt x="86871" y="72941"/>
                  </a:lnTo>
                  <a:lnTo>
                    <a:pt x="77300" y="72941"/>
                  </a:lnTo>
                  <a:lnTo>
                    <a:pt x="78036" y="75294"/>
                  </a:lnTo>
                  <a:lnTo>
                    <a:pt x="80981" y="77647"/>
                  </a:lnTo>
                  <a:lnTo>
                    <a:pt x="80245" y="87058"/>
                  </a:lnTo>
                  <a:lnTo>
                    <a:pt x="78036" y="87058"/>
                  </a:lnTo>
                  <a:lnTo>
                    <a:pt x="77300" y="87058"/>
                  </a:lnTo>
                  <a:lnTo>
                    <a:pt x="77300" y="94117"/>
                  </a:lnTo>
                  <a:lnTo>
                    <a:pt x="80245" y="94117"/>
                  </a:lnTo>
                  <a:lnTo>
                    <a:pt x="83926" y="94117"/>
                  </a:lnTo>
                  <a:lnTo>
                    <a:pt x="90552" y="87058"/>
                  </a:lnTo>
                  <a:lnTo>
                    <a:pt x="89815" y="94117"/>
                  </a:lnTo>
                  <a:lnTo>
                    <a:pt x="87607" y="96470"/>
                  </a:lnTo>
                  <a:lnTo>
                    <a:pt x="90552" y="96470"/>
                  </a:lnTo>
                  <a:lnTo>
                    <a:pt x="93496" y="96470"/>
                  </a:lnTo>
                  <a:lnTo>
                    <a:pt x="96441" y="94117"/>
                  </a:lnTo>
                  <a:lnTo>
                    <a:pt x="99386" y="94117"/>
                  </a:lnTo>
                  <a:lnTo>
                    <a:pt x="102331" y="87058"/>
                  </a:lnTo>
                  <a:lnTo>
                    <a:pt x="106012" y="84705"/>
                  </a:lnTo>
                  <a:lnTo>
                    <a:pt x="103803" y="77647"/>
                  </a:lnTo>
                  <a:lnTo>
                    <a:pt x="100858" y="7764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7" name="Shape 867"/>
            <p:cNvSpPr/>
            <p:nvPr/>
          </p:nvSpPr>
          <p:spPr>
            <a:xfrm>
              <a:off x="-58738" y="1598716"/>
              <a:ext cx="1301750" cy="577850"/>
            </a:xfrm>
            <a:custGeom>
              <a:avLst/>
              <a:gdLst/>
              <a:ahLst/>
              <a:cxnLst/>
              <a:rect l="0" t="0" r="0" b="0"/>
              <a:pathLst>
                <a:path w="120000" h="120000" extrusionOk="0">
                  <a:moveTo>
                    <a:pt x="47458" y="35796"/>
                  </a:moveTo>
                  <a:lnTo>
                    <a:pt x="46917" y="36610"/>
                  </a:lnTo>
                  <a:lnTo>
                    <a:pt x="47639" y="35796"/>
                  </a:lnTo>
                  <a:lnTo>
                    <a:pt x="47458" y="35796"/>
                  </a:lnTo>
                  <a:close/>
                  <a:moveTo>
                    <a:pt x="16962" y="108610"/>
                  </a:moveTo>
                  <a:lnTo>
                    <a:pt x="17503" y="107796"/>
                  </a:lnTo>
                  <a:lnTo>
                    <a:pt x="16421" y="109016"/>
                  </a:lnTo>
                  <a:lnTo>
                    <a:pt x="16962" y="108610"/>
                  </a:lnTo>
                  <a:close/>
                  <a:moveTo>
                    <a:pt x="99067" y="98440"/>
                  </a:moveTo>
                  <a:lnTo>
                    <a:pt x="98526" y="97627"/>
                  </a:lnTo>
                  <a:lnTo>
                    <a:pt x="98165" y="97220"/>
                  </a:lnTo>
                  <a:lnTo>
                    <a:pt x="97804" y="96813"/>
                  </a:lnTo>
                  <a:lnTo>
                    <a:pt x="97804" y="95593"/>
                  </a:lnTo>
                  <a:lnTo>
                    <a:pt x="98165" y="93966"/>
                  </a:lnTo>
                  <a:lnTo>
                    <a:pt x="98165" y="92745"/>
                  </a:lnTo>
                  <a:lnTo>
                    <a:pt x="98526" y="92338"/>
                  </a:lnTo>
                  <a:lnTo>
                    <a:pt x="98526" y="91118"/>
                  </a:lnTo>
                  <a:lnTo>
                    <a:pt x="98526" y="90305"/>
                  </a:lnTo>
                  <a:lnTo>
                    <a:pt x="98887" y="85423"/>
                  </a:lnTo>
                  <a:lnTo>
                    <a:pt x="99067" y="83796"/>
                  </a:lnTo>
                  <a:lnTo>
                    <a:pt x="99067" y="82983"/>
                  </a:lnTo>
                  <a:lnTo>
                    <a:pt x="98887" y="81355"/>
                  </a:lnTo>
                  <a:lnTo>
                    <a:pt x="98887" y="80542"/>
                  </a:lnTo>
                  <a:lnTo>
                    <a:pt x="98887" y="79728"/>
                  </a:lnTo>
                  <a:lnTo>
                    <a:pt x="98887" y="78915"/>
                  </a:lnTo>
                  <a:lnTo>
                    <a:pt x="98526" y="78101"/>
                  </a:lnTo>
                  <a:lnTo>
                    <a:pt x="98526" y="77694"/>
                  </a:lnTo>
                  <a:lnTo>
                    <a:pt x="98887" y="76474"/>
                  </a:lnTo>
                  <a:lnTo>
                    <a:pt x="99067" y="76067"/>
                  </a:lnTo>
                  <a:lnTo>
                    <a:pt x="98887" y="74847"/>
                  </a:lnTo>
                  <a:lnTo>
                    <a:pt x="97804" y="74847"/>
                  </a:lnTo>
                  <a:lnTo>
                    <a:pt x="97263" y="76067"/>
                  </a:lnTo>
                  <a:lnTo>
                    <a:pt x="97082" y="76067"/>
                  </a:lnTo>
                  <a:lnTo>
                    <a:pt x="96541" y="76067"/>
                  </a:lnTo>
                  <a:lnTo>
                    <a:pt x="96000" y="76067"/>
                  </a:lnTo>
                  <a:lnTo>
                    <a:pt x="95819" y="77694"/>
                  </a:lnTo>
                  <a:lnTo>
                    <a:pt x="95278" y="77694"/>
                  </a:lnTo>
                  <a:lnTo>
                    <a:pt x="95097" y="77694"/>
                  </a:lnTo>
                  <a:lnTo>
                    <a:pt x="94917" y="78101"/>
                  </a:lnTo>
                  <a:lnTo>
                    <a:pt x="94375" y="78915"/>
                  </a:lnTo>
                  <a:lnTo>
                    <a:pt x="91308" y="80542"/>
                  </a:lnTo>
                  <a:lnTo>
                    <a:pt x="92030" y="79728"/>
                  </a:lnTo>
                  <a:lnTo>
                    <a:pt x="92030" y="78101"/>
                  </a:lnTo>
                  <a:lnTo>
                    <a:pt x="91488" y="76474"/>
                  </a:lnTo>
                  <a:lnTo>
                    <a:pt x="91488" y="74847"/>
                  </a:lnTo>
                  <a:lnTo>
                    <a:pt x="91308" y="73220"/>
                  </a:lnTo>
                  <a:lnTo>
                    <a:pt x="91308" y="72813"/>
                  </a:lnTo>
                  <a:lnTo>
                    <a:pt x="91488" y="72406"/>
                  </a:lnTo>
                  <a:lnTo>
                    <a:pt x="92210" y="71186"/>
                  </a:lnTo>
                  <a:lnTo>
                    <a:pt x="90947" y="71186"/>
                  </a:lnTo>
                  <a:lnTo>
                    <a:pt x="90225" y="72406"/>
                  </a:lnTo>
                  <a:lnTo>
                    <a:pt x="89503" y="72406"/>
                  </a:lnTo>
                  <a:lnTo>
                    <a:pt x="89142" y="72406"/>
                  </a:lnTo>
                  <a:lnTo>
                    <a:pt x="88781" y="72406"/>
                  </a:lnTo>
                  <a:lnTo>
                    <a:pt x="87879" y="71186"/>
                  </a:lnTo>
                  <a:lnTo>
                    <a:pt x="120000" y="10983"/>
                  </a:lnTo>
                  <a:lnTo>
                    <a:pt x="119819" y="10983"/>
                  </a:lnTo>
                  <a:lnTo>
                    <a:pt x="119458" y="10983"/>
                  </a:lnTo>
                  <a:lnTo>
                    <a:pt x="118736" y="10169"/>
                  </a:lnTo>
                  <a:lnTo>
                    <a:pt x="118375" y="9355"/>
                  </a:lnTo>
                  <a:lnTo>
                    <a:pt x="117654" y="8542"/>
                  </a:lnTo>
                  <a:lnTo>
                    <a:pt x="116390" y="8135"/>
                  </a:lnTo>
                  <a:lnTo>
                    <a:pt x="115669" y="8135"/>
                  </a:lnTo>
                  <a:lnTo>
                    <a:pt x="115127" y="8542"/>
                  </a:lnTo>
                  <a:lnTo>
                    <a:pt x="114947" y="8542"/>
                  </a:lnTo>
                  <a:lnTo>
                    <a:pt x="114225" y="8542"/>
                  </a:lnTo>
                  <a:lnTo>
                    <a:pt x="112781" y="8542"/>
                  </a:lnTo>
                  <a:lnTo>
                    <a:pt x="112601" y="8542"/>
                  </a:lnTo>
                  <a:lnTo>
                    <a:pt x="112060" y="8542"/>
                  </a:lnTo>
                  <a:lnTo>
                    <a:pt x="111879" y="8135"/>
                  </a:lnTo>
                  <a:lnTo>
                    <a:pt x="111157" y="8135"/>
                  </a:lnTo>
                  <a:lnTo>
                    <a:pt x="109714" y="8135"/>
                  </a:lnTo>
                  <a:lnTo>
                    <a:pt x="109172" y="8135"/>
                  </a:lnTo>
                  <a:lnTo>
                    <a:pt x="108451" y="6915"/>
                  </a:lnTo>
                  <a:lnTo>
                    <a:pt x="107729" y="6915"/>
                  </a:lnTo>
                  <a:lnTo>
                    <a:pt x="107368" y="6508"/>
                  </a:lnTo>
                  <a:lnTo>
                    <a:pt x="106285" y="5288"/>
                  </a:lnTo>
                  <a:lnTo>
                    <a:pt x="104842" y="5288"/>
                  </a:lnTo>
                  <a:lnTo>
                    <a:pt x="103939" y="6508"/>
                  </a:lnTo>
                  <a:lnTo>
                    <a:pt x="103939" y="5288"/>
                  </a:lnTo>
                  <a:lnTo>
                    <a:pt x="103218" y="5288"/>
                  </a:lnTo>
                  <a:lnTo>
                    <a:pt x="102315" y="6508"/>
                  </a:lnTo>
                  <a:lnTo>
                    <a:pt x="101593" y="6508"/>
                  </a:lnTo>
                  <a:lnTo>
                    <a:pt x="100872" y="5288"/>
                  </a:lnTo>
                  <a:lnTo>
                    <a:pt x="100150" y="4881"/>
                  </a:lnTo>
                  <a:lnTo>
                    <a:pt x="100872" y="3661"/>
                  </a:lnTo>
                  <a:lnTo>
                    <a:pt x="101593" y="3254"/>
                  </a:lnTo>
                  <a:lnTo>
                    <a:pt x="100150" y="3254"/>
                  </a:lnTo>
                  <a:lnTo>
                    <a:pt x="98526" y="3254"/>
                  </a:lnTo>
                  <a:lnTo>
                    <a:pt x="97443" y="3661"/>
                  </a:lnTo>
                  <a:lnTo>
                    <a:pt x="97082" y="3661"/>
                  </a:lnTo>
                  <a:lnTo>
                    <a:pt x="96541" y="3254"/>
                  </a:lnTo>
                  <a:lnTo>
                    <a:pt x="97082" y="3254"/>
                  </a:lnTo>
                  <a:lnTo>
                    <a:pt x="97443" y="3254"/>
                  </a:lnTo>
                  <a:lnTo>
                    <a:pt x="97443" y="2847"/>
                  </a:lnTo>
                  <a:lnTo>
                    <a:pt x="97082" y="2847"/>
                  </a:lnTo>
                  <a:lnTo>
                    <a:pt x="96721" y="2847"/>
                  </a:lnTo>
                  <a:lnTo>
                    <a:pt x="97082" y="1627"/>
                  </a:lnTo>
                  <a:lnTo>
                    <a:pt x="96721" y="1627"/>
                  </a:lnTo>
                  <a:lnTo>
                    <a:pt x="96541" y="2847"/>
                  </a:lnTo>
                  <a:lnTo>
                    <a:pt x="95278" y="3254"/>
                  </a:lnTo>
                  <a:lnTo>
                    <a:pt x="94195" y="3661"/>
                  </a:lnTo>
                  <a:lnTo>
                    <a:pt x="94195" y="3254"/>
                  </a:lnTo>
                  <a:lnTo>
                    <a:pt x="95097" y="3254"/>
                  </a:lnTo>
                  <a:lnTo>
                    <a:pt x="95819" y="2847"/>
                  </a:lnTo>
                  <a:lnTo>
                    <a:pt x="95819" y="1627"/>
                  </a:lnTo>
                  <a:lnTo>
                    <a:pt x="95278" y="1220"/>
                  </a:lnTo>
                  <a:lnTo>
                    <a:pt x="94556" y="1220"/>
                  </a:lnTo>
                  <a:lnTo>
                    <a:pt x="95278" y="0"/>
                  </a:lnTo>
                  <a:lnTo>
                    <a:pt x="90947" y="3254"/>
                  </a:lnTo>
                  <a:lnTo>
                    <a:pt x="88781" y="3661"/>
                  </a:lnTo>
                  <a:lnTo>
                    <a:pt x="87879" y="3661"/>
                  </a:lnTo>
                  <a:lnTo>
                    <a:pt x="86616" y="3661"/>
                  </a:lnTo>
                  <a:lnTo>
                    <a:pt x="87157" y="3254"/>
                  </a:lnTo>
                  <a:lnTo>
                    <a:pt x="85714" y="3661"/>
                  </a:lnTo>
                  <a:lnTo>
                    <a:pt x="84270" y="4881"/>
                  </a:lnTo>
                  <a:lnTo>
                    <a:pt x="84812" y="4881"/>
                  </a:lnTo>
                  <a:lnTo>
                    <a:pt x="84812" y="5288"/>
                  </a:lnTo>
                  <a:lnTo>
                    <a:pt x="83368" y="5288"/>
                  </a:lnTo>
                  <a:lnTo>
                    <a:pt x="81924" y="6508"/>
                  </a:lnTo>
                  <a:lnTo>
                    <a:pt x="78857" y="8135"/>
                  </a:lnTo>
                  <a:lnTo>
                    <a:pt x="79578" y="6915"/>
                  </a:lnTo>
                  <a:lnTo>
                    <a:pt x="77593" y="8135"/>
                  </a:lnTo>
                  <a:lnTo>
                    <a:pt x="75969" y="10169"/>
                  </a:lnTo>
                  <a:lnTo>
                    <a:pt x="73984" y="11796"/>
                  </a:lnTo>
                  <a:lnTo>
                    <a:pt x="72360" y="13423"/>
                  </a:lnTo>
                  <a:lnTo>
                    <a:pt x="73082" y="12610"/>
                  </a:lnTo>
                  <a:lnTo>
                    <a:pt x="69834" y="15050"/>
                  </a:lnTo>
                  <a:lnTo>
                    <a:pt x="66586" y="15457"/>
                  </a:lnTo>
                  <a:lnTo>
                    <a:pt x="65142" y="15457"/>
                  </a:lnTo>
                  <a:lnTo>
                    <a:pt x="63699" y="17084"/>
                  </a:lnTo>
                  <a:lnTo>
                    <a:pt x="62436" y="18711"/>
                  </a:lnTo>
                  <a:lnTo>
                    <a:pt x="60992" y="19525"/>
                  </a:lnTo>
                  <a:lnTo>
                    <a:pt x="61714" y="19525"/>
                  </a:lnTo>
                  <a:lnTo>
                    <a:pt x="61714" y="20338"/>
                  </a:lnTo>
                  <a:lnTo>
                    <a:pt x="62075" y="21152"/>
                  </a:lnTo>
                  <a:lnTo>
                    <a:pt x="62436" y="21152"/>
                  </a:lnTo>
                  <a:lnTo>
                    <a:pt x="62977" y="21559"/>
                  </a:lnTo>
                  <a:lnTo>
                    <a:pt x="62977" y="22779"/>
                  </a:lnTo>
                  <a:lnTo>
                    <a:pt x="63518" y="24406"/>
                  </a:lnTo>
                  <a:lnTo>
                    <a:pt x="62977" y="24813"/>
                  </a:lnTo>
                  <a:lnTo>
                    <a:pt x="62796" y="26440"/>
                  </a:lnTo>
                  <a:lnTo>
                    <a:pt x="62436" y="26847"/>
                  </a:lnTo>
                  <a:lnTo>
                    <a:pt x="62977" y="26847"/>
                  </a:lnTo>
                  <a:lnTo>
                    <a:pt x="63699" y="26847"/>
                  </a:lnTo>
                  <a:lnTo>
                    <a:pt x="64421" y="26847"/>
                  </a:lnTo>
                  <a:lnTo>
                    <a:pt x="64962" y="26847"/>
                  </a:lnTo>
                  <a:lnTo>
                    <a:pt x="64421" y="28067"/>
                  </a:lnTo>
                  <a:lnTo>
                    <a:pt x="64240" y="28067"/>
                  </a:lnTo>
                  <a:lnTo>
                    <a:pt x="63699" y="28474"/>
                  </a:lnTo>
                  <a:lnTo>
                    <a:pt x="63699" y="29694"/>
                  </a:lnTo>
                  <a:lnTo>
                    <a:pt x="63699" y="30101"/>
                  </a:lnTo>
                  <a:lnTo>
                    <a:pt x="63518" y="31322"/>
                  </a:lnTo>
                  <a:lnTo>
                    <a:pt x="62977" y="31728"/>
                  </a:lnTo>
                  <a:lnTo>
                    <a:pt x="63699" y="31322"/>
                  </a:lnTo>
                  <a:lnTo>
                    <a:pt x="64962" y="31728"/>
                  </a:lnTo>
                  <a:lnTo>
                    <a:pt x="64421" y="32542"/>
                  </a:lnTo>
                  <a:lnTo>
                    <a:pt x="63699" y="33355"/>
                  </a:lnTo>
                  <a:lnTo>
                    <a:pt x="64240" y="32542"/>
                  </a:lnTo>
                  <a:lnTo>
                    <a:pt x="63699" y="32542"/>
                  </a:lnTo>
                  <a:lnTo>
                    <a:pt x="62977" y="32542"/>
                  </a:lnTo>
                  <a:lnTo>
                    <a:pt x="62436" y="33355"/>
                  </a:lnTo>
                  <a:lnTo>
                    <a:pt x="60992" y="33355"/>
                  </a:lnTo>
                  <a:lnTo>
                    <a:pt x="60631" y="33355"/>
                  </a:lnTo>
                  <a:lnTo>
                    <a:pt x="60090" y="34169"/>
                  </a:lnTo>
                  <a:lnTo>
                    <a:pt x="60270" y="33355"/>
                  </a:lnTo>
                  <a:lnTo>
                    <a:pt x="60090" y="33355"/>
                  </a:lnTo>
                  <a:lnTo>
                    <a:pt x="59548" y="33355"/>
                  </a:lnTo>
                  <a:lnTo>
                    <a:pt x="58646" y="33355"/>
                  </a:lnTo>
                  <a:lnTo>
                    <a:pt x="58105" y="33355"/>
                  </a:lnTo>
                  <a:lnTo>
                    <a:pt x="57924" y="33355"/>
                  </a:lnTo>
                  <a:lnTo>
                    <a:pt x="57924" y="32542"/>
                  </a:lnTo>
                  <a:lnTo>
                    <a:pt x="57744" y="32542"/>
                  </a:lnTo>
                  <a:lnTo>
                    <a:pt x="58827" y="31322"/>
                  </a:lnTo>
                  <a:lnTo>
                    <a:pt x="59548" y="30101"/>
                  </a:lnTo>
                  <a:lnTo>
                    <a:pt x="59368" y="30101"/>
                  </a:lnTo>
                  <a:lnTo>
                    <a:pt x="58105" y="30101"/>
                  </a:lnTo>
                  <a:lnTo>
                    <a:pt x="56481" y="31322"/>
                  </a:lnTo>
                  <a:lnTo>
                    <a:pt x="55218" y="31728"/>
                  </a:lnTo>
                  <a:lnTo>
                    <a:pt x="54496" y="31728"/>
                  </a:lnTo>
                  <a:lnTo>
                    <a:pt x="54135" y="32542"/>
                  </a:lnTo>
                  <a:lnTo>
                    <a:pt x="54496" y="33355"/>
                  </a:lnTo>
                  <a:lnTo>
                    <a:pt x="52511" y="33355"/>
                  </a:lnTo>
                  <a:lnTo>
                    <a:pt x="51428" y="33355"/>
                  </a:lnTo>
                  <a:lnTo>
                    <a:pt x="50706" y="34169"/>
                  </a:lnTo>
                  <a:lnTo>
                    <a:pt x="49804" y="34983"/>
                  </a:lnTo>
                  <a:lnTo>
                    <a:pt x="49082" y="34983"/>
                  </a:lnTo>
                  <a:lnTo>
                    <a:pt x="47819" y="35796"/>
                  </a:lnTo>
                  <a:lnTo>
                    <a:pt x="46917" y="36610"/>
                  </a:lnTo>
                  <a:lnTo>
                    <a:pt x="47458" y="38237"/>
                  </a:lnTo>
                  <a:lnTo>
                    <a:pt x="48541" y="38237"/>
                  </a:lnTo>
                  <a:lnTo>
                    <a:pt x="49082" y="38237"/>
                  </a:lnTo>
                  <a:lnTo>
                    <a:pt x="49804" y="39050"/>
                  </a:lnTo>
                  <a:lnTo>
                    <a:pt x="49082" y="39050"/>
                  </a:lnTo>
                  <a:lnTo>
                    <a:pt x="48360" y="39050"/>
                  </a:lnTo>
                  <a:lnTo>
                    <a:pt x="47819" y="39457"/>
                  </a:lnTo>
                  <a:lnTo>
                    <a:pt x="47458" y="39457"/>
                  </a:lnTo>
                  <a:lnTo>
                    <a:pt x="47458" y="40677"/>
                  </a:lnTo>
                  <a:lnTo>
                    <a:pt x="47458" y="41084"/>
                  </a:lnTo>
                  <a:lnTo>
                    <a:pt x="46917" y="42305"/>
                  </a:lnTo>
                  <a:lnTo>
                    <a:pt x="46736" y="42305"/>
                  </a:lnTo>
                  <a:lnTo>
                    <a:pt x="46736" y="42711"/>
                  </a:lnTo>
                  <a:lnTo>
                    <a:pt x="46917" y="43525"/>
                  </a:lnTo>
                  <a:lnTo>
                    <a:pt x="47819" y="43525"/>
                  </a:lnTo>
                  <a:lnTo>
                    <a:pt x="49263" y="43525"/>
                  </a:lnTo>
                  <a:lnTo>
                    <a:pt x="50706" y="43525"/>
                  </a:lnTo>
                  <a:lnTo>
                    <a:pt x="52150" y="43525"/>
                  </a:lnTo>
                  <a:lnTo>
                    <a:pt x="52511" y="44338"/>
                  </a:lnTo>
                  <a:lnTo>
                    <a:pt x="52691" y="44338"/>
                  </a:lnTo>
                  <a:lnTo>
                    <a:pt x="53052" y="43525"/>
                  </a:lnTo>
                  <a:lnTo>
                    <a:pt x="52691" y="43525"/>
                  </a:lnTo>
                  <a:lnTo>
                    <a:pt x="53413" y="42711"/>
                  </a:lnTo>
                  <a:lnTo>
                    <a:pt x="53413" y="43525"/>
                  </a:lnTo>
                  <a:lnTo>
                    <a:pt x="53052" y="44745"/>
                  </a:lnTo>
                  <a:lnTo>
                    <a:pt x="55218" y="42711"/>
                  </a:lnTo>
                  <a:lnTo>
                    <a:pt x="56300" y="42711"/>
                  </a:lnTo>
                  <a:lnTo>
                    <a:pt x="57022" y="42305"/>
                  </a:lnTo>
                  <a:lnTo>
                    <a:pt x="57203" y="42305"/>
                  </a:lnTo>
                  <a:lnTo>
                    <a:pt x="57924" y="42305"/>
                  </a:lnTo>
                  <a:lnTo>
                    <a:pt x="59187" y="41491"/>
                  </a:lnTo>
                  <a:lnTo>
                    <a:pt x="59368" y="42305"/>
                  </a:lnTo>
                  <a:lnTo>
                    <a:pt x="58827" y="42711"/>
                  </a:lnTo>
                  <a:lnTo>
                    <a:pt x="57924" y="43525"/>
                  </a:lnTo>
                  <a:lnTo>
                    <a:pt x="56300" y="44338"/>
                  </a:lnTo>
                  <a:lnTo>
                    <a:pt x="56481" y="44338"/>
                  </a:lnTo>
                  <a:lnTo>
                    <a:pt x="56481" y="44745"/>
                  </a:lnTo>
                  <a:lnTo>
                    <a:pt x="56300" y="46372"/>
                  </a:lnTo>
                  <a:lnTo>
                    <a:pt x="54857" y="49220"/>
                  </a:lnTo>
                  <a:lnTo>
                    <a:pt x="53052" y="50033"/>
                  </a:lnTo>
                  <a:lnTo>
                    <a:pt x="51067" y="50033"/>
                  </a:lnTo>
                  <a:lnTo>
                    <a:pt x="48360" y="52881"/>
                  </a:lnTo>
                  <a:lnTo>
                    <a:pt x="46917" y="52881"/>
                  </a:lnTo>
                  <a:lnTo>
                    <a:pt x="46375" y="52881"/>
                  </a:lnTo>
                  <a:lnTo>
                    <a:pt x="46736" y="52881"/>
                  </a:lnTo>
                  <a:lnTo>
                    <a:pt x="46736" y="51661"/>
                  </a:lnTo>
                  <a:lnTo>
                    <a:pt x="46015" y="51661"/>
                  </a:lnTo>
                  <a:lnTo>
                    <a:pt x="44932" y="51661"/>
                  </a:lnTo>
                  <a:lnTo>
                    <a:pt x="44571" y="52881"/>
                  </a:lnTo>
                  <a:lnTo>
                    <a:pt x="44571" y="53288"/>
                  </a:lnTo>
                  <a:lnTo>
                    <a:pt x="43849" y="53288"/>
                  </a:lnTo>
                  <a:lnTo>
                    <a:pt x="43127" y="54508"/>
                  </a:lnTo>
                  <a:lnTo>
                    <a:pt x="41864" y="55728"/>
                  </a:lnTo>
                  <a:lnTo>
                    <a:pt x="43127" y="54915"/>
                  </a:lnTo>
                  <a:lnTo>
                    <a:pt x="42045" y="55728"/>
                  </a:lnTo>
                  <a:lnTo>
                    <a:pt x="41323" y="56542"/>
                  </a:lnTo>
                  <a:lnTo>
                    <a:pt x="41864" y="57355"/>
                  </a:lnTo>
                  <a:lnTo>
                    <a:pt x="41323" y="57355"/>
                  </a:lnTo>
                  <a:lnTo>
                    <a:pt x="41142" y="56542"/>
                  </a:lnTo>
                  <a:lnTo>
                    <a:pt x="40421" y="57355"/>
                  </a:lnTo>
                  <a:lnTo>
                    <a:pt x="38255" y="58983"/>
                  </a:lnTo>
                  <a:lnTo>
                    <a:pt x="37353" y="60610"/>
                  </a:lnTo>
                  <a:lnTo>
                    <a:pt x="36451" y="61423"/>
                  </a:lnTo>
                  <a:lnTo>
                    <a:pt x="35909" y="62237"/>
                  </a:lnTo>
                  <a:lnTo>
                    <a:pt x="35729" y="62237"/>
                  </a:lnTo>
                  <a:lnTo>
                    <a:pt x="35187" y="62237"/>
                  </a:lnTo>
                  <a:lnTo>
                    <a:pt x="35007" y="62644"/>
                  </a:lnTo>
                  <a:lnTo>
                    <a:pt x="34646" y="63864"/>
                  </a:lnTo>
                  <a:lnTo>
                    <a:pt x="35187" y="63864"/>
                  </a:lnTo>
                  <a:lnTo>
                    <a:pt x="34646" y="64271"/>
                  </a:lnTo>
                  <a:lnTo>
                    <a:pt x="34285" y="65491"/>
                  </a:lnTo>
                  <a:lnTo>
                    <a:pt x="34285" y="65898"/>
                  </a:lnTo>
                  <a:lnTo>
                    <a:pt x="34285" y="67118"/>
                  </a:lnTo>
                  <a:lnTo>
                    <a:pt x="34646" y="65898"/>
                  </a:lnTo>
                  <a:lnTo>
                    <a:pt x="35187" y="65898"/>
                  </a:lnTo>
                  <a:lnTo>
                    <a:pt x="35729" y="65491"/>
                  </a:lnTo>
                  <a:lnTo>
                    <a:pt x="35187" y="67118"/>
                  </a:lnTo>
                  <a:lnTo>
                    <a:pt x="34646" y="67525"/>
                  </a:lnTo>
                  <a:lnTo>
                    <a:pt x="35007" y="67525"/>
                  </a:lnTo>
                  <a:lnTo>
                    <a:pt x="34646" y="67932"/>
                  </a:lnTo>
                  <a:lnTo>
                    <a:pt x="34285" y="69152"/>
                  </a:lnTo>
                  <a:lnTo>
                    <a:pt x="33203" y="69152"/>
                  </a:lnTo>
                  <a:lnTo>
                    <a:pt x="32481" y="70779"/>
                  </a:lnTo>
                  <a:lnTo>
                    <a:pt x="32842" y="70779"/>
                  </a:lnTo>
                  <a:lnTo>
                    <a:pt x="32481" y="71186"/>
                  </a:lnTo>
                  <a:lnTo>
                    <a:pt x="32842" y="71186"/>
                  </a:lnTo>
                  <a:lnTo>
                    <a:pt x="33203" y="71186"/>
                  </a:lnTo>
                  <a:lnTo>
                    <a:pt x="32842" y="72813"/>
                  </a:lnTo>
                  <a:lnTo>
                    <a:pt x="33203" y="72813"/>
                  </a:lnTo>
                  <a:lnTo>
                    <a:pt x="33203" y="73220"/>
                  </a:lnTo>
                  <a:lnTo>
                    <a:pt x="32842" y="73220"/>
                  </a:lnTo>
                  <a:lnTo>
                    <a:pt x="32481" y="74440"/>
                  </a:lnTo>
                  <a:lnTo>
                    <a:pt x="35729" y="74440"/>
                  </a:lnTo>
                  <a:lnTo>
                    <a:pt x="37172" y="73220"/>
                  </a:lnTo>
                  <a:lnTo>
                    <a:pt x="37533" y="72813"/>
                  </a:lnTo>
                  <a:lnTo>
                    <a:pt x="37533" y="72406"/>
                  </a:lnTo>
                  <a:lnTo>
                    <a:pt x="38977" y="70779"/>
                  </a:lnTo>
                  <a:lnTo>
                    <a:pt x="40421" y="69152"/>
                  </a:lnTo>
                  <a:lnTo>
                    <a:pt x="40601" y="69152"/>
                  </a:lnTo>
                  <a:lnTo>
                    <a:pt x="41142" y="69152"/>
                  </a:lnTo>
                  <a:lnTo>
                    <a:pt x="39518" y="70779"/>
                  </a:lnTo>
                  <a:lnTo>
                    <a:pt x="38796" y="71186"/>
                  </a:lnTo>
                  <a:lnTo>
                    <a:pt x="38255" y="72406"/>
                  </a:lnTo>
                  <a:lnTo>
                    <a:pt x="38075" y="72813"/>
                  </a:lnTo>
                  <a:lnTo>
                    <a:pt x="37353" y="74440"/>
                  </a:lnTo>
                  <a:lnTo>
                    <a:pt x="37353" y="76067"/>
                  </a:lnTo>
                  <a:lnTo>
                    <a:pt x="37172" y="76474"/>
                  </a:lnTo>
                  <a:lnTo>
                    <a:pt x="35909" y="78101"/>
                  </a:lnTo>
                  <a:lnTo>
                    <a:pt x="35187" y="78101"/>
                  </a:lnTo>
                  <a:lnTo>
                    <a:pt x="35007" y="79728"/>
                  </a:lnTo>
                  <a:lnTo>
                    <a:pt x="35909" y="79728"/>
                  </a:lnTo>
                  <a:lnTo>
                    <a:pt x="35007" y="80542"/>
                  </a:lnTo>
                  <a:lnTo>
                    <a:pt x="34646" y="81355"/>
                  </a:lnTo>
                  <a:lnTo>
                    <a:pt x="34285" y="82169"/>
                  </a:lnTo>
                  <a:lnTo>
                    <a:pt x="33563" y="82169"/>
                  </a:lnTo>
                  <a:lnTo>
                    <a:pt x="32842" y="82983"/>
                  </a:lnTo>
                  <a:lnTo>
                    <a:pt x="33563" y="82983"/>
                  </a:lnTo>
                  <a:lnTo>
                    <a:pt x="34285" y="82983"/>
                  </a:lnTo>
                  <a:lnTo>
                    <a:pt x="35729" y="82169"/>
                  </a:lnTo>
                  <a:lnTo>
                    <a:pt x="37172" y="80542"/>
                  </a:lnTo>
                  <a:lnTo>
                    <a:pt x="37533" y="79728"/>
                  </a:lnTo>
                  <a:lnTo>
                    <a:pt x="38255" y="80542"/>
                  </a:lnTo>
                  <a:lnTo>
                    <a:pt x="38075" y="80542"/>
                  </a:lnTo>
                  <a:lnTo>
                    <a:pt x="38255" y="81355"/>
                  </a:lnTo>
                  <a:lnTo>
                    <a:pt x="38796" y="81355"/>
                  </a:lnTo>
                  <a:lnTo>
                    <a:pt x="38255" y="82169"/>
                  </a:lnTo>
                  <a:lnTo>
                    <a:pt x="38977" y="81355"/>
                  </a:lnTo>
                  <a:lnTo>
                    <a:pt x="39518" y="81355"/>
                  </a:lnTo>
                  <a:lnTo>
                    <a:pt x="39518" y="82169"/>
                  </a:lnTo>
                  <a:lnTo>
                    <a:pt x="39518" y="82983"/>
                  </a:lnTo>
                  <a:lnTo>
                    <a:pt x="39518" y="83796"/>
                  </a:lnTo>
                  <a:lnTo>
                    <a:pt x="39518" y="84610"/>
                  </a:lnTo>
                  <a:lnTo>
                    <a:pt x="39879" y="84610"/>
                  </a:lnTo>
                  <a:lnTo>
                    <a:pt x="40421" y="82983"/>
                  </a:lnTo>
                  <a:lnTo>
                    <a:pt x="41142" y="81355"/>
                  </a:lnTo>
                  <a:lnTo>
                    <a:pt x="41864" y="80542"/>
                  </a:lnTo>
                  <a:lnTo>
                    <a:pt x="41323" y="81355"/>
                  </a:lnTo>
                  <a:lnTo>
                    <a:pt x="41864" y="81355"/>
                  </a:lnTo>
                  <a:lnTo>
                    <a:pt x="41864" y="82169"/>
                  </a:lnTo>
                  <a:lnTo>
                    <a:pt x="41864" y="82983"/>
                  </a:lnTo>
                  <a:lnTo>
                    <a:pt x="42045" y="82983"/>
                  </a:lnTo>
                  <a:lnTo>
                    <a:pt x="42766" y="82983"/>
                  </a:lnTo>
                  <a:lnTo>
                    <a:pt x="43849" y="82169"/>
                  </a:lnTo>
                  <a:lnTo>
                    <a:pt x="45473" y="81355"/>
                  </a:lnTo>
                  <a:lnTo>
                    <a:pt x="44210" y="82983"/>
                  </a:lnTo>
                  <a:lnTo>
                    <a:pt x="42766" y="83796"/>
                  </a:lnTo>
                  <a:lnTo>
                    <a:pt x="42406" y="84610"/>
                  </a:lnTo>
                  <a:lnTo>
                    <a:pt x="42045" y="85830"/>
                  </a:lnTo>
                  <a:lnTo>
                    <a:pt x="41864" y="85830"/>
                  </a:lnTo>
                  <a:lnTo>
                    <a:pt x="40601" y="87457"/>
                  </a:lnTo>
                  <a:lnTo>
                    <a:pt x="39699" y="89084"/>
                  </a:lnTo>
                  <a:lnTo>
                    <a:pt x="39699" y="90305"/>
                  </a:lnTo>
                  <a:lnTo>
                    <a:pt x="39518" y="90711"/>
                  </a:lnTo>
                  <a:lnTo>
                    <a:pt x="38977" y="90711"/>
                  </a:lnTo>
                  <a:lnTo>
                    <a:pt x="38977" y="90305"/>
                  </a:lnTo>
                  <a:lnTo>
                    <a:pt x="38075" y="90711"/>
                  </a:lnTo>
                  <a:lnTo>
                    <a:pt x="36631" y="92338"/>
                  </a:lnTo>
                  <a:lnTo>
                    <a:pt x="35909" y="92745"/>
                  </a:lnTo>
                  <a:lnTo>
                    <a:pt x="35007" y="94372"/>
                  </a:lnTo>
                  <a:lnTo>
                    <a:pt x="34646" y="95593"/>
                  </a:lnTo>
                  <a:lnTo>
                    <a:pt x="34285" y="95593"/>
                  </a:lnTo>
                  <a:lnTo>
                    <a:pt x="33203" y="95593"/>
                  </a:lnTo>
                  <a:lnTo>
                    <a:pt x="31037" y="96813"/>
                  </a:lnTo>
                  <a:lnTo>
                    <a:pt x="28691" y="99254"/>
                  </a:lnTo>
                  <a:lnTo>
                    <a:pt x="27248" y="100881"/>
                  </a:lnTo>
                  <a:lnTo>
                    <a:pt x="27067" y="101694"/>
                  </a:lnTo>
                  <a:lnTo>
                    <a:pt x="27067" y="102508"/>
                  </a:lnTo>
                  <a:lnTo>
                    <a:pt x="26706" y="102508"/>
                  </a:lnTo>
                  <a:lnTo>
                    <a:pt x="26706" y="101694"/>
                  </a:lnTo>
                  <a:lnTo>
                    <a:pt x="26345" y="102508"/>
                  </a:lnTo>
                  <a:lnTo>
                    <a:pt x="25263" y="102915"/>
                  </a:lnTo>
                  <a:lnTo>
                    <a:pt x="25624" y="101694"/>
                  </a:lnTo>
                  <a:lnTo>
                    <a:pt x="25984" y="100881"/>
                  </a:lnTo>
                  <a:lnTo>
                    <a:pt x="25263" y="101694"/>
                  </a:lnTo>
                  <a:lnTo>
                    <a:pt x="24902" y="101694"/>
                  </a:lnTo>
                  <a:lnTo>
                    <a:pt x="25263" y="100881"/>
                  </a:lnTo>
                  <a:lnTo>
                    <a:pt x="23097" y="102508"/>
                  </a:lnTo>
                  <a:lnTo>
                    <a:pt x="21293" y="103728"/>
                  </a:lnTo>
                  <a:lnTo>
                    <a:pt x="20030" y="104542"/>
                  </a:lnTo>
                  <a:lnTo>
                    <a:pt x="19308" y="105355"/>
                  </a:lnTo>
                  <a:lnTo>
                    <a:pt x="18406" y="106169"/>
                  </a:lnTo>
                  <a:lnTo>
                    <a:pt x="17503" y="107796"/>
                  </a:lnTo>
                  <a:lnTo>
                    <a:pt x="17684" y="107796"/>
                  </a:lnTo>
                  <a:lnTo>
                    <a:pt x="17684" y="108610"/>
                  </a:lnTo>
                  <a:lnTo>
                    <a:pt x="18406" y="107796"/>
                  </a:lnTo>
                  <a:lnTo>
                    <a:pt x="18947" y="107796"/>
                  </a:lnTo>
                  <a:lnTo>
                    <a:pt x="19127" y="106983"/>
                  </a:lnTo>
                  <a:lnTo>
                    <a:pt x="19127" y="106169"/>
                  </a:lnTo>
                  <a:lnTo>
                    <a:pt x="19308" y="106169"/>
                  </a:lnTo>
                  <a:lnTo>
                    <a:pt x="19308" y="106983"/>
                  </a:lnTo>
                  <a:lnTo>
                    <a:pt x="19127" y="107796"/>
                  </a:lnTo>
                  <a:lnTo>
                    <a:pt x="19308" y="107796"/>
                  </a:lnTo>
                  <a:lnTo>
                    <a:pt x="19849" y="107796"/>
                  </a:lnTo>
                  <a:lnTo>
                    <a:pt x="20030" y="106983"/>
                  </a:lnTo>
                  <a:lnTo>
                    <a:pt x="20030" y="107796"/>
                  </a:lnTo>
                  <a:lnTo>
                    <a:pt x="20751" y="106169"/>
                  </a:lnTo>
                  <a:lnTo>
                    <a:pt x="21473" y="105355"/>
                  </a:lnTo>
                  <a:lnTo>
                    <a:pt x="22917" y="103728"/>
                  </a:lnTo>
                  <a:lnTo>
                    <a:pt x="23097" y="103728"/>
                  </a:lnTo>
                  <a:lnTo>
                    <a:pt x="23819" y="104542"/>
                  </a:lnTo>
                  <a:lnTo>
                    <a:pt x="23097" y="104542"/>
                  </a:lnTo>
                  <a:lnTo>
                    <a:pt x="22556" y="105355"/>
                  </a:lnTo>
                  <a:lnTo>
                    <a:pt x="23639" y="105355"/>
                  </a:lnTo>
                  <a:lnTo>
                    <a:pt x="24180" y="104542"/>
                  </a:lnTo>
                  <a:lnTo>
                    <a:pt x="24541" y="104542"/>
                  </a:lnTo>
                  <a:lnTo>
                    <a:pt x="24902" y="104542"/>
                  </a:lnTo>
                  <a:lnTo>
                    <a:pt x="25263" y="103728"/>
                  </a:lnTo>
                  <a:lnTo>
                    <a:pt x="25263" y="104542"/>
                  </a:lnTo>
                  <a:lnTo>
                    <a:pt x="26345" y="102915"/>
                  </a:lnTo>
                  <a:lnTo>
                    <a:pt x="27067" y="102915"/>
                  </a:lnTo>
                  <a:lnTo>
                    <a:pt x="27789" y="102508"/>
                  </a:lnTo>
                  <a:lnTo>
                    <a:pt x="27969" y="102508"/>
                  </a:lnTo>
                  <a:lnTo>
                    <a:pt x="28511" y="102508"/>
                  </a:lnTo>
                  <a:lnTo>
                    <a:pt x="27248" y="103728"/>
                  </a:lnTo>
                  <a:lnTo>
                    <a:pt x="27969" y="102915"/>
                  </a:lnTo>
                  <a:lnTo>
                    <a:pt x="28691" y="102508"/>
                  </a:lnTo>
                  <a:lnTo>
                    <a:pt x="29413" y="101694"/>
                  </a:lnTo>
                  <a:lnTo>
                    <a:pt x="30135" y="101694"/>
                  </a:lnTo>
                  <a:lnTo>
                    <a:pt x="30857" y="101694"/>
                  </a:lnTo>
                  <a:lnTo>
                    <a:pt x="31578" y="100881"/>
                  </a:lnTo>
                  <a:lnTo>
                    <a:pt x="31759" y="100067"/>
                  </a:lnTo>
                  <a:lnTo>
                    <a:pt x="32120" y="100067"/>
                  </a:lnTo>
                  <a:lnTo>
                    <a:pt x="31759" y="100881"/>
                  </a:lnTo>
                  <a:lnTo>
                    <a:pt x="32481" y="100067"/>
                  </a:lnTo>
                  <a:lnTo>
                    <a:pt x="33203" y="99254"/>
                  </a:lnTo>
                  <a:lnTo>
                    <a:pt x="32842" y="99254"/>
                  </a:lnTo>
                  <a:lnTo>
                    <a:pt x="32481" y="99254"/>
                  </a:lnTo>
                  <a:lnTo>
                    <a:pt x="33203" y="98440"/>
                  </a:lnTo>
                  <a:lnTo>
                    <a:pt x="34285" y="97627"/>
                  </a:lnTo>
                  <a:lnTo>
                    <a:pt x="35007" y="97627"/>
                  </a:lnTo>
                  <a:lnTo>
                    <a:pt x="35007" y="96813"/>
                  </a:lnTo>
                  <a:lnTo>
                    <a:pt x="35187" y="96813"/>
                  </a:lnTo>
                  <a:lnTo>
                    <a:pt x="35909" y="96813"/>
                  </a:lnTo>
                  <a:lnTo>
                    <a:pt x="36451" y="96813"/>
                  </a:lnTo>
                  <a:lnTo>
                    <a:pt x="36631" y="96000"/>
                  </a:lnTo>
                  <a:lnTo>
                    <a:pt x="37172" y="95593"/>
                  </a:lnTo>
                  <a:lnTo>
                    <a:pt x="37353" y="95593"/>
                  </a:lnTo>
                  <a:lnTo>
                    <a:pt x="37533" y="95593"/>
                  </a:lnTo>
                  <a:lnTo>
                    <a:pt x="38977" y="94372"/>
                  </a:lnTo>
                  <a:lnTo>
                    <a:pt x="39699" y="93966"/>
                  </a:lnTo>
                  <a:lnTo>
                    <a:pt x="40601" y="92745"/>
                  </a:lnTo>
                  <a:lnTo>
                    <a:pt x="41142" y="92338"/>
                  </a:lnTo>
                  <a:lnTo>
                    <a:pt x="41864" y="91118"/>
                  </a:lnTo>
                  <a:lnTo>
                    <a:pt x="42406" y="90711"/>
                  </a:lnTo>
                  <a:lnTo>
                    <a:pt x="42766" y="90711"/>
                  </a:lnTo>
                  <a:lnTo>
                    <a:pt x="43127" y="90711"/>
                  </a:lnTo>
                  <a:lnTo>
                    <a:pt x="44210" y="90305"/>
                  </a:lnTo>
                  <a:lnTo>
                    <a:pt x="44932" y="89084"/>
                  </a:lnTo>
                  <a:lnTo>
                    <a:pt x="46195" y="88677"/>
                  </a:lnTo>
                  <a:lnTo>
                    <a:pt x="47639" y="87050"/>
                  </a:lnTo>
                  <a:lnTo>
                    <a:pt x="48360" y="87050"/>
                  </a:lnTo>
                  <a:lnTo>
                    <a:pt x="49082" y="85830"/>
                  </a:lnTo>
                  <a:lnTo>
                    <a:pt x="49263" y="87050"/>
                  </a:lnTo>
                  <a:lnTo>
                    <a:pt x="49263" y="85830"/>
                  </a:lnTo>
                  <a:lnTo>
                    <a:pt x="49984" y="85423"/>
                  </a:lnTo>
                  <a:lnTo>
                    <a:pt x="50345" y="85423"/>
                  </a:lnTo>
                  <a:lnTo>
                    <a:pt x="50706" y="84610"/>
                  </a:lnTo>
                  <a:lnTo>
                    <a:pt x="51428" y="83796"/>
                  </a:lnTo>
                  <a:lnTo>
                    <a:pt x="52511" y="82983"/>
                  </a:lnTo>
                  <a:lnTo>
                    <a:pt x="53052" y="82169"/>
                  </a:lnTo>
                  <a:lnTo>
                    <a:pt x="54135" y="81355"/>
                  </a:lnTo>
                  <a:lnTo>
                    <a:pt x="54135" y="80542"/>
                  </a:lnTo>
                  <a:lnTo>
                    <a:pt x="54135" y="79728"/>
                  </a:lnTo>
                  <a:lnTo>
                    <a:pt x="53413" y="79728"/>
                  </a:lnTo>
                  <a:lnTo>
                    <a:pt x="52691" y="79728"/>
                  </a:lnTo>
                  <a:lnTo>
                    <a:pt x="53052" y="78915"/>
                  </a:lnTo>
                  <a:lnTo>
                    <a:pt x="53774" y="78101"/>
                  </a:lnTo>
                  <a:lnTo>
                    <a:pt x="54135" y="78101"/>
                  </a:lnTo>
                  <a:lnTo>
                    <a:pt x="54496" y="78101"/>
                  </a:lnTo>
                  <a:lnTo>
                    <a:pt x="54135" y="77694"/>
                  </a:lnTo>
                  <a:lnTo>
                    <a:pt x="55218" y="77694"/>
                  </a:lnTo>
                  <a:lnTo>
                    <a:pt x="55578" y="76474"/>
                  </a:lnTo>
                  <a:lnTo>
                    <a:pt x="56481" y="76067"/>
                  </a:lnTo>
                  <a:lnTo>
                    <a:pt x="57022" y="74847"/>
                  </a:lnTo>
                  <a:lnTo>
                    <a:pt x="57022" y="76067"/>
                  </a:lnTo>
                  <a:lnTo>
                    <a:pt x="57744" y="76067"/>
                  </a:lnTo>
                  <a:lnTo>
                    <a:pt x="57924" y="74847"/>
                  </a:lnTo>
                  <a:lnTo>
                    <a:pt x="57924" y="74440"/>
                  </a:lnTo>
                  <a:lnTo>
                    <a:pt x="58827" y="74440"/>
                  </a:lnTo>
                  <a:lnTo>
                    <a:pt x="60090" y="73220"/>
                  </a:lnTo>
                  <a:lnTo>
                    <a:pt x="60090" y="72406"/>
                  </a:lnTo>
                  <a:lnTo>
                    <a:pt x="59548" y="71186"/>
                  </a:lnTo>
                  <a:lnTo>
                    <a:pt x="60270" y="72406"/>
                  </a:lnTo>
                  <a:lnTo>
                    <a:pt x="60631" y="72406"/>
                  </a:lnTo>
                  <a:lnTo>
                    <a:pt x="62075" y="70779"/>
                  </a:lnTo>
                  <a:lnTo>
                    <a:pt x="62977" y="69559"/>
                  </a:lnTo>
                  <a:lnTo>
                    <a:pt x="64240" y="69152"/>
                  </a:lnTo>
                  <a:lnTo>
                    <a:pt x="65142" y="67525"/>
                  </a:lnTo>
                  <a:lnTo>
                    <a:pt x="65864" y="67118"/>
                  </a:lnTo>
                  <a:lnTo>
                    <a:pt x="66586" y="67118"/>
                  </a:lnTo>
                  <a:lnTo>
                    <a:pt x="67308" y="65898"/>
                  </a:lnTo>
                  <a:lnTo>
                    <a:pt x="68030" y="65491"/>
                  </a:lnTo>
                  <a:lnTo>
                    <a:pt x="68390" y="65491"/>
                  </a:lnTo>
                  <a:lnTo>
                    <a:pt x="69112" y="64271"/>
                  </a:lnTo>
                  <a:lnTo>
                    <a:pt x="69112" y="65491"/>
                  </a:lnTo>
                  <a:lnTo>
                    <a:pt x="69654" y="65491"/>
                  </a:lnTo>
                  <a:lnTo>
                    <a:pt x="70375" y="65491"/>
                  </a:lnTo>
                  <a:lnTo>
                    <a:pt x="69834" y="65898"/>
                  </a:lnTo>
                  <a:lnTo>
                    <a:pt x="70375" y="67118"/>
                  </a:lnTo>
                  <a:lnTo>
                    <a:pt x="70917" y="67525"/>
                  </a:lnTo>
                  <a:lnTo>
                    <a:pt x="70375" y="67525"/>
                  </a:lnTo>
                  <a:lnTo>
                    <a:pt x="69112" y="67525"/>
                  </a:lnTo>
                  <a:lnTo>
                    <a:pt x="68932" y="67525"/>
                  </a:lnTo>
                  <a:lnTo>
                    <a:pt x="68390" y="67525"/>
                  </a:lnTo>
                  <a:lnTo>
                    <a:pt x="68390" y="67118"/>
                  </a:lnTo>
                  <a:lnTo>
                    <a:pt x="65142" y="69152"/>
                  </a:lnTo>
                  <a:lnTo>
                    <a:pt x="64962" y="69559"/>
                  </a:lnTo>
                  <a:lnTo>
                    <a:pt x="64421" y="70779"/>
                  </a:lnTo>
                  <a:lnTo>
                    <a:pt x="62977" y="72406"/>
                  </a:lnTo>
                  <a:lnTo>
                    <a:pt x="61714" y="73220"/>
                  </a:lnTo>
                  <a:lnTo>
                    <a:pt x="60992" y="74847"/>
                  </a:lnTo>
                  <a:lnTo>
                    <a:pt x="60631" y="76067"/>
                  </a:lnTo>
                  <a:lnTo>
                    <a:pt x="60992" y="76067"/>
                  </a:lnTo>
                  <a:lnTo>
                    <a:pt x="61353" y="76067"/>
                  </a:lnTo>
                  <a:lnTo>
                    <a:pt x="59368" y="77694"/>
                  </a:lnTo>
                  <a:lnTo>
                    <a:pt x="58827" y="78101"/>
                  </a:lnTo>
                  <a:lnTo>
                    <a:pt x="58827" y="78915"/>
                  </a:lnTo>
                  <a:lnTo>
                    <a:pt x="59368" y="78915"/>
                  </a:lnTo>
                  <a:lnTo>
                    <a:pt x="59548" y="78915"/>
                  </a:lnTo>
                  <a:lnTo>
                    <a:pt x="60090" y="78915"/>
                  </a:lnTo>
                  <a:lnTo>
                    <a:pt x="60270" y="78915"/>
                  </a:lnTo>
                  <a:lnTo>
                    <a:pt x="60270" y="78101"/>
                  </a:lnTo>
                  <a:lnTo>
                    <a:pt x="60992" y="78101"/>
                  </a:lnTo>
                  <a:lnTo>
                    <a:pt x="61714" y="77694"/>
                  </a:lnTo>
                  <a:lnTo>
                    <a:pt x="62436" y="76474"/>
                  </a:lnTo>
                  <a:lnTo>
                    <a:pt x="62977" y="76474"/>
                  </a:lnTo>
                  <a:lnTo>
                    <a:pt x="62796" y="77694"/>
                  </a:lnTo>
                  <a:lnTo>
                    <a:pt x="64240" y="76067"/>
                  </a:lnTo>
                  <a:lnTo>
                    <a:pt x="62977" y="77694"/>
                  </a:lnTo>
                  <a:lnTo>
                    <a:pt x="64962" y="76067"/>
                  </a:lnTo>
                  <a:lnTo>
                    <a:pt x="65142" y="74847"/>
                  </a:lnTo>
                  <a:lnTo>
                    <a:pt x="65142" y="76067"/>
                  </a:lnTo>
                  <a:lnTo>
                    <a:pt x="65864" y="74440"/>
                  </a:lnTo>
                  <a:lnTo>
                    <a:pt x="66045" y="74440"/>
                  </a:lnTo>
                  <a:lnTo>
                    <a:pt x="66045" y="74847"/>
                  </a:lnTo>
                  <a:lnTo>
                    <a:pt x="66766" y="73220"/>
                  </a:lnTo>
                  <a:lnTo>
                    <a:pt x="67488" y="72813"/>
                  </a:lnTo>
                  <a:lnTo>
                    <a:pt x="67308" y="74440"/>
                  </a:lnTo>
                  <a:lnTo>
                    <a:pt x="67488" y="73220"/>
                  </a:lnTo>
                  <a:lnTo>
                    <a:pt x="68030" y="73220"/>
                  </a:lnTo>
                  <a:lnTo>
                    <a:pt x="68210" y="74440"/>
                  </a:lnTo>
                  <a:lnTo>
                    <a:pt x="68932" y="73220"/>
                  </a:lnTo>
                  <a:lnTo>
                    <a:pt x="69654" y="73220"/>
                  </a:lnTo>
                  <a:lnTo>
                    <a:pt x="70917" y="72406"/>
                  </a:lnTo>
                  <a:lnTo>
                    <a:pt x="70556" y="72406"/>
                  </a:lnTo>
                  <a:lnTo>
                    <a:pt x="70375" y="72406"/>
                  </a:lnTo>
                  <a:lnTo>
                    <a:pt x="71278" y="71186"/>
                  </a:lnTo>
                  <a:lnTo>
                    <a:pt x="72000" y="70779"/>
                  </a:lnTo>
                  <a:lnTo>
                    <a:pt x="72360" y="69559"/>
                  </a:lnTo>
                  <a:lnTo>
                    <a:pt x="70556" y="70779"/>
                  </a:lnTo>
                  <a:lnTo>
                    <a:pt x="71639" y="69559"/>
                  </a:lnTo>
                  <a:lnTo>
                    <a:pt x="72000" y="69559"/>
                  </a:lnTo>
                  <a:lnTo>
                    <a:pt x="72360" y="67932"/>
                  </a:lnTo>
                  <a:lnTo>
                    <a:pt x="72000" y="69152"/>
                  </a:lnTo>
                  <a:lnTo>
                    <a:pt x="72000" y="67932"/>
                  </a:lnTo>
                  <a:lnTo>
                    <a:pt x="71639" y="67932"/>
                  </a:lnTo>
                  <a:lnTo>
                    <a:pt x="72721" y="67525"/>
                  </a:lnTo>
                  <a:lnTo>
                    <a:pt x="73804" y="67118"/>
                  </a:lnTo>
                  <a:lnTo>
                    <a:pt x="73984" y="67118"/>
                  </a:lnTo>
                  <a:lnTo>
                    <a:pt x="75428" y="65491"/>
                  </a:lnTo>
                  <a:lnTo>
                    <a:pt x="74526" y="67118"/>
                  </a:lnTo>
                  <a:lnTo>
                    <a:pt x="73804" y="67525"/>
                  </a:lnTo>
                  <a:lnTo>
                    <a:pt x="73804" y="67932"/>
                  </a:lnTo>
                  <a:lnTo>
                    <a:pt x="74526" y="67525"/>
                  </a:lnTo>
                  <a:lnTo>
                    <a:pt x="74706" y="67118"/>
                  </a:lnTo>
                  <a:lnTo>
                    <a:pt x="75428" y="65898"/>
                  </a:lnTo>
                  <a:lnTo>
                    <a:pt x="74706" y="67525"/>
                  </a:lnTo>
                  <a:lnTo>
                    <a:pt x="75428" y="67118"/>
                  </a:lnTo>
                  <a:lnTo>
                    <a:pt x="75248" y="67525"/>
                  </a:lnTo>
                  <a:lnTo>
                    <a:pt x="76872" y="67118"/>
                  </a:lnTo>
                  <a:lnTo>
                    <a:pt x="77593" y="65898"/>
                  </a:lnTo>
                  <a:lnTo>
                    <a:pt x="77774" y="65898"/>
                  </a:lnTo>
                  <a:lnTo>
                    <a:pt x="78315" y="67118"/>
                  </a:lnTo>
                  <a:lnTo>
                    <a:pt x="77052" y="67118"/>
                  </a:lnTo>
                  <a:lnTo>
                    <a:pt x="76872" y="67525"/>
                  </a:lnTo>
                  <a:lnTo>
                    <a:pt x="76330" y="67932"/>
                  </a:lnTo>
                  <a:lnTo>
                    <a:pt x="76872" y="67932"/>
                  </a:lnTo>
                  <a:lnTo>
                    <a:pt x="76150" y="69152"/>
                  </a:lnTo>
                  <a:lnTo>
                    <a:pt x="76872" y="69152"/>
                  </a:lnTo>
                  <a:lnTo>
                    <a:pt x="77593" y="69152"/>
                  </a:lnTo>
                  <a:lnTo>
                    <a:pt x="78315" y="69152"/>
                  </a:lnTo>
                  <a:lnTo>
                    <a:pt x="77052" y="70779"/>
                  </a:lnTo>
                  <a:lnTo>
                    <a:pt x="77593" y="70779"/>
                  </a:lnTo>
                  <a:lnTo>
                    <a:pt x="77774" y="71186"/>
                  </a:lnTo>
                  <a:lnTo>
                    <a:pt x="78496" y="70779"/>
                  </a:lnTo>
                  <a:lnTo>
                    <a:pt x="79578" y="69559"/>
                  </a:lnTo>
                  <a:lnTo>
                    <a:pt x="78496" y="71186"/>
                  </a:lnTo>
                  <a:lnTo>
                    <a:pt x="79578" y="72406"/>
                  </a:lnTo>
                  <a:lnTo>
                    <a:pt x="79939" y="72813"/>
                  </a:lnTo>
                  <a:lnTo>
                    <a:pt x="79578" y="73220"/>
                  </a:lnTo>
                  <a:lnTo>
                    <a:pt x="80300" y="73220"/>
                  </a:lnTo>
                  <a:lnTo>
                    <a:pt x="81203" y="73220"/>
                  </a:lnTo>
                  <a:lnTo>
                    <a:pt x="81924" y="72813"/>
                  </a:lnTo>
                  <a:lnTo>
                    <a:pt x="83187" y="72813"/>
                  </a:lnTo>
                  <a:lnTo>
                    <a:pt x="84992" y="73220"/>
                  </a:lnTo>
                  <a:lnTo>
                    <a:pt x="85533" y="73220"/>
                  </a:lnTo>
                  <a:lnTo>
                    <a:pt x="86255" y="72813"/>
                  </a:lnTo>
                  <a:lnTo>
                    <a:pt x="85714" y="73220"/>
                  </a:lnTo>
                  <a:lnTo>
                    <a:pt x="85533" y="74440"/>
                  </a:lnTo>
                  <a:lnTo>
                    <a:pt x="86255" y="74847"/>
                  </a:lnTo>
                  <a:lnTo>
                    <a:pt x="86616" y="74847"/>
                  </a:lnTo>
                  <a:lnTo>
                    <a:pt x="88601" y="74847"/>
                  </a:lnTo>
                  <a:lnTo>
                    <a:pt x="89142" y="74440"/>
                  </a:lnTo>
                  <a:lnTo>
                    <a:pt x="88781" y="76067"/>
                  </a:lnTo>
                  <a:lnTo>
                    <a:pt x="87879" y="76474"/>
                  </a:lnTo>
                  <a:lnTo>
                    <a:pt x="88060" y="77694"/>
                  </a:lnTo>
                  <a:lnTo>
                    <a:pt x="88601" y="78101"/>
                  </a:lnTo>
                  <a:lnTo>
                    <a:pt x="88781" y="77694"/>
                  </a:lnTo>
                  <a:lnTo>
                    <a:pt x="88781" y="78101"/>
                  </a:lnTo>
                  <a:lnTo>
                    <a:pt x="89142" y="78915"/>
                  </a:lnTo>
                  <a:lnTo>
                    <a:pt x="89864" y="78915"/>
                  </a:lnTo>
                  <a:lnTo>
                    <a:pt x="89503" y="79728"/>
                  </a:lnTo>
                  <a:lnTo>
                    <a:pt x="89864" y="80542"/>
                  </a:lnTo>
                  <a:lnTo>
                    <a:pt x="89864" y="81355"/>
                  </a:lnTo>
                  <a:lnTo>
                    <a:pt x="89864" y="82169"/>
                  </a:lnTo>
                  <a:lnTo>
                    <a:pt x="90225" y="82983"/>
                  </a:lnTo>
                  <a:lnTo>
                    <a:pt x="90225" y="83796"/>
                  </a:lnTo>
                  <a:lnTo>
                    <a:pt x="90586" y="84610"/>
                  </a:lnTo>
                  <a:lnTo>
                    <a:pt x="90947" y="85423"/>
                  </a:lnTo>
                  <a:lnTo>
                    <a:pt x="90947" y="85830"/>
                  </a:lnTo>
                  <a:lnTo>
                    <a:pt x="91308" y="85423"/>
                  </a:lnTo>
                  <a:lnTo>
                    <a:pt x="91488" y="85423"/>
                  </a:lnTo>
                  <a:lnTo>
                    <a:pt x="92030" y="84610"/>
                  </a:lnTo>
                  <a:lnTo>
                    <a:pt x="92210" y="84610"/>
                  </a:lnTo>
                  <a:lnTo>
                    <a:pt x="92210" y="85423"/>
                  </a:lnTo>
                  <a:lnTo>
                    <a:pt x="92751" y="84610"/>
                  </a:lnTo>
                  <a:lnTo>
                    <a:pt x="92932" y="84610"/>
                  </a:lnTo>
                  <a:lnTo>
                    <a:pt x="92932" y="83796"/>
                  </a:lnTo>
                  <a:lnTo>
                    <a:pt x="93473" y="83796"/>
                  </a:lnTo>
                  <a:lnTo>
                    <a:pt x="92932" y="82983"/>
                  </a:lnTo>
                  <a:lnTo>
                    <a:pt x="93473" y="82169"/>
                  </a:lnTo>
                  <a:lnTo>
                    <a:pt x="92932" y="82576"/>
                  </a:lnTo>
                  <a:lnTo>
                    <a:pt x="92932" y="82169"/>
                  </a:lnTo>
                  <a:lnTo>
                    <a:pt x="92932" y="81355"/>
                  </a:lnTo>
                  <a:lnTo>
                    <a:pt x="92210" y="81355"/>
                  </a:lnTo>
                  <a:lnTo>
                    <a:pt x="92932" y="79728"/>
                  </a:lnTo>
                  <a:lnTo>
                    <a:pt x="92932" y="80542"/>
                  </a:lnTo>
                  <a:lnTo>
                    <a:pt x="93473" y="80542"/>
                  </a:lnTo>
                  <a:lnTo>
                    <a:pt x="93473" y="81355"/>
                  </a:lnTo>
                  <a:lnTo>
                    <a:pt x="93654" y="82169"/>
                  </a:lnTo>
                  <a:lnTo>
                    <a:pt x="94375" y="81355"/>
                  </a:lnTo>
                  <a:lnTo>
                    <a:pt x="94556" y="81355"/>
                  </a:lnTo>
                  <a:lnTo>
                    <a:pt x="94195" y="82169"/>
                  </a:lnTo>
                  <a:lnTo>
                    <a:pt x="93473" y="84610"/>
                  </a:lnTo>
                  <a:lnTo>
                    <a:pt x="94195" y="84610"/>
                  </a:lnTo>
                  <a:lnTo>
                    <a:pt x="94375" y="84610"/>
                  </a:lnTo>
                  <a:lnTo>
                    <a:pt x="94375" y="85423"/>
                  </a:lnTo>
                  <a:lnTo>
                    <a:pt x="94556" y="85423"/>
                  </a:lnTo>
                  <a:lnTo>
                    <a:pt x="95097" y="84610"/>
                  </a:lnTo>
                  <a:lnTo>
                    <a:pt x="95278" y="82983"/>
                  </a:lnTo>
                  <a:lnTo>
                    <a:pt x="96541" y="80542"/>
                  </a:lnTo>
                  <a:lnTo>
                    <a:pt x="96721" y="78915"/>
                  </a:lnTo>
                  <a:lnTo>
                    <a:pt x="97082" y="79728"/>
                  </a:lnTo>
                  <a:lnTo>
                    <a:pt x="96721" y="81355"/>
                  </a:lnTo>
                  <a:lnTo>
                    <a:pt x="96541" y="82983"/>
                  </a:lnTo>
                  <a:lnTo>
                    <a:pt x="96000" y="83796"/>
                  </a:lnTo>
                  <a:lnTo>
                    <a:pt x="96000" y="84610"/>
                  </a:lnTo>
                  <a:lnTo>
                    <a:pt x="96541" y="85423"/>
                  </a:lnTo>
                  <a:lnTo>
                    <a:pt x="96721" y="85423"/>
                  </a:lnTo>
                  <a:lnTo>
                    <a:pt x="97082" y="85423"/>
                  </a:lnTo>
                  <a:lnTo>
                    <a:pt x="97804" y="84610"/>
                  </a:lnTo>
                  <a:lnTo>
                    <a:pt x="97082" y="85830"/>
                  </a:lnTo>
                  <a:lnTo>
                    <a:pt x="96721" y="85830"/>
                  </a:lnTo>
                  <a:lnTo>
                    <a:pt x="96721" y="87050"/>
                  </a:lnTo>
                  <a:lnTo>
                    <a:pt x="97082" y="87050"/>
                  </a:lnTo>
                  <a:lnTo>
                    <a:pt x="97804" y="85830"/>
                  </a:lnTo>
                  <a:lnTo>
                    <a:pt x="97082" y="87457"/>
                  </a:lnTo>
                  <a:lnTo>
                    <a:pt x="96721" y="88677"/>
                  </a:lnTo>
                  <a:lnTo>
                    <a:pt x="97443" y="87457"/>
                  </a:lnTo>
                  <a:lnTo>
                    <a:pt x="97082" y="88677"/>
                  </a:lnTo>
                  <a:lnTo>
                    <a:pt x="97082" y="89084"/>
                  </a:lnTo>
                  <a:lnTo>
                    <a:pt x="97082" y="90305"/>
                  </a:lnTo>
                  <a:lnTo>
                    <a:pt x="96721" y="89084"/>
                  </a:lnTo>
                  <a:lnTo>
                    <a:pt x="96541" y="90305"/>
                  </a:lnTo>
                  <a:lnTo>
                    <a:pt x="96721" y="90305"/>
                  </a:lnTo>
                  <a:lnTo>
                    <a:pt x="96541" y="90711"/>
                  </a:lnTo>
                  <a:lnTo>
                    <a:pt x="96000" y="91118"/>
                  </a:lnTo>
                  <a:lnTo>
                    <a:pt x="96721" y="91118"/>
                  </a:lnTo>
                  <a:lnTo>
                    <a:pt x="95819" y="92338"/>
                  </a:lnTo>
                  <a:lnTo>
                    <a:pt x="95278" y="92745"/>
                  </a:lnTo>
                  <a:lnTo>
                    <a:pt x="95819" y="92745"/>
                  </a:lnTo>
                  <a:lnTo>
                    <a:pt x="96000" y="92745"/>
                  </a:lnTo>
                  <a:lnTo>
                    <a:pt x="96000" y="93966"/>
                  </a:lnTo>
                  <a:lnTo>
                    <a:pt x="96541" y="93966"/>
                  </a:lnTo>
                  <a:lnTo>
                    <a:pt x="96000" y="94372"/>
                  </a:lnTo>
                  <a:lnTo>
                    <a:pt x="96000" y="95593"/>
                  </a:lnTo>
                  <a:lnTo>
                    <a:pt x="96541" y="95593"/>
                  </a:lnTo>
                  <a:lnTo>
                    <a:pt x="96721" y="95593"/>
                  </a:lnTo>
                  <a:lnTo>
                    <a:pt x="96000" y="96813"/>
                  </a:lnTo>
                  <a:lnTo>
                    <a:pt x="96000" y="97627"/>
                  </a:lnTo>
                  <a:lnTo>
                    <a:pt x="95278" y="98440"/>
                  </a:lnTo>
                  <a:lnTo>
                    <a:pt x="95278" y="99254"/>
                  </a:lnTo>
                  <a:lnTo>
                    <a:pt x="95278" y="100067"/>
                  </a:lnTo>
                  <a:lnTo>
                    <a:pt x="95819" y="100067"/>
                  </a:lnTo>
                  <a:lnTo>
                    <a:pt x="94556" y="102508"/>
                  </a:lnTo>
                  <a:lnTo>
                    <a:pt x="94375" y="102915"/>
                  </a:lnTo>
                  <a:lnTo>
                    <a:pt x="93654" y="103728"/>
                  </a:lnTo>
                  <a:lnTo>
                    <a:pt x="94195" y="103728"/>
                  </a:lnTo>
                  <a:lnTo>
                    <a:pt x="94375" y="103728"/>
                  </a:lnTo>
                  <a:lnTo>
                    <a:pt x="94556" y="102915"/>
                  </a:lnTo>
                  <a:lnTo>
                    <a:pt x="95097" y="102915"/>
                  </a:lnTo>
                  <a:lnTo>
                    <a:pt x="95097" y="102508"/>
                  </a:lnTo>
                  <a:lnTo>
                    <a:pt x="95819" y="101694"/>
                  </a:lnTo>
                  <a:lnTo>
                    <a:pt x="96721" y="100881"/>
                  </a:lnTo>
                  <a:lnTo>
                    <a:pt x="96000" y="101694"/>
                  </a:lnTo>
                  <a:lnTo>
                    <a:pt x="97082" y="100881"/>
                  </a:lnTo>
                  <a:lnTo>
                    <a:pt x="98165" y="100067"/>
                  </a:lnTo>
                  <a:lnTo>
                    <a:pt x="97443" y="100881"/>
                  </a:lnTo>
                  <a:lnTo>
                    <a:pt x="97082" y="102508"/>
                  </a:lnTo>
                  <a:lnTo>
                    <a:pt x="97082" y="101694"/>
                  </a:lnTo>
                  <a:lnTo>
                    <a:pt x="96721" y="101694"/>
                  </a:lnTo>
                  <a:lnTo>
                    <a:pt x="96541" y="101694"/>
                  </a:lnTo>
                  <a:lnTo>
                    <a:pt x="95819" y="102508"/>
                  </a:lnTo>
                  <a:lnTo>
                    <a:pt x="95278" y="102915"/>
                  </a:lnTo>
                  <a:lnTo>
                    <a:pt x="95097" y="102915"/>
                  </a:lnTo>
                  <a:lnTo>
                    <a:pt x="95097" y="103728"/>
                  </a:lnTo>
                  <a:lnTo>
                    <a:pt x="94375" y="104542"/>
                  </a:lnTo>
                  <a:lnTo>
                    <a:pt x="94375" y="105355"/>
                  </a:lnTo>
                  <a:lnTo>
                    <a:pt x="94556" y="105355"/>
                  </a:lnTo>
                  <a:lnTo>
                    <a:pt x="95278" y="104542"/>
                  </a:lnTo>
                  <a:lnTo>
                    <a:pt x="95819" y="103728"/>
                  </a:lnTo>
                  <a:lnTo>
                    <a:pt x="95278" y="105355"/>
                  </a:lnTo>
                  <a:lnTo>
                    <a:pt x="94556" y="106169"/>
                  </a:lnTo>
                  <a:lnTo>
                    <a:pt x="95097" y="106169"/>
                  </a:lnTo>
                  <a:lnTo>
                    <a:pt x="95278" y="106169"/>
                  </a:lnTo>
                  <a:lnTo>
                    <a:pt x="96000" y="105355"/>
                  </a:lnTo>
                  <a:lnTo>
                    <a:pt x="96721" y="103728"/>
                  </a:lnTo>
                  <a:lnTo>
                    <a:pt x="96000" y="106169"/>
                  </a:lnTo>
                  <a:lnTo>
                    <a:pt x="95819" y="106169"/>
                  </a:lnTo>
                  <a:lnTo>
                    <a:pt x="95278" y="106169"/>
                  </a:lnTo>
                  <a:lnTo>
                    <a:pt x="95278" y="106983"/>
                  </a:lnTo>
                  <a:lnTo>
                    <a:pt x="95819" y="106983"/>
                  </a:lnTo>
                  <a:lnTo>
                    <a:pt x="95097" y="108610"/>
                  </a:lnTo>
                  <a:lnTo>
                    <a:pt x="94556" y="109016"/>
                  </a:lnTo>
                  <a:lnTo>
                    <a:pt x="95278" y="108610"/>
                  </a:lnTo>
                  <a:lnTo>
                    <a:pt x="95097" y="109016"/>
                  </a:lnTo>
                  <a:lnTo>
                    <a:pt x="96721" y="107796"/>
                  </a:lnTo>
                  <a:lnTo>
                    <a:pt x="98165" y="105355"/>
                  </a:lnTo>
                  <a:lnTo>
                    <a:pt x="98887" y="103728"/>
                  </a:lnTo>
                  <a:lnTo>
                    <a:pt x="99067" y="102508"/>
                  </a:lnTo>
                  <a:lnTo>
                    <a:pt x="99789" y="101694"/>
                  </a:lnTo>
                  <a:lnTo>
                    <a:pt x="100150" y="100067"/>
                  </a:lnTo>
                  <a:lnTo>
                    <a:pt x="99789" y="100067"/>
                  </a:lnTo>
                  <a:lnTo>
                    <a:pt x="99067" y="98440"/>
                  </a:lnTo>
                  <a:close/>
                  <a:moveTo>
                    <a:pt x="94375" y="88677"/>
                  </a:moveTo>
                  <a:lnTo>
                    <a:pt x="93654" y="90711"/>
                  </a:lnTo>
                  <a:lnTo>
                    <a:pt x="93654" y="91118"/>
                  </a:lnTo>
                  <a:lnTo>
                    <a:pt x="94195" y="91118"/>
                  </a:lnTo>
                  <a:lnTo>
                    <a:pt x="92932" y="92338"/>
                  </a:lnTo>
                  <a:lnTo>
                    <a:pt x="92210" y="93966"/>
                  </a:lnTo>
                  <a:lnTo>
                    <a:pt x="92932" y="93966"/>
                  </a:lnTo>
                  <a:lnTo>
                    <a:pt x="93654" y="92745"/>
                  </a:lnTo>
                  <a:lnTo>
                    <a:pt x="94375" y="91118"/>
                  </a:lnTo>
                  <a:lnTo>
                    <a:pt x="94556" y="91118"/>
                  </a:lnTo>
                  <a:lnTo>
                    <a:pt x="95097" y="91118"/>
                  </a:lnTo>
                  <a:lnTo>
                    <a:pt x="94556" y="90711"/>
                  </a:lnTo>
                  <a:lnTo>
                    <a:pt x="95278" y="90711"/>
                  </a:lnTo>
                  <a:lnTo>
                    <a:pt x="95278" y="90305"/>
                  </a:lnTo>
                  <a:lnTo>
                    <a:pt x="95819" y="87457"/>
                  </a:lnTo>
                  <a:lnTo>
                    <a:pt x="96000" y="87050"/>
                  </a:lnTo>
                  <a:lnTo>
                    <a:pt x="96000" y="88677"/>
                  </a:lnTo>
                  <a:lnTo>
                    <a:pt x="96721" y="85830"/>
                  </a:lnTo>
                  <a:lnTo>
                    <a:pt x="95278" y="85830"/>
                  </a:lnTo>
                  <a:lnTo>
                    <a:pt x="94375" y="88677"/>
                  </a:lnTo>
                  <a:close/>
                  <a:moveTo>
                    <a:pt x="95097" y="85830"/>
                  </a:moveTo>
                  <a:lnTo>
                    <a:pt x="95278" y="85830"/>
                  </a:lnTo>
                  <a:lnTo>
                    <a:pt x="95819" y="85423"/>
                  </a:lnTo>
                  <a:lnTo>
                    <a:pt x="95097" y="85830"/>
                  </a:lnTo>
                  <a:close/>
                  <a:moveTo>
                    <a:pt x="180" y="120000"/>
                  </a:moveTo>
                  <a:lnTo>
                    <a:pt x="1624" y="119186"/>
                  </a:lnTo>
                  <a:lnTo>
                    <a:pt x="0" y="120000"/>
                  </a:lnTo>
                  <a:lnTo>
                    <a:pt x="180" y="120000"/>
                  </a:lnTo>
                  <a:close/>
                  <a:moveTo>
                    <a:pt x="5413" y="114305"/>
                  </a:moveTo>
                  <a:lnTo>
                    <a:pt x="3969" y="115525"/>
                  </a:lnTo>
                  <a:lnTo>
                    <a:pt x="3609" y="115932"/>
                  </a:lnTo>
                  <a:lnTo>
                    <a:pt x="3969" y="117152"/>
                  </a:lnTo>
                  <a:lnTo>
                    <a:pt x="3248" y="117152"/>
                  </a:lnTo>
                  <a:lnTo>
                    <a:pt x="2526" y="117559"/>
                  </a:lnTo>
                  <a:lnTo>
                    <a:pt x="2345" y="118779"/>
                  </a:lnTo>
                  <a:lnTo>
                    <a:pt x="1624" y="119186"/>
                  </a:lnTo>
                  <a:lnTo>
                    <a:pt x="3067" y="118779"/>
                  </a:lnTo>
                  <a:lnTo>
                    <a:pt x="3969" y="117559"/>
                  </a:lnTo>
                  <a:lnTo>
                    <a:pt x="4691" y="117559"/>
                  </a:lnTo>
                  <a:lnTo>
                    <a:pt x="5052" y="117152"/>
                  </a:lnTo>
                  <a:lnTo>
                    <a:pt x="4330" y="117152"/>
                  </a:lnTo>
                  <a:lnTo>
                    <a:pt x="5413" y="115932"/>
                  </a:lnTo>
                  <a:lnTo>
                    <a:pt x="5774" y="115525"/>
                  </a:lnTo>
                  <a:lnTo>
                    <a:pt x="6135" y="114305"/>
                  </a:lnTo>
                  <a:lnTo>
                    <a:pt x="4691" y="115932"/>
                  </a:lnTo>
                  <a:lnTo>
                    <a:pt x="5413" y="114305"/>
                  </a:lnTo>
                  <a:close/>
                  <a:moveTo>
                    <a:pt x="7759" y="113491"/>
                  </a:moveTo>
                  <a:lnTo>
                    <a:pt x="7218" y="113898"/>
                  </a:lnTo>
                  <a:lnTo>
                    <a:pt x="6676" y="114305"/>
                  </a:lnTo>
                  <a:lnTo>
                    <a:pt x="7218" y="114305"/>
                  </a:lnTo>
                  <a:lnTo>
                    <a:pt x="8120" y="113898"/>
                  </a:lnTo>
                  <a:lnTo>
                    <a:pt x="7759" y="113898"/>
                  </a:lnTo>
                  <a:lnTo>
                    <a:pt x="7759" y="113491"/>
                  </a:lnTo>
                  <a:close/>
                  <a:moveTo>
                    <a:pt x="16421" y="107796"/>
                  </a:moveTo>
                  <a:lnTo>
                    <a:pt x="15338" y="107796"/>
                  </a:lnTo>
                  <a:lnTo>
                    <a:pt x="13894" y="108610"/>
                  </a:lnTo>
                  <a:lnTo>
                    <a:pt x="13533" y="108610"/>
                  </a:lnTo>
                  <a:lnTo>
                    <a:pt x="12812" y="109016"/>
                  </a:lnTo>
                  <a:lnTo>
                    <a:pt x="11368" y="110644"/>
                  </a:lnTo>
                  <a:lnTo>
                    <a:pt x="11187" y="111864"/>
                  </a:lnTo>
                  <a:lnTo>
                    <a:pt x="11909" y="112271"/>
                  </a:lnTo>
                  <a:lnTo>
                    <a:pt x="12631" y="111864"/>
                  </a:lnTo>
                  <a:lnTo>
                    <a:pt x="13533" y="110644"/>
                  </a:lnTo>
                  <a:lnTo>
                    <a:pt x="14255" y="110644"/>
                  </a:lnTo>
                  <a:lnTo>
                    <a:pt x="15338" y="110237"/>
                  </a:lnTo>
                  <a:lnTo>
                    <a:pt x="15699" y="110237"/>
                  </a:lnTo>
                  <a:lnTo>
                    <a:pt x="16060" y="110237"/>
                  </a:lnTo>
                  <a:lnTo>
                    <a:pt x="16421" y="110237"/>
                  </a:lnTo>
                  <a:lnTo>
                    <a:pt x="16060" y="109016"/>
                  </a:lnTo>
                  <a:lnTo>
                    <a:pt x="16421" y="107796"/>
                  </a:lnTo>
                  <a:close/>
                  <a:moveTo>
                    <a:pt x="27789" y="74847"/>
                  </a:moveTo>
                  <a:lnTo>
                    <a:pt x="27789" y="74440"/>
                  </a:lnTo>
                  <a:lnTo>
                    <a:pt x="28511" y="74440"/>
                  </a:lnTo>
                  <a:lnTo>
                    <a:pt x="29413" y="74440"/>
                  </a:lnTo>
                  <a:lnTo>
                    <a:pt x="30135" y="72813"/>
                  </a:lnTo>
                  <a:lnTo>
                    <a:pt x="30857" y="71186"/>
                  </a:lnTo>
                  <a:lnTo>
                    <a:pt x="30315" y="71186"/>
                  </a:lnTo>
                  <a:lnTo>
                    <a:pt x="29593" y="71186"/>
                  </a:lnTo>
                  <a:lnTo>
                    <a:pt x="29413" y="71186"/>
                  </a:lnTo>
                  <a:lnTo>
                    <a:pt x="28691" y="71186"/>
                  </a:lnTo>
                  <a:lnTo>
                    <a:pt x="27969" y="72406"/>
                  </a:lnTo>
                  <a:lnTo>
                    <a:pt x="27067" y="72406"/>
                  </a:lnTo>
                  <a:lnTo>
                    <a:pt x="26345" y="72406"/>
                  </a:lnTo>
                  <a:lnTo>
                    <a:pt x="26345" y="73220"/>
                  </a:lnTo>
                  <a:lnTo>
                    <a:pt x="27067" y="74440"/>
                  </a:lnTo>
                  <a:lnTo>
                    <a:pt x="27789" y="74847"/>
                  </a:lnTo>
                  <a:close/>
                  <a:moveTo>
                    <a:pt x="46015" y="94372"/>
                  </a:moveTo>
                  <a:lnTo>
                    <a:pt x="45293" y="95593"/>
                  </a:lnTo>
                  <a:lnTo>
                    <a:pt x="45473" y="95593"/>
                  </a:lnTo>
                  <a:lnTo>
                    <a:pt x="46195" y="95593"/>
                  </a:lnTo>
                  <a:lnTo>
                    <a:pt x="46917" y="94372"/>
                  </a:lnTo>
                  <a:lnTo>
                    <a:pt x="46736" y="93966"/>
                  </a:lnTo>
                  <a:lnTo>
                    <a:pt x="46195" y="94372"/>
                  </a:lnTo>
                  <a:lnTo>
                    <a:pt x="46015" y="94372"/>
                  </a:lnTo>
                  <a:close/>
                  <a:moveTo>
                    <a:pt x="51789" y="88677"/>
                  </a:moveTo>
                  <a:lnTo>
                    <a:pt x="51067" y="87457"/>
                  </a:lnTo>
                  <a:lnTo>
                    <a:pt x="51067" y="88677"/>
                  </a:lnTo>
                  <a:lnTo>
                    <a:pt x="50706" y="88677"/>
                  </a:lnTo>
                  <a:lnTo>
                    <a:pt x="50345" y="88677"/>
                  </a:lnTo>
                  <a:lnTo>
                    <a:pt x="49984" y="89084"/>
                  </a:lnTo>
                  <a:lnTo>
                    <a:pt x="49804" y="89084"/>
                  </a:lnTo>
                  <a:lnTo>
                    <a:pt x="49984" y="88677"/>
                  </a:lnTo>
                  <a:lnTo>
                    <a:pt x="49263" y="88677"/>
                  </a:lnTo>
                  <a:lnTo>
                    <a:pt x="49082" y="89084"/>
                  </a:lnTo>
                  <a:lnTo>
                    <a:pt x="48541" y="90305"/>
                  </a:lnTo>
                  <a:lnTo>
                    <a:pt x="48541" y="90711"/>
                  </a:lnTo>
                  <a:lnTo>
                    <a:pt x="48360" y="90711"/>
                  </a:lnTo>
                  <a:lnTo>
                    <a:pt x="47819" y="90711"/>
                  </a:lnTo>
                  <a:lnTo>
                    <a:pt x="47819" y="90305"/>
                  </a:lnTo>
                  <a:lnTo>
                    <a:pt x="47639" y="90305"/>
                  </a:lnTo>
                  <a:lnTo>
                    <a:pt x="46917" y="90305"/>
                  </a:lnTo>
                  <a:lnTo>
                    <a:pt x="46195" y="90711"/>
                  </a:lnTo>
                  <a:lnTo>
                    <a:pt x="45473" y="91118"/>
                  </a:lnTo>
                  <a:lnTo>
                    <a:pt x="45293" y="92745"/>
                  </a:lnTo>
                  <a:lnTo>
                    <a:pt x="44932" y="94372"/>
                  </a:lnTo>
                  <a:lnTo>
                    <a:pt x="45293" y="94372"/>
                  </a:lnTo>
                  <a:lnTo>
                    <a:pt x="46195" y="92745"/>
                  </a:lnTo>
                  <a:lnTo>
                    <a:pt x="45293" y="93966"/>
                  </a:lnTo>
                  <a:lnTo>
                    <a:pt x="46015" y="92745"/>
                  </a:lnTo>
                  <a:lnTo>
                    <a:pt x="46195" y="92745"/>
                  </a:lnTo>
                  <a:lnTo>
                    <a:pt x="46736" y="92745"/>
                  </a:lnTo>
                  <a:lnTo>
                    <a:pt x="46015" y="93966"/>
                  </a:lnTo>
                  <a:lnTo>
                    <a:pt x="46917" y="92745"/>
                  </a:lnTo>
                  <a:lnTo>
                    <a:pt x="46195" y="93966"/>
                  </a:lnTo>
                  <a:lnTo>
                    <a:pt x="46736" y="93966"/>
                  </a:lnTo>
                  <a:lnTo>
                    <a:pt x="49263" y="92338"/>
                  </a:lnTo>
                  <a:lnTo>
                    <a:pt x="49082" y="91118"/>
                  </a:lnTo>
                  <a:lnTo>
                    <a:pt x="49984" y="92338"/>
                  </a:lnTo>
                  <a:lnTo>
                    <a:pt x="50345" y="91118"/>
                  </a:lnTo>
                  <a:lnTo>
                    <a:pt x="50345" y="90711"/>
                  </a:lnTo>
                  <a:lnTo>
                    <a:pt x="50706" y="90711"/>
                  </a:lnTo>
                  <a:lnTo>
                    <a:pt x="51428" y="91118"/>
                  </a:lnTo>
                  <a:lnTo>
                    <a:pt x="52511" y="90305"/>
                  </a:lnTo>
                  <a:lnTo>
                    <a:pt x="52150" y="90305"/>
                  </a:lnTo>
                  <a:lnTo>
                    <a:pt x="52511" y="89084"/>
                  </a:lnTo>
                  <a:lnTo>
                    <a:pt x="52691" y="88677"/>
                  </a:lnTo>
                  <a:lnTo>
                    <a:pt x="52511" y="87457"/>
                  </a:lnTo>
                  <a:lnTo>
                    <a:pt x="51789" y="88677"/>
                  </a:lnTo>
                  <a:close/>
                  <a:moveTo>
                    <a:pt x="33563" y="52881"/>
                  </a:moveTo>
                  <a:lnTo>
                    <a:pt x="33924" y="52881"/>
                  </a:lnTo>
                  <a:lnTo>
                    <a:pt x="35007" y="52881"/>
                  </a:lnTo>
                  <a:lnTo>
                    <a:pt x="35187" y="51661"/>
                  </a:lnTo>
                  <a:lnTo>
                    <a:pt x="35729" y="51254"/>
                  </a:lnTo>
                  <a:lnTo>
                    <a:pt x="35007" y="51254"/>
                  </a:lnTo>
                  <a:lnTo>
                    <a:pt x="34285" y="50033"/>
                  </a:lnTo>
                  <a:lnTo>
                    <a:pt x="33563" y="50033"/>
                  </a:lnTo>
                  <a:lnTo>
                    <a:pt x="33203" y="51254"/>
                  </a:lnTo>
                  <a:lnTo>
                    <a:pt x="32120" y="52881"/>
                  </a:lnTo>
                  <a:lnTo>
                    <a:pt x="32120" y="53288"/>
                  </a:lnTo>
                  <a:lnTo>
                    <a:pt x="32481" y="52881"/>
                  </a:lnTo>
                  <a:lnTo>
                    <a:pt x="32120" y="54508"/>
                  </a:lnTo>
                  <a:lnTo>
                    <a:pt x="33563" y="52881"/>
                  </a:lnTo>
                  <a:close/>
                  <a:moveTo>
                    <a:pt x="44932" y="33355"/>
                  </a:moveTo>
                  <a:lnTo>
                    <a:pt x="44210" y="34169"/>
                  </a:lnTo>
                  <a:lnTo>
                    <a:pt x="44571" y="34169"/>
                  </a:lnTo>
                  <a:lnTo>
                    <a:pt x="44932" y="33355"/>
                  </a:lnTo>
                  <a:close/>
                  <a:moveTo>
                    <a:pt x="89503" y="100067"/>
                  </a:moveTo>
                  <a:lnTo>
                    <a:pt x="90225" y="98440"/>
                  </a:lnTo>
                  <a:lnTo>
                    <a:pt x="90947" y="96000"/>
                  </a:lnTo>
                  <a:lnTo>
                    <a:pt x="91488" y="94372"/>
                  </a:lnTo>
                  <a:lnTo>
                    <a:pt x="92210" y="91118"/>
                  </a:lnTo>
                  <a:lnTo>
                    <a:pt x="92030" y="90711"/>
                  </a:lnTo>
                  <a:lnTo>
                    <a:pt x="91488" y="90711"/>
                  </a:lnTo>
                  <a:lnTo>
                    <a:pt x="91308" y="91118"/>
                  </a:lnTo>
                  <a:lnTo>
                    <a:pt x="90947" y="91118"/>
                  </a:lnTo>
                  <a:lnTo>
                    <a:pt x="90586" y="92338"/>
                  </a:lnTo>
                  <a:lnTo>
                    <a:pt x="90947" y="92338"/>
                  </a:lnTo>
                  <a:lnTo>
                    <a:pt x="90586" y="92745"/>
                  </a:lnTo>
                  <a:lnTo>
                    <a:pt x="90586" y="93966"/>
                  </a:lnTo>
                  <a:lnTo>
                    <a:pt x="90225" y="94372"/>
                  </a:lnTo>
                  <a:lnTo>
                    <a:pt x="89864" y="95593"/>
                  </a:lnTo>
                  <a:lnTo>
                    <a:pt x="90225" y="95593"/>
                  </a:lnTo>
                  <a:lnTo>
                    <a:pt x="89864" y="96000"/>
                  </a:lnTo>
                  <a:lnTo>
                    <a:pt x="90225" y="96000"/>
                  </a:lnTo>
                  <a:lnTo>
                    <a:pt x="90586" y="96000"/>
                  </a:lnTo>
                  <a:lnTo>
                    <a:pt x="89864" y="97627"/>
                  </a:lnTo>
                  <a:lnTo>
                    <a:pt x="89503" y="100067"/>
                  </a:lnTo>
                  <a:close/>
                  <a:moveTo>
                    <a:pt x="91488" y="90305"/>
                  </a:moveTo>
                  <a:lnTo>
                    <a:pt x="91308" y="90305"/>
                  </a:lnTo>
                  <a:lnTo>
                    <a:pt x="91488" y="89084"/>
                  </a:lnTo>
                  <a:lnTo>
                    <a:pt x="92030" y="90305"/>
                  </a:lnTo>
                  <a:lnTo>
                    <a:pt x="92751" y="90711"/>
                  </a:lnTo>
                  <a:lnTo>
                    <a:pt x="93473" y="90711"/>
                  </a:lnTo>
                  <a:lnTo>
                    <a:pt x="93654" y="89084"/>
                  </a:lnTo>
                  <a:lnTo>
                    <a:pt x="93473" y="89084"/>
                  </a:lnTo>
                  <a:lnTo>
                    <a:pt x="92932" y="89084"/>
                  </a:lnTo>
                  <a:lnTo>
                    <a:pt x="92751" y="88677"/>
                  </a:lnTo>
                  <a:lnTo>
                    <a:pt x="92210" y="87457"/>
                  </a:lnTo>
                  <a:lnTo>
                    <a:pt x="92932" y="88677"/>
                  </a:lnTo>
                  <a:lnTo>
                    <a:pt x="93473" y="88677"/>
                  </a:lnTo>
                  <a:lnTo>
                    <a:pt x="93654" y="88677"/>
                  </a:lnTo>
                  <a:lnTo>
                    <a:pt x="93654" y="87457"/>
                  </a:lnTo>
                  <a:lnTo>
                    <a:pt x="94195" y="87457"/>
                  </a:lnTo>
                  <a:lnTo>
                    <a:pt x="94375" y="87457"/>
                  </a:lnTo>
                  <a:lnTo>
                    <a:pt x="94375" y="87050"/>
                  </a:lnTo>
                  <a:lnTo>
                    <a:pt x="93654" y="87050"/>
                  </a:lnTo>
                  <a:lnTo>
                    <a:pt x="93473" y="87050"/>
                  </a:lnTo>
                  <a:lnTo>
                    <a:pt x="92751" y="87457"/>
                  </a:lnTo>
                  <a:lnTo>
                    <a:pt x="92932" y="87050"/>
                  </a:lnTo>
                  <a:lnTo>
                    <a:pt x="93654" y="85830"/>
                  </a:lnTo>
                  <a:lnTo>
                    <a:pt x="92751" y="85830"/>
                  </a:lnTo>
                  <a:lnTo>
                    <a:pt x="92210" y="85830"/>
                  </a:lnTo>
                  <a:lnTo>
                    <a:pt x="92030" y="87050"/>
                  </a:lnTo>
                  <a:lnTo>
                    <a:pt x="92030" y="85830"/>
                  </a:lnTo>
                  <a:lnTo>
                    <a:pt x="91488" y="85830"/>
                  </a:lnTo>
                  <a:lnTo>
                    <a:pt x="91308" y="87050"/>
                  </a:lnTo>
                  <a:lnTo>
                    <a:pt x="91308" y="87457"/>
                  </a:lnTo>
                  <a:lnTo>
                    <a:pt x="90947" y="87457"/>
                  </a:lnTo>
                  <a:lnTo>
                    <a:pt x="90947" y="87050"/>
                  </a:lnTo>
                  <a:lnTo>
                    <a:pt x="90586" y="87457"/>
                  </a:lnTo>
                  <a:lnTo>
                    <a:pt x="90225" y="88677"/>
                  </a:lnTo>
                  <a:lnTo>
                    <a:pt x="90586" y="88677"/>
                  </a:lnTo>
                  <a:lnTo>
                    <a:pt x="90586" y="89084"/>
                  </a:lnTo>
                  <a:lnTo>
                    <a:pt x="90947" y="90305"/>
                  </a:lnTo>
                  <a:lnTo>
                    <a:pt x="90586" y="90305"/>
                  </a:lnTo>
                  <a:lnTo>
                    <a:pt x="90586" y="90711"/>
                  </a:lnTo>
                  <a:lnTo>
                    <a:pt x="90586" y="91118"/>
                  </a:lnTo>
                  <a:lnTo>
                    <a:pt x="90947" y="91118"/>
                  </a:lnTo>
                  <a:lnTo>
                    <a:pt x="91308" y="90711"/>
                  </a:lnTo>
                  <a:lnTo>
                    <a:pt x="91488" y="90305"/>
                  </a:lnTo>
                  <a:close/>
                  <a:moveTo>
                    <a:pt x="92932" y="96813"/>
                  </a:moveTo>
                  <a:lnTo>
                    <a:pt x="92932" y="97627"/>
                  </a:lnTo>
                  <a:lnTo>
                    <a:pt x="93654" y="97627"/>
                  </a:lnTo>
                  <a:lnTo>
                    <a:pt x="94375" y="96813"/>
                  </a:lnTo>
                  <a:lnTo>
                    <a:pt x="94375" y="96000"/>
                  </a:lnTo>
                  <a:lnTo>
                    <a:pt x="94556" y="95593"/>
                  </a:lnTo>
                  <a:lnTo>
                    <a:pt x="95097" y="96000"/>
                  </a:lnTo>
                  <a:lnTo>
                    <a:pt x="95278" y="96000"/>
                  </a:lnTo>
                  <a:lnTo>
                    <a:pt x="95278" y="94372"/>
                  </a:lnTo>
                  <a:lnTo>
                    <a:pt x="95278" y="93966"/>
                  </a:lnTo>
                  <a:lnTo>
                    <a:pt x="94375" y="93966"/>
                  </a:lnTo>
                  <a:lnTo>
                    <a:pt x="93654" y="93966"/>
                  </a:lnTo>
                  <a:lnTo>
                    <a:pt x="93654" y="94372"/>
                  </a:lnTo>
                  <a:lnTo>
                    <a:pt x="93473" y="95593"/>
                  </a:lnTo>
                  <a:lnTo>
                    <a:pt x="93654" y="95593"/>
                  </a:lnTo>
                  <a:lnTo>
                    <a:pt x="93473" y="96000"/>
                  </a:lnTo>
                  <a:lnTo>
                    <a:pt x="92932" y="96813"/>
                  </a:lnTo>
                  <a:close/>
                  <a:moveTo>
                    <a:pt x="93473" y="100881"/>
                  </a:moveTo>
                  <a:lnTo>
                    <a:pt x="92932" y="100881"/>
                  </a:lnTo>
                  <a:lnTo>
                    <a:pt x="93473" y="100067"/>
                  </a:lnTo>
                  <a:lnTo>
                    <a:pt x="93473" y="98440"/>
                  </a:lnTo>
                  <a:lnTo>
                    <a:pt x="92751" y="99254"/>
                  </a:lnTo>
                  <a:lnTo>
                    <a:pt x="92030" y="99254"/>
                  </a:lnTo>
                  <a:lnTo>
                    <a:pt x="92751" y="100067"/>
                  </a:lnTo>
                  <a:lnTo>
                    <a:pt x="92210" y="100067"/>
                  </a:lnTo>
                  <a:lnTo>
                    <a:pt x="92030" y="100881"/>
                  </a:lnTo>
                  <a:lnTo>
                    <a:pt x="91308" y="100881"/>
                  </a:lnTo>
                  <a:lnTo>
                    <a:pt x="90947" y="101694"/>
                  </a:lnTo>
                  <a:lnTo>
                    <a:pt x="91488" y="101694"/>
                  </a:lnTo>
                  <a:lnTo>
                    <a:pt x="92030" y="101694"/>
                  </a:lnTo>
                  <a:lnTo>
                    <a:pt x="91488" y="102508"/>
                  </a:lnTo>
                  <a:lnTo>
                    <a:pt x="92030" y="102508"/>
                  </a:lnTo>
                  <a:lnTo>
                    <a:pt x="91488" y="102915"/>
                  </a:lnTo>
                  <a:lnTo>
                    <a:pt x="91308" y="102915"/>
                  </a:lnTo>
                  <a:lnTo>
                    <a:pt x="90947" y="103728"/>
                  </a:lnTo>
                  <a:lnTo>
                    <a:pt x="92030" y="103728"/>
                  </a:lnTo>
                  <a:lnTo>
                    <a:pt x="91488" y="104542"/>
                  </a:lnTo>
                  <a:lnTo>
                    <a:pt x="91308" y="104542"/>
                  </a:lnTo>
                  <a:lnTo>
                    <a:pt x="91488" y="105355"/>
                  </a:lnTo>
                  <a:lnTo>
                    <a:pt x="90947" y="105355"/>
                  </a:lnTo>
                  <a:lnTo>
                    <a:pt x="90586" y="105355"/>
                  </a:lnTo>
                  <a:lnTo>
                    <a:pt x="90225" y="106169"/>
                  </a:lnTo>
                  <a:lnTo>
                    <a:pt x="90586" y="106169"/>
                  </a:lnTo>
                  <a:lnTo>
                    <a:pt x="90947" y="106169"/>
                  </a:lnTo>
                  <a:lnTo>
                    <a:pt x="91308" y="106169"/>
                  </a:lnTo>
                  <a:lnTo>
                    <a:pt x="91308" y="106983"/>
                  </a:lnTo>
                  <a:lnTo>
                    <a:pt x="91488" y="106169"/>
                  </a:lnTo>
                  <a:lnTo>
                    <a:pt x="91308" y="107796"/>
                  </a:lnTo>
                  <a:lnTo>
                    <a:pt x="91308" y="108610"/>
                  </a:lnTo>
                  <a:lnTo>
                    <a:pt x="90947" y="109016"/>
                  </a:lnTo>
                  <a:lnTo>
                    <a:pt x="91308" y="109016"/>
                  </a:lnTo>
                  <a:lnTo>
                    <a:pt x="90947" y="110237"/>
                  </a:lnTo>
                  <a:lnTo>
                    <a:pt x="91488" y="110237"/>
                  </a:lnTo>
                  <a:lnTo>
                    <a:pt x="92030" y="109016"/>
                  </a:lnTo>
                  <a:lnTo>
                    <a:pt x="92751" y="107796"/>
                  </a:lnTo>
                  <a:lnTo>
                    <a:pt x="92030" y="107796"/>
                  </a:lnTo>
                  <a:lnTo>
                    <a:pt x="92932" y="106169"/>
                  </a:lnTo>
                  <a:lnTo>
                    <a:pt x="92751" y="106169"/>
                  </a:lnTo>
                  <a:lnTo>
                    <a:pt x="92932" y="105355"/>
                  </a:lnTo>
                  <a:lnTo>
                    <a:pt x="92751" y="105355"/>
                  </a:lnTo>
                  <a:lnTo>
                    <a:pt x="92932" y="104542"/>
                  </a:lnTo>
                  <a:lnTo>
                    <a:pt x="93473" y="104542"/>
                  </a:lnTo>
                  <a:lnTo>
                    <a:pt x="93654" y="101694"/>
                  </a:lnTo>
                  <a:lnTo>
                    <a:pt x="93473" y="100881"/>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8" name="Shape 868"/>
            <p:cNvSpPr/>
            <p:nvPr/>
          </p:nvSpPr>
          <p:spPr>
            <a:xfrm>
              <a:off x="869950" y="2895703"/>
              <a:ext cx="817562" cy="642938"/>
            </a:xfrm>
            <a:custGeom>
              <a:avLst/>
              <a:gdLst/>
              <a:ahLst/>
              <a:cxnLst/>
              <a:rect l="0" t="0" r="0" b="0"/>
              <a:pathLst>
                <a:path w="120000" h="120000" extrusionOk="0">
                  <a:moveTo>
                    <a:pt x="119712" y="73677"/>
                  </a:moveTo>
                  <a:lnTo>
                    <a:pt x="117703" y="73677"/>
                  </a:lnTo>
                  <a:lnTo>
                    <a:pt x="117416" y="74772"/>
                  </a:lnTo>
                  <a:lnTo>
                    <a:pt x="116555" y="74772"/>
                  </a:lnTo>
                  <a:lnTo>
                    <a:pt x="114832" y="73677"/>
                  </a:lnTo>
                  <a:lnTo>
                    <a:pt x="113684" y="73677"/>
                  </a:lnTo>
                  <a:lnTo>
                    <a:pt x="112535" y="73677"/>
                  </a:lnTo>
                  <a:lnTo>
                    <a:pt x="108516" y="75136"/>
                  </a:lnTo>
                  <a:lnTo>
                    <a:pt x="105933" y="75501"/>
                  </a:lnTo>
                  <a:lnTo>
                    <a:pt x="103923" y="76595"/>
                  </a:lnTo>
                  <a:lnTo>
                    <a:pt x="103636" y="78419"/>
                  </a:lnTo>
                  <a:lnTo>
                    <a:pt x="103636" y="78054"/>
                  </a:lnTo>
                  <a:lnTo>
                    <a:pt x="103349" y="79878"/>
                  </a:lnTo>
                  <a:lnTo>
                    <a:pt x="102488" y="82066"/>
                  </a:lnTo>
                  <a:lnTo>
                    <a:pt x="102488" y="83525"/>
                  </a:lnTo>
                  <a:lnTo>
                    <a:pt x="102488" y="84984"/>
                  </a:lnTo>
                  <a:lnTo>
                    <a:pt x="101052" y="86443"/>
                  </a:lnTo>
                  <a:lnTo>
                    <a:pt x="100191" y="88267"/>
                  </a:lnTo>
                  <a:lnTo>
                    <a:pt x="99330" y="89726"/>
                  </a:lnTo>
                  <a:lnTo>
                    <a:pt x="98181" y="90091"/>
                  </a:lnTo>
                  <a:lnTo>
                    <a:pt x="97033" y="91550"/>
                  </a:lnTo>
                  <a:lnTo>
                    <a:pt x="97607" y="92644"/>
                  </a:lnTo>
                  <a:lnTo>
                    <a:pt x="97033" y="94103"/>
                  </a:lnTo>
                  <a:lnTo>
                    <a:pt x="96459" y="94468"/>
                  </a:lnTo>
                  <a:lnTo>
                    <a:pt x="95885" y="94468"/>
                  </a:lnTo>
                  <a:lnTo>
                    <a:pt x="94736" y="94468"/>
                  </a:lnTo>
                  <a:lnTo>
                    <a:pt x="94736" y="94103"/>
                  </a:lnTo>
                  <a:lnTo>
                    <a:pt x="94736" y="93009"/>
                  </a:lnTo>
                  <a:lnTo>
                    <a:pt x="94449" y="92644"/>
                  </a:lnTo>
                  <a:lnTo>
                    <a:pt x="92727" y="92644"/>
                  </a:lnTo>
                  <a:lnTo>
                    <a:pt x="91578" y="93009"/>
                  </a:lnTo>
                  <a:lnTo>
                    <a:pt x="91004" y="94468"/>
                  </a:lnTo>
                  <a:lnTo>
                    <a:pt x="90717" y="94103"/>
                  </a:lnTo>
                  <a:lnTo>
                    <a:pt x="88708" y="94468"/>
                  </a:lnTo>
                  <a:lnTo>
                    <a:pt x="86411" y="94832"/>
                  </a:lnTo>
                  <a:lnTo>
                    <a:pt x="86124" y="95562"/>
                  </a:lnTo>
                  <a:lnTo>
                    <a:pt x="84688" y="95927"/>
                  </a:lnTo>
                  <a:lnTo>
                    <a:pt x="83540" y="95927"/>
                  </a:lnTo>
                  <a:lnTo>
                    <a:pt x="82392" y="95562"/>
                  </a:lnTo>
                  <a:lnTo>
                    <a:pt x="80669" y="93009"/>
                  </a:lnTo>
                  <a:lnTo>
                    <a:pt x="79234" y="92644"/>
                  </a:lnTo>
                  <a:lnTo>
                    <a:pt x="77224" y="92644"/>
                  </a:lnTo>
                  <a:lnTo>
                    <a:pt x="76937" y="92644"/>
                  </a:lnTo>
                  <a:lnTo>
                    <a:pt x="76937" y="91550"/>
                  </a:lnTo>
                  <a:lnTo>
                    <a:pt x="77224" y="91550"/>
                  </a:lnTo>
                  <a:lnTo>
                    <a:pt x="76937" y="91185"/>
                  </a:lnTo>
                  <a:lnTo>
                    <a:pt x="76076" y="90091"/>
                  </a:lnTo>
                  <a:lnTo>
                    <a:pt x="75789" y="87902"/>
                  </a:lnTo>
                  <a:lnTo>
                    <a:pt x="74641" y="84255"/>
                  </a:lnTo>
                  <a:lnTo>
                    <a:pt x="73492" y="81337"/>
                  </a:lnTo>
                  <a:lnTo>
                    <a:pt x="72344" y="78419"/>
                  </a:lnTo>
                  <a:lnTo>
                    <a:pt x="72057" y="75136"/>
                  </a:lnTo>
                  <a:lnTo>
                    <a:pt x="72057" y="74772"/>
                  </a:lnTo>
                  <a:lnTo>
                    <a:pt x="71196" y="73677"/>
                  </a:lnTo>
                  <a:lnTo>
                    <a:pt x="71196" y="71854"/>
                  </a:lnTo>
                  <a:lnTo>
                    <a:pt x="71196" y="70395"/>
                  </a:lnTo>
                  <a:lnTo>
                    <a:pt x="71196" y="68206"/>
                  </a:lnTo>
                  <a:lnTo>
                    <a:pt x="72057" y="65653"/>
                  </a:lnTo>
                  <a:lnTo>
                    <a:pt x="72344" y="63465"/>
                  </a:lnTo>
                  <a:lnTo>
                    <a:pt x="73205" y="61276"/>
                  </a:lnTo>
                  <a:lnTo>
                    <a:pt x="73205" y="59817"/>
                  </a:lnTo>
                  <a:lnTo>
                    <a:pt x="72344" y="59088"/>
                  </a:lnTo>
                  <a:lnTo>
                    <a:pt x="73205" y="58723"/>
                  </a:lnTo>
                  <a:lnTo>
                    <a:pt x="73492" y="55805"/>
                  </a:lnTo>
                  <a:lnTo>
                    <a:pt x="73205" y="54346"/>
                  </a:lnTo>
                  <a:lnTo>
                    <a:pt x="73492" y="54346"/>
                  </a:lnTo>
                  <a:lnTo>
                    <a:pt x="74354" y="52522"/>
                  </a:lnTo>
                  <a:lnTo>
                    <a:pt x="74641" y="51428"/>
                  </a:lnTo>
                  <a:lnTo>
                    <a:pt x="74354" y="49604"/>
                  </a:lnTo>
                  <a:lnTo>
                    <a:pt x="74641" y="48510"/>
                  </a:lnTo>
                  <a:lnTo>
                    <a:pt x="74928" y="48510"/>
                  </a:lnTo>
                  <a:lnTo>
                    <a:pt x="75789" y="48145"/>
                  </a:lnTo>
                  <a:lnTo>
                    <a:pt x="75789" y="48510"/>
                  </a:lnTo>
                  <a:lnTo>
                    <a:pt x="75789" y="49969"/>
                  </a:lnTo>
                  <a:lnTo>
                    <a:pt x="78086" y="44498"/>
                  </a:lnTo>
                  <a:lnTo>
                    <a:pt x="76937" y="45227"/>
                  </a:lnTo>
                  <a:lnTo>
                    <a:pt x="75789" y="44498"/>
                  </a:lnTo>
                  <a:lnTo>
                    <a:pt x="74928" y="43768"/>
                  </a:lnTo>
                  <a:lnTo>
                    <a:pt x="74354" y="43768"/>
                  </a:lnTo>
                  <a:lnTo>
                    <a:pt x="73205" y="43768"/>
                  </a:lnTo>
                  <a:lnTo>
                    <a:pt x="72057" y="42674"/>
                  </a:lnTo>
                  <a:lnTo>
                    <a:pt x="70909" y="41580"/>
                  </a:lnTo>
                  <a:lnTo>
                    <a:pt x="70334" y="41580"/>
                  </a:lnTo>
                  <a:lnTo>
                    <a:pt x="69760" y="41215"/>
                  </a:lnTo>
                  <a:lnTo>
                    <a:pt x="69186" y="38662"/>
                  </a:lnTo>
                  <a:lnTo>
                    <a:pt x="69186" y="37933"/>
                  </a:lnTo>
                  <a:lnTo>
                    <a:pt x="69186" y="35379"/>
                  </a:lnTo>
                  <a:lnTo>
                    <a:pt x="69186" y="33920"/>
                  </a:lnTo>
                  <a:lnTo>
                    <a:pt x="68612" y="33191"/>
                  </a:lnTo>
                  <a:lnTo>
                    <a:pt x="67464" y="30273"/>
                  </a:lnTo>
                  <a:lnTo>
                    <a:pt x="66602" y="27355"/>
                  </a:lnTo>
                  <a:lnTo>
                    <a:pt x="66602" y="24437"/>
                  </a:lnTo>
                  <a:lnTo>
                    <a:pt x="66028" y="22978"/>
                  </a:lnTo>
                  <a:lnTo>
                    <a:pt x="65454" y="21884"/>
                  </a:lnTo>
                  <a:lnTo>
                    <a:pt x="63732" y="19331"/>
                  </a:lnTo>
                  <a:lnTo>
                    <a:pt x="62870" y="19331"/>
                  </a:lnTo>
                  <a:lnTo>
                    <a:pt x="60574" y="18966"/>
                  </a:lnTo>
                  <a:lnTo>
                    <a:pt x="58277" y="19331"/>
                  </a:lnTo>
                  <a:lnTo>
                    <a:pt x="57990" y="20790"/>
                  </a:lnTo>
                  <a:lnTo>
                    <a:pt x="57129" y="22249"/>
                  </a:lnTo>
                  <a:lnTo>
                    <a:pt x="55980" y="23708"/>
                  </a:lnTo>
                  <a:lnTo>
                    <a:pt x="55693" y="24437"/>
                  </a:lnTo>
                  <a:lnTo>
                    <a:pt x="54545" y="24437"/>
                  </a:lnTo>
                  <a:lnTo>
                    <a:pt x="53397" y="23708"/>
                  </a:lnTo>
                  <a:lnTo>
                    <a:pt x="51674" y="22249"/>
                  </a:lnTo>
                  <a:lnTo>
                    <a:pt x="50526" y="20425"/>
                  </a:lnTo>
                  <a:lnTo>
                    <a:pt x="50239" y="17872"/>
                  </a:lnTo>
                  <a:lnTo>
                    <a:pt x="50239" y="17142"/>
                  </a:lnTo>
                  <a:lnTo>
                    <a:pt x="50239" y="14589"/>
                  </a:lnTo>
                  <a:lnTo>
                    <a:pt x="49377" y="13130"/>
                  </a:lnTo>
                  <a:lnTo>
                    <a:pt x="48229" y="12765"/>
                  </a:lnTo>
                  <a:lnTo>
                    <a:pt x="47942" y="11306"/>
                  </a:lnTo>
                  <a:lnTo>
                    <a:pt x="46794" y="9483"/>
                  </a:lnTo>
                  <a:lnTo>
                    <a:pt x="45645" y="8389"/>
                  </a:lnTo>
                  <a:lnTo>
                    <a:pt x="45358" y="6930"/>
                  </a:lnTo>
                  <a:lnTo>
                    <a:pt x="45358" y="6565"/>
                  </a:lnTo>
                  <a:lnTo>
                    <a:pt x="44497" y="6565"/>
                  </a:lnTo>
                  <a:lnTo>
                    <a:pt x="36459" y="6565"/>
                  </a:lnTo>
                  <a:lnTo>
                    <a:pt x="36459" y="9483"/>
                  </a:lnTo>
                  <a:lnTo>
                    <a:pt x="24401" y="9483"/>
                  </a:lnTo>
                  <a:lnTo>
                    <a:pt x="10334" y="1458"/>
                  </a:lnTo>
                  <a:lnTo>
                    <a:pt x="10622" y="0"/>
                  </a:lnTo>
                  <a:lnTo>
                    <a:pt x="0" y="1458"/>
                  </a:lnTo>
                  <a:lnTo>
                    <a:pt x="287" y="2917"/>
                  </a:lnTo>
                  <a:lnTo>
                    <a:pt x="0" y="4376"/>
                  </a:lnTo>
                  <a:lnTo>
                    <a:pt x="287" y="5106"/>
                  </a:lnTo>
                  <a:lnTo>
                    <a:pt x="1148" y="5835"/>
                  </a:lnTo>
                  <a:lnTo>
                    <a:pt x="287" y="6565"/>
                  </a:lnTo>
                  <a:lnTo>
                    <a:pt x="287" y="6930"/>
                  </a:lnTo>
                  <a:lnTo>
                    <a:pt x="287" y="8024"/>
                  </a:lnTo>
                  <a:lnTo>
                    <a:pt x="287" y="9483"/>
                  </a:lnTo>
                  <a:lnTo>
                    <a:pt x="1148" y="9848"/>
                  </a:lnTo>
                  <a:lnTo>
                    <a:pt x="287" y="11306"/>
                  </a:lnTo>
                  <a:lnTo>
                    <a:pt x="1148" y="12036"/>
                  </a:lnTo>
                  <a:lnTo>
                    <a:pt x="1148" y="12765"/>
                  </a:lnTo>
                  <a:lnTo>
                    <a:pt x="1148" y="13130"/>
                  </a:lnTo>
                  <a:lnTo>
                    <a:pt x="1148" y="14589"/>
                  </a:lnTo>
                  <a:lnTo>
                    <a:pt x="1435" y="15683"/>
                  </a:lnTo>
                  <a:lnTo>
                    <a:pt x="1435" y="17142"/>
                  </a:lnTo>
                  <a:lnTo>
                    <a:pt x="1148" y="17507"/>
                  </a:lnTo>
                  <a:lnTo>
                    <a:pt x="1148" y="17872"/>
                  </a:lnTo>
                  <a:lnTo>
                    <a:pt x="1722" y="20425"/>
                  </a:lnTo>
                  <a:lnTo>
                    <a:pt x="2870" y="21884"/>
                  </a:lnTo>
                  <a:lnTo>
                    <a:pt x="4880" y="24437"/>
                  </a:lnTo>
                  <a:lnTo>
                    <a:pt x="5741" y="27355"/>
                  </a:lnTo>
                  <a:lnTo>
                    <a:pt x="5741" y="28814"/>
                  </a:lnTo>
                  <a:lnTo>
                    <a:pt x="5741" y="30273"/>
                  </a:lnTo>
                  <a:lnTo>
                    <a:pt x="4880" y="31732"/>
                  </a:lnTo>
                  <a:lnTo>
                    <a:pt x="4880" y="32097"/>
                  </a:lnTo>
                  <a:lnTo>
                    <a:pt x="4880" y="33191"/>
                  </a:lnTo>
                  <a:lnTo>
                    <a:pt x="5167" y="33191"/>
                  </a:lnTo>
                  <a:lnTo>
                    <a:pt x="5167" y="31732"/>
                  </a:lnTo>
                  <a:lnTo>
                    <a:pt x="5741" y="32097"/>
                  </a:lnTo>
                  <a:lnTo>
                    <a:pt x="5741" y="33556"/>
                  </a:lnTo>
                  <a:lnTo>
                    <a:pt x="5167" y="35015"/>
                  </a:lnTo>
                  <a:lnTo>
                    <a:pt x="5167" y="33556"/>
                  </a:lnTo>
                  <a:lnTo>
                    <a:pt x="4880" y="33556"/>
                  </a:lnTo>
                  <a:lnTo>
                    <a:pt x="4019" y="33191"/>
                  </a:lnTo>
                  <a:lnTo>
                    <a:pt x="3732" y="32097"/>
                  </a:lnTo>
                  <a:lnTo>
                    <a:pt x="2870" y="33191"/>
                  </a:lnTo>
                  <a:lnTo>
                    <a:pt x="2583" y="33191"/>
                  </a:lnTo>
                  <a:lnTo>
                    <a:pt x="1148" y="32097"/>
                  </a:lnTo>
                  <a:lnTo>
                    <a:pt x="1148" y="33556"/>
                  </a:lnTo>
                  <a:lnTo>
                    <a:pt x="1435" y="33920"/>
                  </a:lnTo>
                  <a:lnTo>
                    <a:pt x="1722" y="35015"/>
                  </a:lnTo>
                  <a:lnTo>
                    <a:pt x="2583" y="35379"/>
                  </a:lnTo>
                  <a:lnTo>
                    <a:pt x="2583" y="36474"/>
                  </a:lnTo>
                  <a:lnTo>
                    <a:pt x="2870" y="36838"/>
                  </a:lnTo>
                  <a:lnTo>
                    <a:pt x="3732" y="36838"/>
                  </a:lnTo>
                  <a:lnTo>
                    <a:pt x="4019" y="37933"/>
                  </a:lnTo>
                  <a:lnTo>
                    <a:pt x="4880" y="38297"/>
                  </a:lnTo>
                  <a:lnTo>
                    <a:pt x="5167" y="38662"/>
                  </a:lnTo>
                  <a:lnTo>
                    <a:pt x="5167" y="39756"/>
                  </a:lnTo>
                  <a:lnTo>
                    <a:pt x="5741" y="39756"/>
                  </a:lnTo>
                  <a:lnTo>
                    <a:pt x="6315" y="39756"/>
                  </a:lnTo>
                  <a:lnTo>
                    <a:pt x="6889" y="38662"/>
                  </a:lnTo>
                  <a:lnTo>
                    <a:pt x="7464" y="38662"/>
                  </a:lnTo>
                  <a:lnTo>
                    <a:pt x="8612" y="41215"/>
                  </a:lnTo>
                  <a:lnTo>
                    <a:pt x="9473" y="42674"/>
                  </a:lnTo>
                  <a:lnTo>
                    <a:pt x="10622" y="43768"/>
                  </a:lnTo>
                  <a:lnTo>
                    <a:pt x="10622" y="45957"/>
                  </a:lnTo>
                  <a:lnTo>
                    <a:pt x="10622" y="48145"/>
                  </a:lnTo>
                  <a:lnTo>
                    <a:pt x="9473" y="49969"/>
                  </a:lnTo>
                  <a:lnTo>
                    <a:pt x="9473" y="51063"/>
                  </a:lnTo>
                  <a:lnTo>
                    <a:pt x="9473" y="52522"/>
                  </a:lnTo>
                  <a:lnTo>
                    <a:pt x="10334" y="52887"/>
                  </a:lnTo>
                  <a:lnTo>
                    <a:pt x="11483" y="54346"/>
                  </a:lnTo>
                  <a:lnTo>
                    <a:pt x="12918" y="55805"/>
                  </a:lnTo>
                  <a:lnTo>
                    <a:pt x="14066" y="57264"/>
                  </a:lnTo>
                  <a:lnTo>
                    <a:pt x="15502" y="59817"/>
                  </a:lnTo>
                  <a:lnTo>
                    <a:pt x="16650" y="61276"/>
                  </a:lnTo>
                  <a:lnTo>
                    <a:pt x="16650" y="63465"/>
                  </a:lnTo>
                  <a:lnTo>
                    <a:pt x="16650" y="64194"/>
                  </a:lnTo>
                  <a:lnTo>
                    <a:pt x="17511" y="64559"/>
                  </a:lnTo>
                  <a:lnTo>
                    <a:pt x="18373" y="64194"/>
                  </a:lnTo>
                  <a:lnTo>
                    <a:pt x="20095" y="62735"/>
                  </a:lnTo>
                  <a:lnTo>
                    <a:pt x="20095" y="62006"/>
                  </a:lnTo>
                  <a:lnTo>
                    <a:pt x="20095" y="61276"/>
                  </a:lnTo>
                  <a:lnTo>
                    <a:pt x="19521" y="59817"/>
                  </a:lnTo>
                  <a:lnTo>
                    <a:pt x="18947" y="57629"/>
                  </a:lnTo>
                  <a:lnTo>
                    <a:pt x="17511" y="54711"/>
                  </a:lnTo>
                  <a:lnTo>
                    <a:pt x="17511" y="56170"/>
                  </a:lnTo>
                  <a:lnTo>
                    <a:pt x="16650" y="56170"/>
                  </a:lnTo>
                  <a:lnTo>
                    <a:pt x="16363" y="55805"/>
                  </a:lnTo>
                  <a:lnTo>
                    <a:pt x="15502" y="54711"/>
                  </a:lnTo>
                  <a:lnTo>
                    <a:pt x="15502" y="53981"/>
                  </a:lnTo>
                  <a:lnTo>
                    <a:pt x="15502" y="52887"/>
                  </a:lnTo>
                  <a:lnTo>
                    <a:pt x="16363" y="51428"/>
                  </a:lnTo>
                  <a:lnTo>
                    <a:pt x="15502" y="49969"/>
                  </a:lnTo>
                  <a:lnTo>
                    <a:pt x="15502" y="47416"/>
                  </a:lnTo>
                  <a:lnTo>
                    <a:pt x="15215" y="47416"/>
                  </a:lnTo>
                  <a:lnTo>
                    <a:pt x="15215" y="45957"/>
                  </a:lnTo>
                  <a:lnTo>
                    <a:pt x="14354" y="43039"/>
                  </a:lnTo>
                  <a:lnTo>
                    <a:pt x="14354" y="40121"/>
                  </a:lnTo>
                  <a:lnTo>
                    <a:pt x="14066" y="38662"/>
                  </a:lnTo>
                  <a:lnTo>
                    <a:pt x="13779" y="38297"/>
                  </a:lnTo>
                  <a:lnTo>
                    <a:pt x="13779" y="39756"/>
                  </a:lnTo>
                  <a:lnTo>
                    <a:pt x="13779" y="40121"/>
                  </a:lnTo>
                  <a:lnTo>
                    <a:pt x="12918" y="38662"/>
                  </a:lnTo>
                  <a:lnTo>
                    <a:pt x="12918" y="37933"/>
                  </a:lnTo>
                  <a:lnTo>
                    <a:pt x="13779" y="36838"/>
                  </a:lnTo>
                  <a:lnTo>
                    <a:pt x="12918" y="36474"/>
                  </a:lnTo>
                  <a:lnTo>
                    <a:pt x="12631" y="35379"/>
                  </a:lnTo>
                  <a:lnTo>
                    <a:pt x="11483" y="33556"/>
                  </a:lnTo>
                  <a:lnTo>
                    <a:pt x="11483" y="32097"/>
                  </a:lnTo>
                  <a:lnTo>
                    <a:pt x="10622" y="30638"/>
                  </a:lnTo>
                  <a:lnTo>
                    <a:pt x="11483" y="28814"/>
                  </a:lnTo>
                  <a:lnTo>
                    <a:pt x="11483" y="27720"/>
                  </a:lnTo>
                  <a:lnTo>
                    <a:pt x="10622" y="27720"/>
                  </a:lnTo>
                  <a:lnTo>
                    <a:pt x="10334" y="26626"/>
                  </a:lnTo>
                  <a:lnTo>
                    <a:pt x="10334" y="25167"/>
                  </a:lnTo>
                  <a:lnTo>
                    <a:pt x="9473" y="25167"/>
                  </a:lnTo>
                  <a:lnTo>
                    <a:pt x="9186" y="25167"/>
                  </a:lnTo>
                  <a:lnTo>
                    <a:pt x="9186" y="22249"/>
                  </a:lnTo>
                  <a:lnTo>
                    <a:pt x="8038" y="20425"/>
                  </a:lnTo>
                  <a:lnTo>
                    <a:pt x="6889" y="17872"/>
                  </a:lnTo>
                  <a:lnTo>
                    <a:pt x="6315" y="17142"/>
                  </a:lnTo>
                  <a:lnTo>
                    <a:pt x="6889" y="15683"/>
                  </a:lnTo>
                  <a:lnTo>
                    <a:pt x="7464" y="12765"/>
                  </a:lnTo>
                  <a:lnTo>
                    <a:pt x="6889" y="11306"/>
                  </a:lnTo>
                  <a:lnTo>
                    <a:pt x="7464" y="9848"/>
                  </a:lnTo>
                  <a:lnTo>
                    <a:pt x="8612" y="6930"/>
                  </a:lnTo>
                  <a:lnTo>
                    <a:pt x="8038" y="5835"/>
                  </a:lnTo>
                  <a:lnTo>
                    <a:pt x="8038" y="5106"/>
                  </a:lnTo>
                  <a:lnTo>
                    <a:pt x="10334" y="6930"/>
                  </a:lnTo>
                  <a:lnTo>
                    <a:pt x="10622" y="8024"/>
                  </a:lnTo>
                  <a:lnTo>
                    <a:pt x="11483" y="8024"/>
                  </a:lnTo>
                  <a:lnTo>
                    <a:pt x="12631" y="6930"/>
                  </a:lnTo>
                  <a:lnTo>
                    <a:pt x="12918" y="8024"/>
                  </a:lnTo>
                  <a:lnTo>
                    <a:pt x="12918" y="8389"/>
                  </a:lnTo>
                  <a:lnTo>
                    <a:pt x="12918" y="9483"/>
                  </a:lnTo>
                  <a:lnTo>
                    <a:pt x="13779" y="9483"/>
                  </a:lnTo>
                  <a:lnTo>
                    <a:pt x="14066" y="9848"/>
                  </a:lnTo>
                  <a:lnTo>
                    <a:pt x="15215" y="10942"/>
                  </a:lnTo>
                  <a:lnTo>
                    <a:pt x="14354" y="11306"/>
                  </a:lnTo>
                  <a:lnTo>
                    <a:pt x="14066" y="12765"/>
                  </a:lnTo>
                  <a:lnTo>
                    <a:pt x="14354" y="14589"/>
                  </a:lnTo>
                  <a:lnTo>
                    <a:pt x="14354" y="17142"/>
                  </a:lnTo>
                  <a:lnTo>
                    <a:pt x="14354" y="17872"/>
                  </a:lnTo>
                  <a:lnTo>
                    <a:pt x="15215" y="20425"/>
                  </a:lnTo>
                  <a:lnTo>
                    <a:pt x="15215" y="21884"/>
                  </a:lnTo>
                  <a:lnTo>
                    <a:pt x="15215" y="22249"/>
                  </a:lnTo>
                  <a:lnTo>
                    <a:pt x="15502" y="22249"/>
                  </a:lnTo>
                  <a:lnTo>
                    <a:pt x="15502" y="23708"/>
                  </a:lnTo>
                  <a:lnTo>
                    <a:pt x="15502" y="24437"/>
                  </a:lnTo>
                  <a:lnTo>
                    <a:pt x="15502" y="25167"/>
                  </a:lnTo>
                  <a:lnTo>
                    <a:pt x="16363" y="26626"/>
                  </a:lnTo>
                  <a:lnTo>
                    <a:pt x="16650" y="27720"/>
                  </a:lnTo>
                  <a:lnTo>
                    <a:pt x="17511" y="29179"/>
                  </a:lnTo>
                  <a:lnTo>
                    <a:pt x="17799" y="30638"/>
                  </a:lnTo>
                  <a:lnTo>
                    <a:pt x="18947" y="31732"/>
                  </a:lnTo>
                  <a:lnTo>
                    <a:pt x="19521" y="32097"/>
                  </a:lnTo>
                  <a:lnTo>
                    <a:pt x="19521" y="31732"/>
                  </a:lnTo>
                  <a:lnTo>
                    <a:pt x="20095" y="32097"/>
                  </a:lnTo>
                  <a:lnTo>
                    <a:pt x="21244" y="32097"/>
                  </a:lnTo>
                  <a:lnTo>
                    <a:pt x="20669" y="33191"/>
                  </a:lnTo>
                  <a:lnTo>
                    <a:pt x="20095" y="33556"/>
                  </a:lnTo>
                  <a:lnTo>
                    <a:pt x="20095" y="35379"/>
                  </a:lnTo>
                  <a:lnTo>
                    <a:pt x="20669" y="36474"/>
                  </a:lnTo>
                  <a:lnTo>
                    <a:pt x="21244" y="36838"/>
                  </a:lnTo>
                  <a:lnTo>
                    <a:pt x="22105" y="36838"/>
                  </a:lnTo>
                  <a:lnTo>
                    <a:pt x="22105" y="37933"/>
                  </a:lnTo>
                  <a:lnTo>
                    <a:pt x="22105" y="38297"/>
                  </a:lnTo>
                  <a:lnTo>
                    <a:pt x="22679" y="39756"/>
                  </a:lnTo>
                  <a:lnTo>
                    <a:pt x="23253" y="39756"/>
                  </a:lnTo>
                  <a:lnTo>
                    <a:pt x="23827" y="39756"/>
                  </a:lnTo>
                  <a:lnTo>
                    <a:pt x="24401" y="41215"/>
                  </a:lnTo>
                  <a:lnTo>
                    <a:pt x="24401" y="41580"/>
                  </a:lnTo>
                  <a:lnTo>
                    <a:pt x="24976" y="41580"/>
                  </a:lnTo>
                  <a:lnTo>
                    <a:pt x="24976" y="42674"/>
                  </a:lnTo>
                  <a:lnTo>
                    <a:pt x="24401" y="42674"/>
                  </a:lnTo>
                  <a:lnTo>
                    <a:pt x="24401" y="43039"/>
                  </a:lnTo>
                  <a:lnTo>
                    <a:pt x="23827" y="43039"/>
                  </a:lnTo>
                  <a:lnTo>
                    <a:pt x="23253" y="43768"/>
                  </a:lnTo>
                  <a:lnTo>
                    <a:pt x="22679" y="46686"/>
                  </a:lnTo>
                  <a:lnTo>
                    <a:pt x="23253" y="45957"/>
                  </a:lnTo>
                  <a:lnTo>
                    <a:pt x="23253" y="46686"/>
                  </a:lnTo>
                  <a:lnTo>
                    <a:pt x="23827" y="46686"/>
                  </a:lnTo>
                  <a:lnTo>
                    <a:pt x="24976" y="46686"/>
                  </a:lnTo>
                  <a:lnTo>
                    <a:pt x="24401" y="47416"/>
                  </a:lnTo>
                  <a:lnTo>
                    <a:pt x="24401" y="48145"/>
                  </a:lnTo>
                  <a:lnTo>
                    <a:pt x="24976" y="47416"/>
                  </a:lnTo>
                  <a:lnTo>
                    <a:pt x="25550" y="48510"/>
                  </a:lnTo>
                  <a:lnTo>
                    <a:pt x="26698" y="49604"/>
                  </a:lnTo>
                  <a:lnTo>
                    <a:pt x="26985" y="49604"/>
                  </a:lnTo>
                  <a:lnTo>
                    <a:pt x="26985" y="49969"/>
                  </a:lnTo>
                  <a:lnTo>
                    <a:pt x="27846" y="49969"/>
                  </a:lnTo>
                  <a:lnTo>
                    <a:pt x="28133" y="51063"/>
                  </a:lnTo>
                  <a:lnTo>
                    <a:pt x="28133" y="52522"/>
                  </a:lnTo>
                  <a:lnTo>
                    <a:pt x="28133" y="53981"/>
                  </a:lnTo>
                  <a:lnTo>
                    <a:pt x="28995" y="54346"/>
                  </a:lnTo>
                  <a:lnTo>
                    <a:pt x="30717" y="57629"/>
                  </a:lnTo>
                  <a:lnTo>
                    <a:pt x="33014" y="61276"/>
                  </a:lnTo>
                  <a:lnTo>
                    <a:pt x="34736" y="64559"/>
                  </a:lnTo>
                  <a:lnTo>
                    <a:pt x="35885" y="66018"/>
                  </a:lnTo>
                  <a:lnTo>
                    <a:pt x="35885" y="68206"/>
                  </a:lnTo>
                  <a:lnTo>
                    <a:pt x="35885" y="70395"/>
                  </a:lnTo>
                  <a:lnTo>
                    <a:pt x="35885" y="71854"/>
                  </a:lnTo>
                  <a:lnTo>
                    <a:pt x="37607" y="74772"/>
                  </a:lnTo>
                  <a:lnTo>
                    <a:pt x="37607" y="75136"/>
                  </a:lnTo>
                  <a:lnTo>
                    <a:pt x="36459" y="76595"/>
                  </a:lnTo>
                  <a:lnTo>
                    <a:pt x="35311" y="79513"/>
                  </a:lnTo>
                  <a:lnTo>
                    <a:pt x="35885" y="79513"/>
                  </a:lnTo>
                  <a:lnTo>
                    <a:pt x="36459" y="79513"/>
                  </a:lnTo>
                  <a:lnTo>
                    <a:pt x="36459" y="79878"/>
                  </a:lnTo>
                  <a:lnTo>
                    <a:pt x="35311" y="80607"/>
                  </a:lnTo>
                  <a:lnTo>
                    <a:pt x="34736" y="80607"/>
                  </a:lnTo>
                  <a:lnTo>
                    <a:pt x="34162" y="81337"/>
                  </a:lnTo>
                  <a:lnTo>
                    <a:pt x="34162" y="82796"/>
                  </a:lnTo>
                  <a:lnTo>
                    <a:pt x="34736" y="84255"/>
                  </a:lnTo>
                  <a:lnTo>
                    <a:pt x="35885" y="86808"/>
                  </a:lnTo>
                  <a:lnTo>
                    <a:pt x="36459" y="88267"/>
                  </a:lnTo>
                  <a:lnTo>
                    <a:pt x="38181" y="89726"/>
                  </a:lnTo>
                  <a:lnTo>
                    <a:pt x="38468" y="89726"/>
                  </a:lnTo>
                  <a:lnTo>
                    <a:pt x="39330" y="90091"/>
                  </a:lnTo>
                  <a:lnTo>
                    <a:pt x="40478" y="91550"/>
                  </a:lnTo>
                  <a:lnTo>
                    <a:pt x="41626" y="92644"/>
                  </a:lnTo>
                  <a:lnTo>
                    <a:pt x="41913" y="94468"/>
                  </a:lnTo>
                  <a:lnTo>
                    <a:pt x="43349" y="95927"/>
                  </a:lnTo>
                  <a:lnTo>
                    <a:pt x="45358" y="96291"/>
                  </a:lnTo>
                  <a:lnTo>
                    <a:pt x="46794" y="97386"/>
                  </a:lnTo>
                  <a:lnTo>
                    <a:pt x="47942" y="97386"/>
                  </a:lnTo>
                  <a:lnTo>
                    <a:pt x="48229" y="97386"/>
                  </a:lnTo>
                  <a:lnTo>
                    <a:pt x="49090" y="97750"/>
                  </a:lnTo>
                  <a:lnTo>
                    <a:pt x="50526" y="99209"/>
                  </a:lnTo>
                  <a:lnTo>
                    <a:pt x="51674" y="101398"/>
                  </a:lnTo>
                  <a:lnTo>
                    <a:pt x="53971" y="102857"/>
                  </a:lnTo>
                  <a:lnTo>
                    <a:pt x="56842" y="104316"/>
                  </a:lnTo>
                  <a:lnTo>
                    <a:pt x="58277" y="105775"/>
                  </a:lnTo>
                  <a:lnTo>
                    <a:pt x="59712" y="106139"/>
                  </a:lnTo>
                  <a:lnTo>
                    <a:pt x="61722" y="106139"/>
                  </a:lnTo>
                  <a:lnTo>
                    <a:pt x="62009" y="107234"/>
                  </a:lnTo>
                  <a:lnTo>
                    <a:pt x="62870" y="107598"/>
                  </a:lnTo>
                  <a:lnTo>
                    <a:pt x="63732" y="108693"/>
                  </a:lnTo>
                  <a:lnTo>
                    <a:pt x="64306" y="109057"/>
                  </a:lnTo>
                  <a:lnTo>
                    <a:pt x="65454" y="110151"/>
                  </a:lnTo>
                  <a:lnTo>
                    <a:pt x="66028" y="110516"/>
                  </a:lnTo>
                  <a:lnTo>
                    <a:pt x="67177" y="111610"/>
                  </a:lnTo>
                  <a:lnTo>
                    <a:pt x="68612" y="111610"/>
                  </a:lnTo>
                  <a:lnTo>
                    <a:pt x="69760" y="111975"/>
                  </a:lnTo>
                  <a:lnTo>
                    <a:pt x="71196" y="112340"/>
                  </a:lnTo>
                  <a:lnTo>
                    <a:pt x="72344" y="112340"/>
                  </a:lnTo>
                  <a:lnTo>
                    <a:pt x="76076" y="111610"/>
                  </a:lnTo>
                  <a:lnTo>
                    <a:pt x="78086" y="110151"/>
                  </a:lnTo>
                  <a:lnTo>
                    <a:pt x="80095" y="109057"/>
                  </a:lnTo>
                  <a:lnTo>
                    <a:pt x="79234" y="109057"/>
                  </a:lnTo>
                  <a:lnTo>
                    <a:pt x="79521" y="107598"/>
                  </a:lnTo>
                  <a:lnTo>
                    <a:pt x="80095" y="107598"/>
                  </a:lnTo>
                  <a:lnTo>
                    <a:pt x="80095" y="108693"/>
                  </a:lnTo>
                  <a:lnTo>
                    <a:pt x="81244" y="108693"/>
                  </a:lnTo>
                  <a:lnTo>
                    <a:pt x="80095" y="109057"/>
                  </a:lnTo>
                  <a:lnTo>
                    <a:pt x="82392" y="110151"/>
                  </a:lnTo>
                  <a:lnTo>
                    <a:pt x="81818" y="109057"/>
                  </a:lnTo>
                  <a:lnTo>
                    <a:pt x="81818" y="108693"/>
                  </a:lnTo>
                  <a:lnTo>
                    <a:pt x="83827" y="110516"/>
                  </a:lnTo>
                  <a:lnTo>
                    <a:pt x="85837" y="112340"/>
                  </a:lnTo>
                  <a:lnTo>
                    <a:pt x="87272" y="114893"/>
                  </a:lnTo>
                  <a:lnTo>
                    <a:pt x="88421" y="115258"/>
                  </a:lnTo>
                  <a:lnTo>
                    <a:pt x="88708" y="116717"/>
                  </a:lnTo>
                  <a:lnTo>
                    <a:pt x="89569" y="118176"/>
                  </a:lnTo>
                  <a:lnTo>
                    <a:pt x="90717" y="120000"/>
                  </a:lnTo>
                  <a:lnTo>
                    <a:pt x="90717" y="119635"/>
                  </a:lnTo>
                  <a:lnTo>
                    <a:pt x="91004" y="118905"/>
                  </a:lnTo>
                  <a:lnTo>
                    <a:pt x="91004" y="117446"/>
                  </a:lnTo>
                  <a:lnTo>
                    <a:pt x="91578" y="116717"/>
                  </a:lnTo>
                  <a:lnTo>
                    <a:pt x="91578" y="115258"/>
                  </a:lnTo>
                  <a:lnTo>
                    <a:pt x="91578" y="114893"/>
                  </a:lnTo>
                  <a:lnTo>
                    <a:pt x="93301" y="110516"/>
                  </a:lnTo>
                  <a:lnTo>
                    <a:pt x="93588" y="110151"/>
                  </a:lnTo>
                  <a:lnTo>
                    <a:pt x="94736" y="110151"/>
                  </a:lnTo>
                  <a:lnTo>
                    <a:pt x="96459" y="110151"/>
                  </a:lnTo>
                  <a:lnTo>
                    <a:pt x="98181" y="110151"/>
                  </a:lnTo>
                  <a:lnTo>
                    <a:pt x="99904" y="110151"/>
                  </a:lnTo>
                  <a:lnTo>
                    <a:pt x="99904" y="107598"/>
                  </a:lnTo>
                  <a:lnTo>
                    <a:pt x="99330" y="107234"/>
                  </a:lnTo>
                  <a:lnTo>
                    <a:pt x="98755" y="105775"/>
                  </a:lnTo>
                  <a:lnTo>
                    <a:pt x="98181" y="105045"/>
                  </a:lnTo>
                  <a:lnTo>
                    <a:pt x="97033" y="103586"/>
                  </a:lnTo>
                  <a:lnTo>
                    <a:pt x="95885" y="102127"/>
                  </a:lnTo>
                  <a:lnTo>
                    <a:pt x="97033" y="102127"/>
                  </a:lnTo>
                  <a:lnTo>
                    <a:pt x="97607" y="102127"/>
                  </a:lnTo>
                  <a:lnTo>
                    <a:pt x="98181" y="101398"/>
                  </a:lnTo>
                  <a:lnTo>
                    <a:pt x="98181" y="100303"/>
                  </a:lnTo>
                  <a:lnTo>
                    <a:pt x="98755" y="98844"/>
                  </a:lnTo>
                  <a:lnTo>
                    <a:pt x="99330" y="97750"/>
                  </a:lnTo>
                  <a:lnTo>
                    <a:pt x="100191" y="97750"/>
                  </a:lnTo>
                  <a:lnTo>
                    <a:pt x="102488" y="98844"/>
                  </a:lnTo>
                  <a:lnTo>
                    <a:pt x="107081" y="98844"/>
                  </a:lnTo>
                  <a:lnTo>
                    <a:pt x="106794" y="100303"/>
                  </a:lnTo>
                  <a:lnTo>
                    <a:pt x="107081" y="99209"/>
                  </a:lnTo>
                  <a:lnTo>
                    <a:pt x="107368" y="97750"/>
                  </a:lnTo>
                  <a:lnTo>
                    <a:pt x="107368" y="97386"/>
                  </a:lnTo>
                  <a:lnTo>
                    <a:pt x="107942" y="97750"/>
                  </a:lnTo>
                  <a:lnTo>
                    <a:pt x="109090" y="95562"/>
                  </a:lnTo>
                  <a:lnTo>
                    <a:pt x="110239" y="94468"/>
                  </a:lnTo>
                  <a:lnTo>
                    <a:pt x="111387" y="94103"/>
                  </a:lnTo>
                  <a:lnTo>
                    <a:pt x="111387" y="93009"/>
                  </a:lnTo>
                  <a:lnTo>
                    <a:pt x="112535" y="91550"/>
                  </a:lnTo>
                  <a:lnTo>
                    <a:pt x="112535" y="94103"/>
                  </a:lnTo>
                  <a:lnTo>
                    <a:pt x="112535" y="95562"/>
                  </a:lnTo>
                  <a:lnTo>
                    <a:pt x="112822" y="95927"/>
                  </a:lnTo>
                  <a:lnTo>
                    <a:pt x="113684" y="94103"/>
                  </a:lnTo>
                  <a:lnTo>
                    <a:pt x="113971" y="91550"/>
                  </a:lnTo>
                  <a:lnTo>
                    <a:pt x="115980" y="88267"/>
                  </a:lnTo>
                  <a:lnTo>
                    <a:pt x="114832" y="89361"/>
                  </a:lnTo>
                  <a:lnTo>
                    <a:pt x="114832" y="88267"/>
                  </a:lnTo>
                  <a:lnTo>
                    <a:pt x="115119" y="87902"/>
                  </a:lnTo>
                  <a:lnTo>
                    <a:pt x="115980" y="86808"/>
                  </a:lnTo>
                  <a:lnTo>
                    <a:pt x="114832" y="86808"/>
                  </a:lnTo>
                  <a:lnTo>
                    <a:pt x="115980" y="85349"/>
                  </a:lnTo>
                  <a:lnTo>
                    <a:pt x="115980" y="84984"/>
                  </a:lnTo>
                  <a:lnTo>
                    <a:pt x="116267" y="84255"/>
                  </a:lnTo>
                  <a:lnTo>
                    <a:pt x="116267" y="83525"/>
                  </a:lnTo>
                  <a:lnTo>
                    <a:pt x="117416" y="81337"/>
                  </a:lnTo>
                  <a:lnTo>
                    <a:pt x="118851" y="79513"/>
                  </a:lnTo>
                  <a:lnTo>
                    <a:pt x="119999" y="76960"/>
                  </a:lnTo>
                  <a:lnTo>
                    <a:pt x="119999" y="75501"/>
                  </a:lnTo>
                  <a:lnTo>
                    <a:pt x="119999" y="74772"/>
                  </a:lnTo>
                  <a:lnTo>
                    <a:pt x="119712" y="73677"/>
                  </a:lnTo>
                  <a:close/>
                  <a:moveTo>
                    <a:pt x="72344" y="72218"/>
                  </a:moveTo>
                  <a:lnTo>
                    <a:pt x="71196" y="70395"/>
                  </a:lnTo>
                  <a:lnTo>
                    <a:pt x="72344" y="73677"/>
                  </a:lnTo>
                  <a:lnTo>
                    <a:pt x="72344" y="7221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69" name="Shape 869"/>
            <p:cNvSpPr/>
            <p:nvPr/>
          </p:nvSpPr>
          <p:spPr>
            <a:xfrm>
              <a:off x="2247900" y="4829278"/>
              <a:ext cx="500063" cy="1166812"/>
            </a:xfrm>
            <a:custGeom>
              <a:avLst/>
              <a:gdLst/>
              <a:ahLst/>
              <a:cxnLst/>
              <a:rect l="0" t="0" r="0" b="0"/>
              <a:pathLst>
                <a:path w="120000" h="120000" extrusionOk="0">
                  <a:moveTo>
                    <a:pt x="110588" y="106308"/>
                  </a:moveTo>
                  <a:lnTo>
                    <a:pt x="111058" y="105704"/>
                  </a:lnTo>
                  <a:lnTo>
                    <a:pt x="111058" y="105503"/>
                  </a:lnTo>
                  <a:lnTo>
                    <a:pt x="110588" y="105503"/>
                  </a:lnTo>
                  <a:lnTo>
                    <a:pt x="110588" y="105302"/>
                  </a:lnTo>
                  <a:lnTo>
                    <a:pt x="109647" y="105503"/>
                  </a:lnTo>
                  <a:lnTo>
                    <a:pt x="109647" y="105704"/>
                  </a:lnTo>
                  <a:lnTo>
                    <a:pt x="105882" y="105503"/>
                  </a:lnTo>
                  <a:lnTo>
                    <a:pt x="105411" y="105704"/>
                  </a:lnTo>
                  <a:lnTo>
                    <a:pt x="103529" y="105503"/>
                  </a:lnTo>
                  <a:lnTo>
                    <a:pt x="103529" y="105704"/>
                  </a:lnTo>
                  <a:lnTo>
                    <a:pt x="103058" y="106107"/>
                  </a:lnTo>
                  <a:lnTo>
                    <a:pt x="103529" y="106107"/>
                  </a:lnTo>
                  <a:lnTo>
                    <a:pt x="104000" y="106107"/>
                  </a:lnTo>
                  <a:lnTo>
                    <a:pt x="105882" y="106912"/>
                  </a:lnTo>
                  <a:lnTo>
                    <a:pt x="104941" y="106912"/>
                  </a:lnTo>
                  <a:lnTo>
                    <a:pt x="104000" y="107315"/>
                  </a:lnTo>
                  <a:lnTo>
                    <a:pt x="103529" y="107315"/>
                  </a:lnTo>
                  <a:lnTo>
                    <a:pt x="102117" y="107718"/>
                  </a:lnTo>
                  <a:lnTo>
                    <a:pt x="103529" y="107919"/>
                  </a:lnTo>
                  <a:lnTo>
                    <a:pt x="103058" y="107919"/>
                  </a:lnTo>
                  <a:lnTo>
                    <a:pt x="101647" y="107919"/>
                  </a:lnTo>
                  <a:lnTo>
                    <a:pt x="101176" y="107919"/>
                  </a:lnTo>
                  <a:lnTo>
                    <a:pt x="101176" y="108120"/>
                  </a:lnTo>
                  <a:lnTo>
                    <a:pt x="99764" y="108120"/>
                  </a:lnTo>
                  <a:lnTo>
                    <a:pt x="99764" y="108523"/>
                  </a:lnTo>
                  <a:lnTo>
                    <a:pt x="101176" y="108926"/>
                  </a:lnTo>
                  <a:lnTo>
                    <a:pt x="101176" y="108724"/>
                  </a:lnTo>
                  <a:lnTo>
                    <a:pt x="101647" y="108724"/>
                  </a:lnTo>
                  <a:lnTo>
                    <a:pt x="102117" y="109328"/>
                  </a:lnTo>
                  <a:lnTo>
                    <a:pt x="103529" y="108724"/>
                  </a:lnTo>
                  <a:lnTo>
                    <a:pt x="104941" y="108523"/>
                  </a:lnTo>
                  <a:lnTo>
                    <a:pt x="104941" y="108120"/>
                  </a:lnTo>
                  <a:lnTo>
                    <a:pt x="105882" y="107919"/>
                  </a:lnTo>
                  <a:lnTo>
                    <a:pt x="106823" y="108120"/>
                  </a:lnTo>
                  <a:lnTo>
                    <a:pt x="107294" y="107919"/>
                  </a:lnTo>
                  <a:lnTo>
                    <a:pt x="107764" y="107315"/>
                  </a:lnTo>
                  <a:lnTo>
                    <a:pt x="108705" y="107315"/>
                  </a:lnTo>
                  <a:lnTo>
                    <a:pt x="109647" y="106308"/>
                  </a:lnTo>
                  <a:lnTo>
                    <a:pt x="110588" y="106308"/>
                  </a:lnTo>
                  <a:close/>
                  <a:moveTo>
                    <a:pt x="119058" y="106107"/>
                  </a:moveTo>
                  <a:lnTo>
                    <a:pt x="120000" y="106107"/>
                  </a:lnTo>
                  <a:lnTo>
                    <a:pt x="118588" y="105503"/>
                  </a:lnTo>
                  <a:lnTo>
                    <a:pt x="118117" y="105503"/>
                  </a:lnTo>
                  <a:lnTo>
                    <a:pt x="116705" y="105503"/>
                  </a:lnTo>
                  <a:lnTo>
                    <a:pt x="115294" y="104899"/>
                  </a:lnTo>
                  <a:lnTo>
                    <a:pt x="114352" y="104899"/>
                  </a:lnTo>
                  <a:lnTo>
                    <a:pt x="112941" y="104899"/>
                  </a:lnTo>
                  <a:lnTo>
                    <a:pt x="112470" y="105503"/>
                  </a:lnTo>
                  <a:lnTo>
                    <a:pt x="111529" y="105503"/>
                  </a:lnTo>
                  <a:lnTo>
                    <a:pt x="112470" y="107114"/>
                  </a:lnTo>
                  <a:lnTo>
                    <a:pt x="111529" y="106912"/>
                  </a:lnTo>
                  <a:lnTo>
                    <a:pt x="110588" y="106912"/>
                  </a:lnTo>
                  <a:lnTo>
                    <a:pt x="109647" y="107114"/>
                  </a:lnTo>
                  <a:lnTo>
                    <a:pt x="109176" y="107315"/>
                  </a:lnTo>
                  <a:lnTo>
                    <a:pt x="108705" y="107315"/>
                  </a:lnTo>
                  <a:lnTo>
                    <a:pt x="108705" y="108523"/>
                  </a:lnTo>
                  <a:lnTo>
                    <a:pt x="108705" y="108724"/>
                  </a:lnTo>
                  <a:lnTo>
                    <a:pt x="109176" y="109328"/>
                  </a:lnTo>
                  <a:lnTo>
                    <a:pt x="109647" y="109530"/>
                  </a:lnTo>
                  <a:lnTo>
                    <a:pt x="110588" y="108724"/>
                  </a:lnTo>
                  <a:lnTo>
                    <a:pt x="111058" y="108926"/>
                  </a:lnTo>
                  <a:lnTo>
                    <a:pt x="112470" y="108926"/>
                  </a:lnTo>
                  <a:lnTo>
                    <a:pt x="111529" y="108724"/>
                  </a:lnTo>
                  <a:lnTo>
                    <a:pt x="111529" y="108120"/>
                  </a:lnTo>
                  <a:lnTo>
                    <a:pt x="112470" y="108120"/>
                  </a:lnTo>
                  <a:lnTo>
                    <a:pt x="113411" y="108120"/>
                  </a:lnTo>
                  <a:lnTo>
                    <a:pt x="114352" y="108523"/>
                  </a:lnTo>
                  <a:lnTo>
                    <a:pt x="114352" y="108120"/>
                  </a:lnTo>
                  <a:lnTo>
                    <a:pt x="112941" y="107718"/>
                  </a:lnTo>
                  <a:lnTo>
                    <a:pt x="112941" y="107315"/>
                  </a:lnTo>
                  <a:lnTo>
                    <a:pt x="113411" y="107315"/>
                  </a:lnTo>
                  <a:lnTo>
                    <a:pt x="116705" y="107315"/>
                  </a:lnTo>
                  <a:lnTo>
                    <a:pt x="117176" y="107315"/>
                  </a:lnTo>
                  <a:lnTo>
                    <a:pt x="118588" y="106912"/>
                  </a:lnTo>
                  <a:lnTo>
                    <a:pt x="119058" y="106912"/>
                  </a:lnTo>
                  <a:lnTo>
                    <a:pt x="120000" y="106912"/>
                  </a:lnTo>
                  <a:lnTo>
                    <a:pt x="120000" y="106510"/>
                  </a:lnTo>
                  <a:lnTo>
                    <a:pt x="119058" y="106308"/>
                  </a:lnTo>
                  <a:lnTo>
                    <a:pt x="119058" y="106107"/>
                  </a:lnTo>
                  <a:close/>
                  <a:moveTo>
                    <a:pt x="102117" y="105503"/>
                  </a:moveTo>
                  <a:lnTo>
                    <a:pt x="103529" y="105503"/>
                  </a:lnTo>
                  <a:lnTo>
                    <a:pt x="102117" y="105302"/>
                  </a:lnTo>
                  <a:lnTo>
                    <a:pt x="102117" y="105503"/>
                  </a:lnTo>
                  <a:close/>
                  <a:moveTo>
                    <a:pt x="103058" y="118791"/>
                  </a:moveTo>
                  <a:lnTo>
                    <a:pt x="100235" y="118389"/>
                  </a:lnTo>
                  <a:lnTo>
                    <a:pt x="97411" y="118187"/>
                  </a:lnTo>
                  <a:lnTo>
                    <a:pt x="92235" y="116778"/>
                  </a:lnTo>
                  <a:lnTo>
                    <a:pt x="88000" y="115771"/>
                  </a:lnTo>
                  <a:lnTo>
                    <a:pt x="84235" y="114966"/>
                  </a:lnTo>
                  <a:lnTo>
                    <a:pt x="82823" y="114161"/>
                  </a:lnTo>
                  <a:lnTo>
                    <a:pt x="81882" y="113758"/>
                  </a:lnTo>
                  <a:lnTo>
                    <a:pt x="80000" y="113758"/>
                  </a:lnTo>
                  <a:lnTo>
                    <a:pt x="80000" y="113355"/>
                  </a:lnTo>
                  <a:lnTo>
                    <a:pt x="80000" y="112953"/>
                  </a:lnTo>
                  <a:lnTo>
                    <a:pt x="80470" y="113355"/>
                  </a:lnTo>
                  <a:lnTo>
                    <a:pt x="78588" y="112147"/>
                  </a:lnTo>
                  <a:lnTo>
                    <a:pt x="76235" y="111342"/>
                  </a:lnTo>
                  <a:lnTo>
                    <a:pt x="76705" y="112147"/>
                  </a:lnTo>
                  <a:lnTo>
                    <a:pt x="78117" y="112953"/>
                  </a:lnTo>
                  <a:lnTo>
                    <a:pt x="82352" y="116778"/>
                  </a:lnTo>
                  <a:lnTo>
                    <a:pt x="84235" y="118791"/>
                  </a:lnTo>
                  <a:lnTo>
                    <a:pt x="84705" y="118791"/>
                  </a:lnTo>
                  <a:lnTo>
                    <a:pt x="84705" y="119194"/>
                  </a:lnTo>
                  <a:lnTo>
                    <a:pt x="86117" y="119194"/>
                  </a:lnTo>
                  <a:lnTo>
                    <a:pt x="88000" y="119194"/>
                  </a:lnTo>
                  <a:lnTo>
                    <a:pt x="90352" y="119395"/>
                  </a:lnTo>
                  <a:lnTo>
                    <a:pt x="92235" y="119395"/>
                  </a:lnTo>
                  <a:lnTo>
                    <a:pt x="94117" y="119395"/>
                  </a:lnTo>
                  <a:lnTo>
                    <a:pt x="98352" y="120000"/>
                  </a:lnTo>
                  <a:lnTo>
                    <a:pt x="101176" y="119395"/>
                  </a:lnTo>
                  <a:lnTo>
                    <a:pt x="103058" y="119395"/>
                  </a:lnTo>
                  <a:lnTo>
                    <a:pt x="104941" y="119395"/>
                  </a:lnTo>
                  <a:lnTo>
                    <a:pt x="106823" y="119395"/>
                  </a:lnTo>
                  <a:lnTo>
                    <a:pt x="106823" y="118791"/>
                  </a:lnTo>
                  <a:lnTo>
                    <a:pt x="105411" y="118389"/>
                  </a:lnTo>
                  <a:lnTo>
                    <a:pt x="103058" y="118791"/>
                  </a:lnTo>
                  <a:close/>
                  <a:moveTo>
                    <a:pt x="98352" y="106510"/>
                  </a:moveTo>
                  <a:lnTo>
                    <a:pt x="97882" y="106510"/>
                  </a:lnTo>
                  <a:lnTo>
                    <a:pt x="97882" y="107114"/>
                  </a:lnTo>
                  <a:lnTo>
                    <a:pt x="99294" y="107718"/>
                  </a:lnTo>
                  <a:lnTo>
                    <a:pt x="99764" y="107919"/>
                  </a:lnTo>
                  <a:lnTo>
                    <a:pt x="100235" y="107718"/>
                  </a:lnTo>
                  <a:lnTo>
                    <a:pt x="100235" y="107114"/>
                  </a:lnTo>
                  <a:lnTo>
                    <a:pt x="99764" y="107114"/>
                  </a:lnTo>
                  <a:lnTo>
                    <a:pt x="99294" y="107114"/>
                  </a:lnTo>
                  <a:lnTo>
                    <a:pt x="98352" y="107114"/>
                  </a:lnTo>
                  <a:lnTo>
                    <a:pt x="98352" y="106912"/>
                  </a:lnTo>
                  <a:lnTo>
                    <a:pt x="98352" y="106510"/>
                  </a:lnTo>
                  <a:close/>
                  <a:moveTo>
                    <a:pt x="76705" y="110536"/>
                  </a:moveTo>
                  <a:lnTo>
                    <a:pt x="74823" y="109530"/>
                  </a:lnTo>
                  <a:lnTo>
                    <a:pt x="72470" y="108724"/>
                  </a:lnTo>
                  <a:lnTo>
                    <a:pt x="70588" y="108523"/>
                  </a:lnTo>
                  <a:lnTo>
                    <a:pt x="69647" y="107919"/>
                  </a:lnTo>
                  <a:lnTo>
                    <a:pt x="68705" y="107919"/>
                  </a:lnTo>
                  <a:lnTo>
                    <a:pt x="67764" y="107919"/>
                  </a:lnTo>
                  <a:lnTo>
                    <a:pt x="68705" y="107718"/>
                  </a:lnTo>
                  <a:lnTo>
                    <a:pt x="67764" y="106510"/>
                  </a:lnTo>
                  <a:lnTo>
                    <a:pt x="65882" y="106107"/>
                  </a:lnTo>
                  <a:lnTo>
                    <a:pt x="65411" y="106107"/>
                  </a:lnTo>
                  <a:lnTo>
                    <a:pt x="65411" y="105302"/>
                  </a:lnTo>
                  <a:lnTo>
                    <a:pt x="65411" y="104899"/>
                  </a:lnTo>
                  <a:lnTo>
                    <a:pt x="65411" y="103892"/>
                  </a:lnTo>
                  <a:lnTo>
                    <a:pt x="65882" y="103489"/>
                  </a:lnTo>
                  <a:lnTo>
                    <a:pt x="67294" y="103489"/>
                  </a:lnTo>
                  <a:lnTo>
                    <a:pt x="67764" y="103087"/>
                  </a:lnTo>
                  <a:lnTo>
                    <a:pt x="67764" y="102684"/>
                  </a:lnTo>
                  <a:lnTo>
                    <a:pt x="65882" y="102281"/>
                  </a:lnTo>
                  <a:lnTo>
                    <a:pt x="65882" y="101476"/>
                  </a:lnTo>
                  <a:lnTo>
                    <a:pt x="67294" y="102281"/>
                  </a:lnTo>
                  <a:lnTo>
                    <a:pt x="67764" y="102684"/>
                  </a:lnTo>
                  <a:lnTo>
                    <a:pt x="69647" y="102684"/>
                  </a:lnTo>
                  <a:lnTo>
                    <a:pt x="71529" y="102281"/>
                  </a:lnTo>
                  <a:lnTo>
                    <a:pt x="71529" y="101476"/>
                  </a:lnTo>
                  <a:lnTo>
                    <a:pt x="70588" y="99664"/>
                  </a:lnTo>
                  <a:lnTo>
                    <a:pt x="69647" y="99865"/>
                  </a:lnTo>
                  <a:lnTo>
                    <a:pt x="69647" y="99664"/>
                  </a:lnTo>
                  <a:lnTo>
                    <a:pt x="69647" y="99060"/>
                  </a:lnTo>
                  <a:lnTo>
                    <a:pt x="69647" y="98859"/>
                  </a:lnTo>
                  <a:lnTo>
                    <a:pt x="70588" y="98657"/>
                  </a:lnTo>
                  <a:lnTo>
                    <a:pt x="73411" y="97046"/>
                  </a:lnTo>
                  <a:lnTo>
                    <a:pt x="74823" y="96241"/>
                  </a:lnTo>
                  <a:lnTo>
                    <a:pt x="76235" y="95838"/>
                  </a:lnTo>
                  <a:lnTo>
                    <a:pt x="78117" y="95436"/>
                  </a:lnTo>
                  <a:lnTo>
                    <a:pt x="76705" y="95436"/>
                  </a:lnTo>
                  <a:lnTo>
                    <a:pt x="78117" y="95033"/>
                  </a:lnTo>
                  <a:lnTo>
                    <a:pt x="76705" y="94630"/>
                  </a:lnTo>
                  <a:lnTo>
                    <a:pt x="76235" y="94630"/>
                  </a:lnTo>
                  <a:lnTo>
                    <a:pt x="76705" y="93825"/>
                  </a:lnTo>
                  <a:lnTo>
                    <a:pt x="76235" y="92617"/>
                  </a:lnTo>
                  <a:lnTo>
                    <a:pt x="74823" y="91812"/>
                  </a:lnTo>
                  <a:lnTo>
                    <a:pt x="73411" y="91812"/>
                  </a:lnTo>
                  <a:lnTo>
                    <a:pt x="71529" y="91812"/>
                  </a:lnTo>
                  <a:lnTo>
                    <a:pt x="68705" y="91610"/>
                  </a:lnTo>
                  <a:lnTo>
                    <a:pt x="64000" y="90201"/>
                  </a:lnTo>
                  <a:lnTo>
                    <a:pt x="61176" y="89194"/>
                  </a:lnTo>
                  <a:lnTo>
                    <a:pt x="59764" y="88389"/>
                  </a:lnTo>
                  <a:lnTo>
                    <a:pt x="59764" y="87382"/>
                  </a:lnTo>
                  <a:lnTo>
                    <a:pt x="61176" y="85771"/>
                  </a:lnTo>
                  <a:lnTo>
                    <a:pt x="62117" y="85570"/>
                  </a:lnTo>
                  <a:lnTo>
                    <a:pt x="64000" y="85570"/>
                  </a:lnTo>
                  <a:lnTo>
                    <a:pt x="64000" y="84966"/>
                  </a:lnTo>
                  <a:lnTo>
                    <a:pt x="64000" y="84765"/>
                  </a:lnTo>
                  <a:lnTo>
                    <a:pt x="65882" y="84765"/>
                  </a:lnTo>
                  <a:lnTo>
                    <a:pt x="68705" y="84765"/>
                  </a:lnTo>
                  <a:lnTo>
                    <a:pt x="69647" y="84362"/>
                  </a:lnTo>
                  <a:lnTo>
                    <a:pt x="69647" y="83959"/>
                  </a:lnTo>
                  <a:lnTo>
                    <a:pt x="68705" y="83557"/>
                  </a:lnTo>
                  <a:lnTo>
                    <a:pt x="68705" y="83154"/>
                  </a:lnTo>
                  <a:lnTo>
                    <a:pt x="69647" y="82751"/>
                  </a:lnTo>
                  <a:lnTo>
                    <a:pt x="70588" y="82751"/>
                  </a:lnTo>
                  <a:lnTo>
                    <a:pt x="70588" y="82348"/>
                  </a:lnTo>
                  <a:lnTo>
                    <a:pt x="69647" y="81543"/>
                  </a:lnTo>
                  <a:lnTo>
                    <a:pt x="69647" y="81140"/>
                  </a:lnTo>
                  <a:lnTo>
                    <a:pt x="68705" y="80335"/>
                  </a:lnTo>
                  <a:lnTo>
                    <a:pt x="67764" y="79530"/>
                  </a:lnTo>
                  <a:lnTo>
                    <a:pt x="68705" y="78724"/>
                  </a:lnTo>
                  <a:lnTo>
                    <a:pt x="68705" y="78322"/>
                  </a:lnTo>
                  <a:lnTo>
                    <a:pt x="70588" y="77718"/>
                  </a:lnTo>
                  <a:lnTo>
                    <a:pt x="71529" y="77718"/>
                  </a:lnTo>
                  <a:lnTo>
                    <a:pt x="72470" y="76912"/>
                  </a:lnTo>
                  <a:lnTo>
                    <a:pt x="70588" y="76912"/>
                  </a:lnTo>
                  <a:lnTo>
                    <a:pt x="68705" y="76912"/>
                  </a:lnTo>
                  <a:lnTo>
                    <a:pt x="67764" y="76107"/>
                  </a:lnTo>
                  <a:lnTo>
                    <a:pt x="68705" y="75906"/>
                  </a:lnTo>
                  <a:lnTo>
                    <a:pt x="70588" y="75503"/>
                  </a:lnTo>
                  <a:lnTo>
                    <a:pt x="72470" y="75906"/>
                  </a:lnTo>
                  <a:lnTo>
                    <a:pt x="72470" y="76711"/>
                  </a:lnTo>
                  <a:lnTo>
                    <a:pt x="74352" y="76912"/>
                  </a:lnTo>
                  <a:lnTo>
                    <a:pt x="74823" y="76912"/>
                  </a:lnTo>
                  <a:lnTo>
                    <a:pt x="76705" y="76711"/>
                  </a:lnTo>
                  <a:lnTo>
                    <a:pt x="76705" y="75906"/>
                  </a:lnTo>
                  <a:lnTo>
                    <a:pt x="76235" y="75100"/>
                  </a:lnTo>
                  <a:lnTo>
                    <a:pt x="74823" y="74295"/>
                  </a:lnTo>
                  <a:lnTo>
                    <a:pt x="73411" y="74093"/>
                  </a:lnTo>
                  <a:lnTo>
                    <a:pt x="71529" y="74295"/>
                  </a:lnTo>
                  <a:lnTo>
                    <a:pt x="70588" y="74697"/>
                  </a:lnTo>
                  <a:lnTo>
                    <a:pt x="71529" y="74697"/>
                  </a:lnTo>
                  <a:lnTo>
                    <a:pt x="72470" y="75100"/>
                  </a:lnTo>
                  <a:lnTo>
                    <a:pt x="71529" y="75100"/>
                  </a:lnTo>
                  <a:lnTo>
                    <a:pt x="68705" y="75100"/>
                  </a:lnTo>
                  <a:lnTo>
                    <a:pt x="68705" y="74697"/>
                  </a:lnTo>
                  <a:lnTo>
                    <a:pt x="67764" y="74697"/>
                  </a:lnTo>
                  <a:lnTo>
                    <a:pt x="65882" y="74295"/>
                  </a:lnTo>
                  <a:lnTo>
                    <a:pt x="65411" y="74093"/>
                  </a:lnTo>
                  <a:lnTo>
                    <a:pt x="64000" y="73489"/>
                  </a:lnTo>
                  <a:lnTo>
                    <a:pt x="64000" y="72483"/>
                  </a:lnTo>
                  <a:lnTo>
                    <a:pt x="62117" y="71275"/>
                  </a:lnTo>
                  <a:lnTo>
                    <a:pt x="61647" y="70469"/>
                  </a:lnTo>
                  <a:lnTo>
                    <a:pt x="61176" y="70067"/>
                  </a:lnTo>
                  <a:lnTo>
                    <a:pt x="61647" y="69463"/>
                  </a:lnTo>
                  <a:lnTo>
                    <a:pt x="62117" y="68859"/>
                  </a:lnTo>
                  <a:lnTo>
                    <a:pt x="63529" y="69463"/>
                  </a:lnTo>
                  <a:lnTo>
                    <a:pt x="62117" y="69463"/>
                  </a:lnTo>
                  <a:lnTo>
                    <a:pt x="67764" y="70067"/>
                  </a:lnTo>
                  <a:lnTo>
                    <a:pt x="70588" y="70469"/>
                  </a:lnTo>
                  <a:lnTo>
                    <a:pt x="74352" y="70469"/>
                  </a:lnTo>
                  <a:lnTo>
                    <a:pt x="78117" y="70067"/>
                  </a:lnTo>
                  <a:lnTo>
                    <a:pt x="80000" y="69664"/>
                  </a:lnTo>
                  <a:lnTo>
                    <a:pt x="80470" y="68859"/>
                  </a:lnTo>
                  <a:lnTo>
                    <a:pt x="80470" y="68657"/>
                  </a:lnTo>
                  <a:lnTo>
                    <a:pt x="80000" y="68053"/>
                  </a:lnTo>
                  <a:lnTo>
                    <a:pt x="78117" y="67852"/>
                  </a:lnTo>
                  <a:lnTo>
                    <a:pt x="78117" y="67248"/>
                  </a:lnTo>
                  <a:lnTo>
                    <a:pt x="78588" y="67046"/>
                  </a:lnTo>
                  <a:lnTo>
                    <a:pt x="78117" y="66040"/>
                  </a:lnTo>
                  <a:lnTo>
                    <a:pt x="78588" y="66040"/>
                  </a:lnTo>
                  <a:lnTo>
                    <a:pt x="78588" y="65234"/>
                  </a:lnTo>
                  <a:lnTo>
                    <a:pt x="78588" y="64630"/>
                  </a:lnTo>
                  <a:lnTo>
                    <a:pt x="78117" y="64026"/>
                  </a:lnTo>
                  <a:lnTo>
                    <a:pt x="76235" y="63221"/>
                  </a:lnTo>
                  <a:lnTo>
                    <a:pt x="76235" y="62818"/>
                  </a:lnTo>
                  <a:lnTo>
                    <a:pt x="76235" y="62416"/>
                  </a:lnTo>
                  <a:lnTo>
                    <a:pt x="74823" y="62013"/>
                  </a:lnTo>
                  <a:lnTo>
                    <a:pt x="76705" y="62416"/>
                  </a:lnTo>
                  <a:lnTo>
                    <a:pt x="80000" y="62818"/>
                  </a:lnTo>
                  <a:lnTo>
                    <a:pt x="84235" y="62818"/>
                  </a:lnTo>
                  <a:lnTo>
                    <a:pt x="90352" y="62416"/>
                  </a:lnTo>
                  <a:lnTo>
                    <a:pt x="95529" y="61610"/>
                  </a:lnTo>
                  <a:lnTo>
                    <a:pt x="101176" y="61208"/>
                  </a:lnTo>
                  <a:lnTo>
                    <a:pt x="105411" y="60000"/>
                  </a:lnTo>
                  <a:lnTo>
                    <a:pt x="106823" y="59798"/>
                  </a:lnTo>
                  <a:lnTo>
                    <a:pt x="106823" y="58993"/>
                  </a:lnTo>
                  <a:lnTo>
                    <a:pt x="107294" y="57986"/>
                  </a:lnTo>
                  <a:lnTo>
                    <a:pt x="109176" y="56577"/>
                  </a:lnTo>
                  <a:lnTo>
                    <a:pt x="109647" y="55570"/>
                  </a:lnTo>
                  <a:lnTo>
                    <a:pt x="111058" y="55369"/>
                  </a:lnTo>
                  <a:lnTo>
                    <a:pt x="109647" y="54563"/>
                  </a:lnTo>
                  <a:lnTo>
                    <a:pt x="109647" y="53758"/>
                  </a:lnTo>
                  <a:lnTo>
                    <a:pt x="109176" y="53154"/>
                  </a:lnTo>
                  <a:lnTo>
                    <a:pt x="108705" y="53154"/>
                  </a:lnTo>
                  <a:lnTo>
                    <a:pt x="106823" y="52953"/>
                  </a:lnTo>
                  <a:lnTo>
                    <a:pt x="104941" y="52550"/>
                  </a:lnTo>
                  <a:lnTo>
                    <a:pt x="103529" y="51342"/>
                  </a:lnTo>
                  <a:lnTo>
                    <a:pt x="103529" y="50536"/>
                  </a:lnTo>
                  <a:lnTo>
                    <a:pt x="103529" y="49731"/>
                  </a:lnTo>
                  <a:lnTo>
                    <a:pt x="103058" y="49127"/>
                  </a:lnTo>
                  <a:lnTo>
                    <a:pt x="99294" y="47718"/>
                  </a:lnTo>
                  <a:lnTo>
                    <a:pt x="95058" y="46711"/>
                  </a:lnTo>
                  <a:lnTo>
                    <a:pt x="93176" y="46510"/>
                  </a:lnTo>
                  <a:lnTo>
                    <a:pt x="92235" y="45704"/>
                  </a:lnTo>
                  <a:lnTo>
                    <a:pt x="93176" y="45704"/>
                  </a:lnTo>
                  <a:lnTo>
                    <a:pt x="93176" y="45100"/>
                  </a:lnTo>
                  <a:lnTo>
                    <a:pt x="93176" y="44899"/>
                  </a:lnTo>
                  <a:lnTo>
                    <a:pt x="91294" y="43288"/>
                  </a:lnTo>
                  <a:lnTo>
                    <a:pt x="91294" y="42483"/>
                  </a:lnTo>
                  <a:lnTo>
                    <a:pt x="91294" y="41677"/>
                  </a:lnTo>
                  <a:lnTo>
                    <a:pt x="91294" y="41476"/>
                  </a:lnTo>
                  <a:lnTo>
                    <a:pt x="92235" y="41476"/>
                  </a:lnTo>
                  <a:lnTo>
                    <a:pt x="93176" y="41073"/>
                  </a:lnTo>
                  <a:lnTo>
                    <a:pt x="92235" y="40671"/>
                  </a:lnTo>
                  <a:lnTo>
                    <a:pt x="91294" y="39865"/>
                  </a:lnTo>
                  <a:lnTo>
                    <a:pt x="91294" y="38657"/>
                  </a:lnTo>
                  <a:lnTo>
                    <a:pt x="91294" y="38255"/>
                  </a:lnTo>
                  <a:lnTo>
                    <a:pt x="90352" y="37651"/>
                  </a:lnTo>
                  <a:lnTo>
                    <a:pt x="91294" y="36845"/>
                  </a:lnTo>
                  <a:lnTo>
                    <a:pt x="91294" y="36040"/>
                  </a:lnTo>
                  <a:lnTo>
                    <a:pt x="91294" y="35436"/>
                  </a:lnTo>
                  <a:lnTo>
                    <a:pt x="91294" y="35234"/>
                  </a:lnTo>
                  <a:lnTo>
                    <a:pt x="91294" y="34429"/>
                  </a:lnTo>
                  <a:lnTo>
                    <a:pt x="91294" y="33624"/>
                  </a:lnTo>
                  <a:lnTo>
                    <a:pt x="91294" y="33422"/>
                  </a:lnTo>
                  <a:lnTo>
                    <a:pt x="91294" y="32818"/>
                  </a:lnTo>
                  <a:lnTo>
                    <a:pt x="90352" y="32214"/>
                  </a:lnTo>
                  <a:lnTo>
                    <a:pt x="91294" y="31812"/>
                  </a:lnTo>
                  <a:lnTo>
                    <a:pt x="91294" y="31006"/>
                  </a:lnTo>
                  <a:lnTo>
                    <a:pt x="91294" y="30604"/>
                  </a:lnTo>
                  <a:lnTo>
                    <a:pt x="93176" y="30201"/>
                  </a:lnTo>
                  <a:lnTo>
                    <a:pt x="93176" y="29597"/>
                  </a:lnTo>
                  <a:lnTo>
                    <a:pt x="95058" y="29194"/>
                  </a:lnTo>
                  <a:lnTo>
                    <a:pt x="95529" y="28791"/>
                  </a:lnTo>
                  <a:lnTo>
                    <a:pt x="96941" y="27986"/>
                  </a:lnTo>
                  <a:lnTo>
                    <a:pt x="98352" y="26375"/>
                  </a:lnTo>
                  <a:lnTo>
                    <a:pt x="100235" y="24765"/>
                  </a:lnTo>
                  <a:lnTo>
                    <a:pt x="101647" y="23959"/>
                  </a:lnTo>
                  <a:lnTo>
                    <a:pt x="103058" y="23959"/>
                  </a:lnTo>
                  <a:lnTo>
                    <a:pt x="103058" y="23758"/>
                  </a:lnTo>
                  <a:lnTo>
                    <a:pt x="101647" y="23758"/>
                  </a:lnTo>
                  <a:lnTo>
                    <a:pt x="104941" y="22953"/>
                  </a:lnTo>
                  <a:lnTo>
                    <a:pt x="105411" y="22147"/>
                  </a:lnTo>
                  <a:lnTo>
                    <a:pt x="107294" y="21946"/>
                  </a:lnTo>
                  <a:lnTo>
                    <a:pt x="108705" y="21342"/>
                  </a:lnTo>
                  <a:lnTo>
                    <a:pt x="109176" y="21140"/>
                  </a:lnTo>
                  <a:lnTo>
                    <a:pt x="111058" y="20738"/>
                  </a:lnTo>
                  <a:lnTo>
                    <a:pt x="113411" y="19932"/>
                  </a:lnTo>
                  <a:lnTo>
                    <a:pt x="115294" y="19530"/>
                  </a:lnTo>
                  <a:lnTo>
                    <a:pt x="115294" y="19127"/>
                  </a:lnTo>
                  <a:lnTo>
                    <a:pt x="115294" y="17516"/>
                  </a:lnTo>
                  <a:lnTo>
                    <a:pt x="114823" y="15100"/>
                  </a:lnTo>
                  <a:lnTo>
                    <a:pt x="113411" y="14697"/>
                  </a:lnTo>
                  <a:lnTo>
                    <a:pt x="111529" y="13892"/>
                  </a:lnTo>
                  <a:lnTo>
                    <a:pt x="109647" y="13892"/>
                  </a:lnTo>
                  <a:lnTo>
                    <a:pt x="109176" y="13892"/>
                  </a:lnTo>
                  <a:lnTo>
                    <a:pt x="109176" y="14093"/>
                  </a:lnTo>
                  <a:lnTo>
                    <a:pt x="107294" y="13892"/>
                  </a:lnTo>
                  <a:lnTo>
                    <a:pt x="107294" y="14093"/>
                  </a:lnTo>
                  <a:lnTo>
                    <a:pt x="107294" y="14697"/>
                  </a:lnTo>
                  <a:lnTo>
                    <a:pt x="107294" y="16510"/>
                  </a:lnTo>
                  <a:lnTo>
                    <a:pt x="107294" y="17315"/>
                  </a:lnTo>
                  <a:lnTo>
                    <a:pt x="107294" y="17516"/>
                  </a:lnTo>
                  <a:lnTo>
                    <a:pt x="106823" y="17516"/>
                  </a:lnTo>
                  <a:lnTo>
                    <a:pt x="105411" y="18724"/>
                  </a:lnTo>
                  <a:lnTo>
                    <a:pt x="104941" y="18724"/>
                  </a:lnTo>
                  <a:lnTo>
                    <a:pt x="103058" y="19127"/>
                  </a:lnTo>
                  <a:lnTo>
                    <a:pt x="103058" y="19932"/>
                  </a:lnTo>
                  <a:lnTo>
                    <a:pt x="101647" y="20335"/>
                  </a:lnTo>
                  <a:lnTo>
                    <a:pt x="101176" y="20738"/>
                  </a:lnTo>
                  <a:lnTo>
                    <a:pt x="100235" y="20335"/>
                  </a:lnTo>
                  <a:lnTo>
                    <a:pt x="99294" y="20335"/>
                  </a:lnTo>
                  <a:lnTo>
                    <a:pt x="97411" y="20738"/>
                  </a:lnTo>
                  <a:lnTo>
                    <a:pt x="97411" y="21140"/>
                  </a:lnTo>
                  <a:lnTo>
                    <a:pt x="95529" y="20738"/>
                  </a:lnTo>
                  <a:lnTo>
                    <a:pt x="95058" y="20738"/>
                  </a:lnTo>
                  <a:lnTo>
                    <a:pt x="94117" y="20738"/>
                  </a:lnTo>
                  <a:lnTo>
                    <a:pt x="93176" y="20738"/>
                  </a:lnTo>
                  <a:lnTo>
                    <a:pt x="90352" y="20738"/>
                  </a:lnTo>
                  <a:lnTo>
                    <a:pt x="88470" y="20738"/>
                  </a:lnTo>
                  <a:lnTo>
                    <a:pt x="84705" y="19932"/>
                  </a:lnTo>
                  <a:lnTo>
                    <a:pt x="82352" y="19932"/>
                  </a:lnTo>
                  <a:lnTo>
                    <a:pt x="80470" y="20335"/>
                  </a:lnTo>
                  <a:lnTo>
                    <a:pt x="80470" y="19932"/>
                  </a:lnTo>
                  <a:lnTo>
                    <a:pt x="80470" y="19530"/>
                  </a:lnTo>
                  <a:lnTo>
                    <a:pt x="81882" y="18322"/>
                  </a:lnTo>
                  <a:lnTo>
                    <a:pt x="82352" y="18120"/>
                  </a:lnTo>
                  <a:lnTo>
                    <a:pt x="82352" y="17315"/>
                  </a:lnTo>
                  <a:lnTo>
                    <a:pt x="82352" y="16510"/>
                  </a:lnTo>
                  <a:lnTo>
                    <a:pt x="82823" y="15906"/>
                  </a:lnTo>
                  <a:lnTo>
                    <a:pt x="84235" y="14899"/>
                  </a:lnTo>
                  <a:lnTo>
                    <a:pt x="84705" y="14093"/>
                  </a:lnTo>
                  <a:lnTo>
                    <a:pt x="86117" y="13288"/>
                  </a:lnTo>
                  <a:lnTo>
                    <a:pt x="84705" y="13087"/>
                  </a:lnTo>
                  <a:lnTo>
                    <a:pt x="84235" y="12281"/>
                  </a:lnTo>
                  <a:lnTo>
                    <a:pt x="82352" y="12080"/>
                  </a:lnTo>
                  <a:lnTo>
                    <a:pt x="80470" y="12080"/>
                  </a:lnTo>
                  <a:lnTo>
                    <a:pt x="80000" y="11476"/>
                  </a:lnTo>
                  <a:lnTo>
                    <a:pt x="78588" y="11275"/>
                  </a:lnTo>
                  <a:lnTo>
                    <a:pt x="76235" y="10671"/>
                  </a:lnTo>
                  <a:lnTo>
                    <a:pt x="72470" y="9865"/>
                  </a:lnTo>
                  <a:lnTo>
                    <a:pt x="68705" y="8859"/>
                  </a:lnTo>
                  <a:lnTo>
                    <a:pt x="67294" y="8456"/>
                  </a:lnTo>
                  <a:lnTo>
                    <a:pt x="65411" y="8053"/>
                  </a:lnTo>
                  <a:lnTo>
                    <a:pt x="63529" y="8053"/>
                  </a:lnTo>
                  <a:lnTo>
                    <a:pt x="61647" y="7651"/>
                  </a:lnTo>
                  <a:lnTo>
                    <a:pt x="59764" y="7651"/>
                  </a:lnTo>
                  <a:lnTo>
                    <a:pt x="57882" y="7248"/>
                  </a:lnTo>
                  <a:lnTo>
                    <a:pt x="56000" y="6040"/>
                  </a:lnTo>
                  <a:lnTo>
                    <a:pt x="53176" y="5234"/>
                  </a:lnTo>
                  <a:lnTo>
                    <a:pt x="49882" y="4228"/>
                  </a:lnTo>
                  <a:lnTo>
                    <a:pt x="49411" y="3221"/>
                  </a:lnTo>
                  <a:lnTo>
                    <a:pt x="48000" y="2617"/>
                  </a:lnTo>
                  <a:lnTo>
                    <a:pt x="47529" y="2617"/>
                  </a:lnTo>
                  <a:lnTo>
                    <a:pt x="46588" y="2416"/>
                  </a:lnTo>
                  <a:lnTo>
                    <a:pt x="44705" y="1610"/>
                  </a:lnTo>
                  <a:lnTo>
                    <a:pt x="43764" y="1006"/>
                  </a:lnTo>
                  <a:lnTo>
                    <a:pt x="42823" y="805"/>
                  </a:lnTo>
                  <a:lnTo>
                    <a:pt x="40941" y="805"/>
                  </a:lnTo>
                  <a:lnTo>
                    <a:pt x="37176" y="805"/>
                  </a:lnTo>
                  <a:lnTo>
                    <a:pt x="35294" y="805"/>
                  </a:lnTo>
                  <a:lnTo>
                    <a:pt x="34823" y="1610"/>
                  </a:lnTo>
                  <a:lnTo>
                    <a:pt x="34352" y="2416"/>
                  </a:lnTo>
                  <a:lnTo>
                    <a:pt x="32941" y="3624"/>
                  </a:lnTo>
                  <a:lnTo>
                    <a:pt x="31058" y="2416"/>
                  </a:lnTo>
                  <a:lnTo>
                    <a:pt x="29176" y="1610"/>
                  </a:lnTo>
                  <a:lnTo>
                    <a:pt x="27764" y="1006"/>
                  </a:lnTo>
                  <a:lnTo>
                    <a:pt x="24941" y="1006"/>
                  </a:lnTo>
                  <a:lnTo>
                    <a:pt x="22117" y="1006"/>
                  </a:lnTo>
                  <a:lnTo>
                    <a:pt x="20235" y="402"/>
                  </a:lnTo>
                  <a:lnTo>
                    <a:pt x="17882" y="0"/>
                  </a:lnTo>
                  <a:lnTo>
                    <a:pt x="17882" y="1006"/>
                  </a:lnTo>
                  <a:lnTo>
                    <a:pt x="16000" y="1610"/>
                  </a:lnTo>
                  <a:lnTo>
                    <a:pt x="14117" y="1812"/>
                  </a:lnTo>
                  <a:lnTo>
                    <a:pt x="13647" y="2617"/>
                  </a:lnTo>
                  <a:lnTo>
                    <a:pt x="11764" y="3624"/>
                  </a:lnTo>
                  <a:lnTo>
                    <a:pt x="12235" y="3624"/>
                  </a:lnTo>
                  <a:lnTo>
                    <a:pt x="12235" y="4228"/>
                  </a:lnTo>
                  <a:lnTo>
                    <a:pt x="13647" y="5234"/>
                  </a:lnTo>
                  <a:lnTo>
                    <a:pt x="13647" y="6845"/>
                  </a:lnTo>
                  <a:lnTo>
                    <a:pt x="12235" y="8053"/>
                  </a:lnTo>
                  <a:lnTo>
                    <a:pt x="11764" y="8456"/>
                  </a:lnTo>
                  <a:lnTo>
                    <a:pt x="10352" y="8859"/>
                  </a:lnTo>
                  <a:lnTo>
                    <a:pt x="8000" y="9261"/>
                  </a:lnTo>
                  <a:lnTo>
                    <a:pt x="5647" y="9865"/>
                  </a:lnTo>
                  <a:lnTo>
                    <a:pt x="4235" y="10671"/>
                  </a:lnTo>
                  <a:lnTo>
                    <a:pt x="5647" y="11476"/>
                  </a:lnTo>
                  <a:lnTo>
                    <a:pt x="6117" y="12281"/>
                  </a:lnTo>
                  <a:lnTo>
                    <a:pt x="5647" y="12281"/>
                  </a:lnTo>
                  <a:lnTo>
                    <a:pt x="4235" y="12483"/>
                  </a:lnTo>
                  <a:lnTo>
                    <a:pt x="5647" y="13892"/>
                  </a:lnTo>
                  <a:lnTo>
                    <a:pt x="7529" y="15100"/>
                  </a:lnTo>
                  <a:lnTo>
                    <a:pt x="7529" y="15906"/>
                  </a:lnTo>
                  <a:lnTo>
                    <a:pt x="7529" y="16510"/>
                  </a:lnTo>
                  <a:lnTo>
                    <a:pt x="6117" y="16711"/>
                  </a:lnTo>
                  <a:lnTo>
                    <a:pt x="7529" y="17315"/>
                  </a:lnTo>
                  <a:lnTo>
                    <a:pt x="8470" y="18322"/>
                  </a:lnTo>
                  <a:lnTo>
                    <a:pt x="8470" y="19127"/>
                  </a:lnTo>
                  <a:lnTo>
                    <a:pt x="8000" y="19530"/>
                  </a:lnTo>
                  <a:lnTo>
                    <a:pt x="7529" y="19530"/>
                  </a:lnTo>
                  <a:lnTo>
                    <a:pt x="6117" y="19530"/>
                  </a:lnTo>
                  <a:lnTo>
                    <a:pt x="5647" y="20738"/>
                  </a:lnTo>
                  <a:lnTo>
                    <a:pt x="4235" y="22751"/>
                  </a:lnTo>
                  <a:lnTo>
                    <a:pt x="2352" y="23758"/>
                  </a:lnTo>
                  <a:lnTo>
                    <a:pt x="1882" y="25369"/>
                  </a:lnTo>
                  <a:lnTo>
                    <a:pt x="1882" y="26778"/>
                  </a:lnTo>
                  <a:lnTo>
                    <a:pt x="470" y="27181"/>
                  </a:lnTo>
                  <a:lnTo>
                    <a:pt x="470" y="27986"/>
                  </a:lnTo>
                  <a:lnTo>
                    <a:pt x="470" y="28791"/>
                  </a:lnTo>
                  <a:lnTo>
                    <a:pt x="2352" y="29798"/>
                  </a:lnTo>
                  <a:lnTo>
                    <a:pt x="2352" y="31006"/>
                  </a:lnTo>
                  <a:lnTo>
                    <a:pt x="2352" y="31409"/>
                  </a:lnTo>
                  <a:lnTo>
                    <a:pt x="1882" y="31409"/>
                  </a:lnTo>
                  <a:lnTo>
                    <a:pt x="1882" y="31812"/>
                  </a:lnTo>
                  <a:lnTo>
                    <a:pt x="1882" y="32214"/>
                  </a:lnTo>
                  <a:lnTo>
                    <a:pt x="470" y="33422"/>
                  </a:lnTo>
                  <a:lnTo>
                    <a:pt x="470" y="33624"/>
                  </a:lnTo>
                  <a:lnTo>
                    <a:pt x="470" y="34228"/>
                  </a:lnTo>
                  <a:lnTo>
                    <a:pt x="0" y="35033"/>
                  </a:lnTo>
                  <a:lnTo>
                    <a:pt x="470" y="36040"/>
                  </a:lnTo>
                  <a:lnTo>
                    <a:pt x="2352" y="36845"/>
                  </a:lnTo>
                  <a:lnTo>
                    <a:pt x="3764" y="37046"/>
                  </a:lnTo>
                  <a:lnTo>
                    <a:pt x="3764" y="37651"/>
                  </a:lnTo>
                  <a:lnTo>
                    <a:pt x="4235" y="38255"/>
                  </a:lnTo>
                  <a:lnTo>
                    <a:pt x="6117" y="39463"/>
                  </a:lnTo>
                  <a:lnTo>
                    <a:pt x="6117" y="39865"/>
                  </a:lnTo>
                  <a:lnTo>
                    <a:pt x="6117" y="40268"/>
                  </a:lnTo>
                  <a:lnTo>
                    <a:pt x="7529" y="40268"/>
                  </a:lnTo>
                  <a:lnTo>
                    <a:pt x="8000" y="40671"/>
                  </a:lnTo>
                  <a:lnTo>
                    <a:pt x="7529" y="41476"/>
                  </a:lnTo>
                  <a:lnTo>
                    <a:pt x="8000" y="41677"/>
                  </a:lnTo>
                  <a:lnTo>
                    <a:pt x="8470" y="42281"/>
                  </a:lnTo>
                  <a:lnTo>
                    <a:pt x="8470" y="41677"/>
                  </a:lnTo>
                  <a:lnTo>
                    <a:pt x="9882" y="42281"/>
                  </a:lnTo>
                  <a:lnTo>
                    <a:pt x="10352" y="43087"/>
                  </a:lnTo>
                  <a:lnTo>
                    <a:pt x="10352" y="44295"/>
                  </a:lnTo>
                  <a:lnTo>
                    <a:pt x="11764" y="45100"/>
                  </a:lnTo>
                  <a:lnTo>
                    <a:pt x="11764" y="45704"/>
                  </a:lnTo>
                  <a:lnTo>
                    <a:pt x="10352" y="45906"/>
                  </a:lnTo>
                  <a:lnTo>
                    <a:pt x="9882" y="46510"/>
                  </a:lnTo>
                  <a:lnTo>
                    <a:pt x="9882" y="47516"/>
                  </a:lnTo>
                  <a:lnTo>
                    <a:pt x="9882" y="48523"/>
                  </a:lnTo>
                  <a:lnTo>
                    <a:pt x="9882" y="49127"/>
                  </a:lnTo>
                  <a:lnTo>
                    <a:pt x="8470" y="49328"/>
                  </a:lnTo>
                  <a:lnTo>
                    <a:pt x="9882" y="49731"/>
                  </a:lnTo>
                  <a:lnTo>
                    <a:pt x="10352" y="50536"/>
                  </a:lnTo>
                  <a:lnTo>
                    <a:pt x="11764" y="52147"/>
                  </a:lnTo>
                  <a:lnTo>
                    <a:pt x="10352" y="52550"/>
                  </a:lnTo>
                  <a:lnTo>
                    <a:pt x="10352" y="53154"/>
                  </a:lnTo>
                  <a:lnTo>
                    <a:pt x="9882" y="53758"/>
                  </a:lnTo>
                  <a:lnTo>
                    <a:pt x="8470" y="53758"/>
                  </a:lnTo>
                  <a:lnTo>
                    <a:pt x="8000" y="54563"/>
                  </a:lnTo>
                  <a:lnTo>
                    <a:pt x="8470" y="55570"/>
                  </a:lnTo>
                  <a:lnTo>
                    <a:pt x="9882" y="56577"/>
                  </a:lnTo>
                  <a:lnTo>
                    <a:pt x="10352" y="57986"/>
                  </a:lnTo>
                  <a:lnTo>
                    <a:pt x="10352" y="58187"/>
                  </a:lnTo>
                  <a:lnTo>
                    <a:pt x="11764" y="58993"/>
                  </a:lnTo>
                  <a:lnTo>
                    <a:pt x="13647" y="60000"/>
                  </a:lnTo>
                  <a:lnTo>
                    <a:pt x="14117" y="60805"/>
                  </a:lnTo>
                  <a:lnTo>
                    <a:pt x="15058" y="61208"/>
                  </a:lnTo>
                  <a:lnTo>
                    <a:pt x="15058" y="61610"/>
                  </a:lnTo>
                  <a:lnTo>
                    <a:pt x="13647" y="62416"/>
                  </a:lnTo>
                  <a:lnTo>
                    <a:pt x="12235" y="62416"/>
                  </a:lnTo>
                  <a:lnTo>
                    <a:pt x="12235" y="63221"/>
                  </a:lnTo>
                  <a:lnTo>
                    <a:pt x="12235" y="64026"/>
                  </a:lnTo>
                  <a:lnTo>
                    <a:pt x="13647" y="65234"/>
                  </a:lnTo>
                  <a:lnTo>
                    <a:pt x="12235" y="65234"/>
                  </a:lnTo>
                  <a:lnTo>
                    <a:pt x="12235" y="66040"/>
                  </a:lnTo>
                  <a:lnTo>
                    <a:pt x="13647" y="66241"/>
                  </a:lnTo>
                  <a:lnTo>
                    <a:pt x="13647" y="66845"/>
                  </a:lnTo>
                  <a:lnTo>
                    <a:pt x="12235" y="66845"/>
                  </a:lnTo>
                  <a:lnTo>
                    <a:pt x="13647" y="67248"/>
                  </a:lnTo>
                  <a:lnTo>
                    <a:pt x="14117" y="67248"/>
                  </a:lnTo>
                  <a:lnTo>
                    <a:pt x="14117" y="67852"/>
                  </a:lnTo>
                  <a:lnTo>
                    <a:pt x="13647" y="68859"/>
                  </a:lnTo>
                  <a:lnTo>
                    <a:pt x="15058" y="70469"/>
                  </a:lnTo>
                  <a:lnTo>
                    <a:pt x="16000" y="71275"/>
                  </a:lnTo>
                  <a:lnTo>
                    <a:pt x="16000" y="72080"/>
                  </a:lnTo>
                  <a:lnTo>
                    <a:pt x="16941" y="72885"/>
                  </a:lnTo>
                  <a:lnTo>
                    <a:pt x="18823" y="73489"/>
                  </a:lnTo>
                  <a:lnTo>
                    <a:pt x="18823" y="74093"/>
                  </a:lnTo>
                  <a:lnTo>
                    <a:pt x="18823" y="74295"/>
                  </a:lnTo>
                  <a:lnTo>
                    <a:pt x="17882" y="74295"/>
                  </a:lnTo>
                  <a:lnTo>
                    <a:pt x="16941" y="74697"/>
                  </a:lnTo>
                  <a:lnTo>
                    <a:pt x="17882" y="75503"/>
                  </a:lnTo>
                  <a:lnTo>
                    <a:pt x="18823" y="76711"/>
                  </a:lnTo>
                  <a:lnTo>
                    <a:pt x="19764" y="77516"/>
                  </a:lnTo>
                  <a:lnTo>
                    <a:pt x="21176" y="77718"/>
                  </a:lnTo>
                  <a:lnTo>
                    <a:pt x="22117" y="78322"/>
                  </a:lnTo>
                  <a:lnTo>
                    <a:pt x="22117" y="78523"/>
                  </a:lnTo>
                  <a:lnTo>
                    <a:pt x="22117" y="78724"/>
                  </a:lnTo>
                  <a:lnTo>
                    <a:pt x="23058" y="79328"/>
                  </a:lnTo>
                  <a:lnTo>
                    <a:pt x="24000" y="79530"/>
                  </a:lnTo>
                  <a:lnTo>
                    <a:pt x="24000" y="80134"/>
                  </a:lnTo>
                  <a:lnTo>
                    <a:pt x="24000" y="80335"/>
                  </a:lnTo>
                  <a:lnTo>
                    <a:pt x="25882" y="80939"/>
                  </a:lnTo>
                  <a:lnTo>
                    <a:pt x="24941" y="81140"/>
                  </a:lnTo>
                  <a:lnTo>
                    <a:pt x="24941" y="81543"/>
                  </a:lnTo>
                  <a:lnTo>
                    <a:pt x="25882" y="81946"/>
                  </a:lnTo>
                  <a:lnTo>
                    <a:pt x="26823" y="82348"/>
                  </a:lnTo>
                  <a:lnTo>
                    <a:pt x="28705" y="82348"/>
                  </a:lnTo>
                  <a:lnTo>
                    <a:pt x="30588" y="82348"/>
                  </a:lnTo>
                  <a:lnTo>
                    <a:pt x="31058" y="82751"/>
                  </a:lnTo>
                  <a:lnTo>
                    <a:pt x="31058" y="83557"/>
                  </a:lnTo>
                  <a:lnTo>
                    <a:pt x="27764" y="83959"/>
                  </a:lnTo>
                  <a:lnTo>
                    <a:pt x="26823" y="83959"/>
                  </a:lnTo>
                  <a:lnTo>
                    <a:pt x="25882" y="83959"/>
                  </a:lnTo>
                  <a:lnTo>
                    <a:pt x="27764" y="84362"/>
                  </a:lnTo>
                  <a:lnTo>
                    <a:pt x="29176" y="84362"/>
                  </a:lnTo>
                  <a:lnTo>
                    <a:pt x="32470" y="84966"/>
                  </a:lnTo>
                  <a:lnTo>
                    <a:pt x="32470" y="85570"/>
                  </a:lnTo>
                  <a:lnTo>
                    <a:pt x="32470" y="85771"/>
                  </a:lnTo>
                  <a:lnTo>
                    <a:pt x="31058" y="86375"/>
                  </a:lnTo>
                  <a:lnTo>
                    <a:pt x="30588" y="86577"/>
                  </a:lnTo>
                  <a:lnTo>
                    <a:pt x="30588" y="87181"/>
                  </a:lnTo>
                  <a:lnTo>
                    <a:pt x="32470" y="87583"/>
                  </a:lnTo>
                  <a:lnTo>
                    <a:pt x="32470" y="88187"/>
                  </a:lnTo>
                  <a:lnTo>
                    <a:pt x="31058" y="88389"/>
                  </a:lnTo>
                  <a:lnTo>
                    <a:pt x="34352" y="89798"/>
                  </a:lnTo>
                  <a:lnTo>
                    <a:pt x="34823" y="90000"/>
                  </a:lnTo>
                  <a:lnTo>
                    <a:pt x="34823" y="90805"/>
                  </a:lnTo>
                  <a:lnTo>
                    <a:pt x="34352" y="91006"/>
                  </a:lnTo>
                  <a:lnTo>
                    <a:pt x="34352" y="91610"/>
                  </a:lnTo>
                  <a:lnTo>
                    <a:pt x="34823" y="91812"/>
                  </a:lnTo>
                  <a:lnTo>
                    <a:pt x="34823" y="92416"/>
                  </a:lnTo>
                  <a:lnTo>
                    <a:pt x="34352" y="92617"/>
                  </a:lnTo>
                  <a:lnTo>
                    <a:pt x="34352" y="93020"/>
                  </a:lnTo>
                  <a:lnTo>
                    <a:pt x="32941" y="94228"/>
                  </a:lnTo>
                  <a:lnTo>
                    <a:pt x="32941" y="95033"/>
                  </a:lnTo>
                  <a:lnTo>
                    <a:pt x="34823" y="95436"/>
                  </a:lnTo>
                  <a:lnTo>
                    <a:pt x="35294" y="95838"/>
                  </a:lnTo>
                  <a:lnTo>
                    <a:pt x="36705" y="96241"/>
                  </a:lnTo>
                  <a:lnTo>
                    <a:pt x="35294" y="96442"/>
                  </a:lnTo>
                  <a:lnTo>
                    <a:pt x="34823" y="97046"/>
                  </a:lnTo>
                  <a:lnTo>
                    <a:pt x="35294" y="97852"/>
                  </a:lnTo>
                  <a:lnTo>
                    <a:pt x="35294" y="98657"/>
                  </a:lnTo>
                  <a:lnTo>
                    <a:pt x="34352" y="98657"/>
                  </a:lnTo>
                  <a:lnTo>
                    <a:pt x="34352" y="99060"/>
                  </a:lnTo>
                  <a:lnTo>
                    <a:pt x="32941" y="99664"/>
                  </a:lnTo>
                  <a:lnTo>
                    <a:pt x="32470" y="99865"/>
                  </a:lnTo>
                  <a:lnTo>
                    <a:pt x="32470" y="100469"/>
                  </a:lnTo>
                  <a:lnTo>
                    <a:pt x="32470" y="100671"/>
                  </a:lnTo>
                  <a:lnTo>
                    <a:pt x="34352" y="101476"/>
                  </a:lnTo>
                  <a:lnTo>
                    <a:pt x="34352" y="101879"/>
                  </a:lnTo>
                  <a:lnTo>
                    <a:pt x="34823" y="102684"/>
                  </a:lnTo>
                  <a:lnTo>
                    <a:pt x="35294" y="103087"/>
                  </a:lnTo>
                  <a:lnTo>
                    <a:pt x="36705" y="103489"/>
                  </a:lnTo>
                  <a:lnTo>
                    <a:pt x="37176" y="103892"/>
                  </a:lnTo>
                  <a:lnTo>
                    <a:pt x="38588" y="104496"/>
                  </a:lnTo>
                  <a:lnTo>
                    <a:pt x="39058" y="104899"/>
                  </a:lnTo>
                  <a:lnTo>
                    <a:pt x="40470" y="104899"/>
                  </a:lnTo>
                  <a:lnTo>
                    <a:pt x="40941" y="104496"/>
                  </a:lnTo>
                  <a:lnTo>
                    <a:pt x="43764" y="104496"/>
                  </a:lnTo>
                  <a:lnTo>
                    <a:pt x="44705" y="104496"/>
                  </a:lnTo>
                  <a:lnTo>
                    <a:pt x="45647" y="105302"/>
                  </a:lnTo>
                  <a:lnTo>
                    <a:pt x="46588" y="105704"/>
                  </a:lnTo>
                  <a:lnTo>
                    <a:pt x="46588" y="106510"/>
                  </a:lnTo>
                  <a:lnTo>
                    <a:pt x="47529" y="106912"/>
                  </a:lnTo>
                  <a:lnTo>
                    <a:pt x="47529" y="107718"/>
                  </a:lnTo>
                  <a:lnTo>
                    <a:pt x="49882" y="108523"/>
                  </a:lnTo>
                  <a:lnTo>
                    <a:pt x="51764" y="109328"/>
                  </a:lnTo>
                  <a:lnTo>
                    <a:pt x="53176" y="109328"/>
                  </a:lnTo>
                  <a:lnTo>
                    <a:pt x="55058" y="109530"/>
                  </a:lnTo>
                  <a:lnTo>
                    <a:pt x="57411" y="109328"/>
                  </a:lnTo>
                  <a:lnTo>
                    <a:pt x="61647" y="109328"/>
                  </a:lnTo>
                  <a:lnTo>
                    <a:pt x="65882" y="109530"/>
                  </a:lnTo>
                  <a:lnTo>
                    <a:pt x="70588" y="110134"/>
                  </a:lnTo>
                  <a:lnTo>
                    <a:pt x="74352" y="110335"/>
                  </a:lnTo>
                  <a:lnTo>
                    <a:pt x="76235" y="110335"/>
                  </a:lnTo>
                  <a:lnTo>
                    <a:pt x="76705" y="11053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0" name="Shape 870"/>
            <p:cNvSpPr/>
            <p:nvPr/>
          </p:nvSpPr>
          <p:spPr>
            <a:xfrm>
              <a:off x="4119562" y="2109891"/>
              <a:ext cx="119061" cy="125412"/>
            </a:xfrm>
            <a:custGeom>
              <a:avLst/>
              <a:gdLst/>
              <a:ahLst/>
              <a:cxnLst/>
              <a:rect l="0" t="0" r="0" b="0"/>
              <a:pathLst>
                <a:path w="120000" h="120000" extrusionOk="0">
                  <a:moveTo>
                    <a:pt x="114098" y="37500"/>
                  </a:moveTo>
                  <a:lnTo>
                    <a:pt x="112131" y="37500"/>
                  </a:lnTo>
                  <a:lnTo>
                    <a:pt x="106229" y="37500"/>
                  </a:lnTo>
                  <a:lnTo>
                    <a:pt x="106229" y="35625"/>
                  </a:lnTo>
                  <a:lnTo>
                    <a:pt x="104262" y="33750"/>
                  </a:lnTo>
                  <a:lnTo>
                    <a:pt x="98360" y="28125"/>
                  </a:lnTo>
                  <a:lnTo>
                    <a:pt x="96393" y="28125"/>
                  </a:lnTo>
                  <a:lnTo>
                    <a:pt x="94426" y="28125"/>
                  </a:lnTo>
                  <a:lnTo>
                    <a:pt x="94426" y="33750"/>
                  </a:lnTo>
                  <a:lnTo>
                    <a:pt x="88524" y="35625"/>
                  </a:lnTo>
                  <a:lnTo>
                    <a:pt x="86557" y="35625"/>
                  </a:lnTo>
                  <a:lnTo>
                    <a:pt x="72786" y="28125"/>
                  </a:lnTo>
                  <a:lnTo>
                    <a:pt x="70819" y="26250"/>
                  </a:lnTo>
                  <a:lnTo>
                    <a:pt x="80655" y="20625"/>
                  </a:lnTo>
                  <a:lnTo>
                    <a:pt x="78688" y="18750"/>
                  </a:lnTo>
                  <a:lnTo>
                    <a:pt x="80655" y="18750"/>
                  </a:lnTo>
                  <a:lnTo>
                    <a:pt x="86557" y="18750"/>
                  </a:lnTo>
                  <a:lnTo>
                    <a:pt x="88524" y="11250"/>
                  </a:lnTo>
                  <a:lnTo>
                    <a:pt x="94426" y="7500"/>
                  </a:lnTo>
                  <a:lnTo>
                    <a:pt x="96393" y="3750"/>
                  </a:lnTo>
                  <a:lnTo>
                    <a:pt x="104262" y="0"/>
                  </a:lnTo>
                  <a:lnTo>
                    <a:pt x="96393" y="0"/>
                  </a:lnTo>
                  <a:lnTo>
                    <a:pt x="86557" y="0"/>
                  </a:lnTo>
                  <a:lnTo>
                    <a:pt x="80655" y="0"/>
                  </a:lnTo>
                  <a:lnTo>
                    <a:pt x="80655" y="3750"/>
                  </a:lnTo>
                  <a:lnTo>
                    <a:pt x="72786" y="3750"/>
                  </a:lnTo>
                  <a:lnTo>
                    <a:pt x="64918" y="3750"/>
                  </a:lnTo>
                  <a:lnTo>
                    <a:pt x="62950" y="7500"/>
                  </a:lnTo>
                  <a:lnTo>
                    <a:pt x="62950" y="13125"/>
                  </a:lnTo>
                  <a:lnTo>
                    <a:pt x="59016" y="13125"/>
                  </a:lnTo>
                  <a:lnTo>
                    <a:pt x="59016" y="18750"/>
                  </a:lnTo>
                  <a:lnTo>
                    <a:pt x="55081" y="18750"/>
                  </a:lnTo>
                  <a:lnTo>
                    <a:pt x="51147" y="18750"/>
                  </a:lnTo>
                  <a:lnTo>
                    <a:pt x="59016" y="20625"/>
                  </a:lnTo>
                  <a:lnTo>
                    <a:pt x="64918" y="20625"/>
                  </a:lnTo>
                  <a:lnTo>
                    <a:pt x="64918" y="26250"/>
                  </a:lnTo>
                  <a:lnTo>
                    <a:pt x="62950" y="26250"/>
                  </a:lnTo>
                  <a:lnTo>
                    <a:pt x="55081" y="28125"/>
                  </a:lnTo>
                  <a:lnTo>
                    <a:pt x="59016" y="33750"/>
                  </a:lnTo>
                  <a:lnTo>
                    <a:pt x="55081" y="33750"/>
                  </a:lnTo>
                  <a:lnTo>
                    <a:pt x="47213" y="33750"/>
                  </a:lnTo>
                  <a:lnTo>
                    <a:pt x="43278" y="33750"/>
                  </a:lnTo>
                  <a:lnTo>
                    <a:pt x="39344" y="35625"/>
                  </a:lnTo>
                  <a:lnTo>
                    <a:pt x="35409" y="33750"/>
                  </a:lnTo>
                  <a:lnTo>
                    <a:pt x="27540" y="28125"/>
                  </a:lnTo>
                  <a:lnTo>
                    <a:pt x="19672" y="33750"/>
                  </a:lnTo>
                  <a:lnTo>
                    <a:pt x="17704" y="33750"/>
                  </a:lnTo>
                  <a:lnTo>
                    <a:pt x="17704" y="35625"/>
                  </a:lnTo>
                  <a:lnTo>
                    <a:pt x="17704" y="37500"/>
                  </a:lnTo>
                  <a:lnTo>
                    <a:pt x="19672" y="37500"/>
                  </a:lnTo>
                  <a:lnTo>
                    <a:pt x="19672" y="43125"/>
                  </a:lnTo>
                  <a:lnTo>
                    <a:pt x="25573" y="43125"/>
                  </a:lnTo>
                  <a:lnTo>
                    <a:pt x="27540" y="45000"/>
                  </a:lnTo>
                  <a:lnTo>
                    <a:pt x="25573" y="45000"/>
                  </a:lnTo>
                  <a:lnTo>
                    <a:pt x="19672" y="50625"/>
                  </a:lnTo>
                  <a:lnTo>
                    <a:pt x="17704" y="52500"/>
                  </a:lnTo>
                  <a:lnTo>
                    <a:pt x="9836" y="58125"/>
                  </a:lnTo>
                  <a:lnTo>
                    <a:pt x="13770" y="58125"/>
                  </a:lnTo>
                  <a:lnTo>
                    <a:pt x="9836" y="60000"/>
                  </a:lnTo>
                  <a:lnTo>
                    <a:pt x="13770" y="60000"/>
                  </a:lnTo>
                  <a:lnTo>
                    <a:pt x="17704" y="60000"/>
                  </a:lnTo>
                  <a:lnTo>
                    <a:pt x="27540" y="63750"/>
                  </a:lnTo>
                  <a:lnTo>
                    <a:pt x="43278" y="63750"/>
                  </a:lnTo>
                  <a:lnTo>
                    <a:pt x="33442" y="67500"/>
                  </a:lnTo>
                  <a:lnTo>
                    <a:pt x="27540" y="71250"/>
                  </a:lnTo>
                  <a:lnTo>
                    <a:pt x="27540" y="75000"/>
                  </a:lnTo>
                  <a:lnTo>
                    <a:pt x="27540" y="78750"/>
                  </a:lnTo>
                  <a:lnTo>
                    <a:pt x="25573" y="82500"/>
                  </a:lnTo>
                  <a:lnTo>
                    <a:pt x="13770" y="86250"/>
                  </a:lnTo>
                  <a:lnTo>
                    <a:pt x="25573" y="86250"/>
                  </a:lnTo>
                  <a:lnTo>
                    <a:pt x="17704" y="90000"/>
                  </a:lnTo>
                  <a:lnTo>
                    <a:pt x="13770" y="93750"/>
                  </a:lnTo>
                  <a:lnTo>
                    <a:pt x="13770" y="95625"/>
                  </a:lnTo>
                  <a:lnTo>
                    <a:pt x="7868" y="95625"/>
                  </a:lnTo>
                  <a:lnTo>
                    <a:pt x="1967" y="95625"/>
                  </a:lnTo>
                  <a:lnTo>
                    <a:pt x="0" y="101250"/>
                  </a:lnTo>
                  <a:lnTo>
                    <a:pt x="0" y="103125"/>
                  </a:lnTo>
                  <a:lnTo>
                    <a:pt x="7868" y="101250"/>
                  </a:lnTo>
                  <a:lnTo>
                    <a:pt x="13770" y="101250"/>
                  </a:lnTo>
                  <a:lnTo>
                    <a:pt x="1967" y="103125"/>
                  </a:lnTo>
                  <a:lnTo>
                    <a:pt x="0" y="110625"/>
                  </a:lnTo>
                  <a:lnTo>
                    <a:pt x="0" y="116250"/>
                  </a:lnTo>
                  <a:lnTo>
                    <a:pt x="1967" y="116250"/>
                  </a:lnTo>
                  <a:lnTo>
                    <a:pt x="7868" y="116250"/>
                  </a:lnTo>
                  <a:lnTo>
                    <a:pt x="17704" y="110625"/>
                  </a:lnTo>
                  <a:lnTo>
                    <a:pt x="9836" y="116250"/>
                  </a:lnTo>
                  <a:lnTo>
                    <a:pt x="1967" y="118125"/>
                  </a:lnTo>
                  <a:lnTo>
                    <a:pt x="7868" y="118125"/>
                  </a:lnTo>
                  <a:lnTo>
                    <a:pt x="13770" y="116250"/>
                  </a:lnTo>
                  <a:lnTo>
                    <a:pt x="19672" y="116250"/>
                  </a:lnTo>
                  <a:lnTo>
                    <a:pt x="13770" y="120000"/>
                  </a:lnTo>
                  <a:lnTo>
                    <a:pt x="19672" y="120000"/>
                  </a:lnTo>
                  <a:lnTo>
                    <a:pt x="27540" y="120000"/>
                  </a:lnTo>
                  <a:lnTo>
                    <a:pt x="43278" y="118125"/>
                  </a:lnTo>
                  <a:lnTo>
                    <a:pt x="47213" y="118125"/>
                  </a:lnTo>
                  <a:lnTo>
                    <a:pt x="51147" y="116250"/>
                  </a:lnTo>
                  <a:lnTo>
                    <a:pt x="55081" y="110625"/>
                  </a:lnTo>
                  <a:lnTo>
                    <a:pt x="62950" y="110625"/>
                  </a:lnTo>
                  <a:lnTo>
                    <a:pt x="70819" y="108750"/>
                  </a:lnTo>
                  <a:lnTo>
                    <a:pt x="72786" y="103125"/>
                  </a:lnTo>
                  <a:lnTo>
                    <a:pt x="86557" y="101250"/>
                  </a:lnTo>
                  <a:lnTo>
                    <a:pt x="88524" y="101250"/>
                  </a:lnTo>
                  <a:lnTo>
                    <a:pt x="94426" y="95625"/>
                  </a:lnTo>
                  <a:lnTo>
                    <a:pt x="94426" y="101250"/>
                  </a:lnTo>
                  <a:lnTo>
                    <a:pt x="96393" y="101250"/>
                  </a:lnTo>
                  <a:lnTo>
                    <a:pt x="98360" y="101250"/>
                  </a:lnTo>
                  <a:lnTo>
                    <a:pt x="106229" y="95625"/>
                  </a:lnTo>
                  <a:lnTo>
                    <a:pt x="104262" y="93750"/>
                  </a:lnTo>
                  <a:lnTo>
                    <a:pt x="106229" y="93750"/>
                  </a:lnTo>
                  <a:lnTo>
                    <a:pt x="112131" y="90000"/>
                  </a:lnTo>
                  <a:lnTo>
                    <a:pt x="114098" y="82500"/>
                  </a:lnTo>
                  <a:lnTo>
                    <a:pt x="120000" y="71250"/>
                  </a:lnTo>
                  <a:lnTo>
                    <a:pt x="114098" y="60000"/>
                  </a:lnTo>
                  <a:lnTo>
                    <a:pt x="120000" y="60000"/>
                  </a:lnTo>
                  <a:lnTo>
                    <a:pt x="120000" y="58125"/>
                  </a:lnTo>
                  <a:lnTo>
                    <a:pt x="114098" y="50625"/>
                  </a:lnTo>
                  <a:lnTo>
                    <a:pt x="112131" y="43125"/>
                  </a:lnTo>
                  <a:lnTo>
                    <a:pt x="120000" y="37500"/>
                  </a:lnTo>
                  <a:lnTo>
                    <a:pt x="114098" y="375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1" name="Shape 871"/>
            <p:cNvSpPr/>
            <p:nvPr/>
          </p:nvSpPr>
          <p:spPr>
            <a:xfrm>
              <a:off x="6794500" y="2216253"/>
              <a:ext cx="930275" cy="361950"/>
            </a:xfrm>
            <a:custGeom>
              <a:avLst/>
              <a:gdLst/>
              <a:ahLst/>
              <a:cxnLst/>
              <a:rect l="0" t="0" r="0" b="0"/>
              <a:pathLst>
                <a:path w="120000" h="120000" extrusionOk="0">
                  <a:moveTo>
                    <a:pt x="505" y="35027"/>
                  </a:moveTo>
                  <a:lnTo>
                    <a:pt x="505" y="36972"/>
                  </a:lnTo>
                  <a:lnTo>
                    <a:pt x="1010" y="37621"/>
                  </a:lnTo>
                  <a:lnTo>
                    <a:pt x="2021" y="39567"/>
                  </a:lnTo>
                  <a:lnTo>
                    <a:pt x="2021" y="40216"/>
                  </a:lnTo>
                  <a:lnTo>
                    <a:pt x="3031" y="42162"/>
                  </a:lnTo>
                  <a:lnTo>
                    <a:pt x="3789" y="42810"/>
                  </a:lnTo>
                  <a:lnTo>
                    <a:pt x="4800" y="43459"/>
                  </a:lnTo>
                  <a:lnTo>
                    <a:pt x="5810" y="46054"/>
                  </a:lnTo>
                  <a:lnTo>
                    <a:pt x="7073" y="46054"/>
                  </a:lnTo>
                  <a:lnTo>
                    <a:pt x="8084" y="46054"/>
                  </a:lnTo>
                  <a:lnTo>
                    <a:pt x="8842" y="48000"/>
                  </a:lnTo>
                  <a:lnTo>
                    <a:pt x="9852" y="48648"/>
                  </a:lnTo>
                  <a:lnTo>
                    <a:pt x="10105" y="48000"/>
                  </a:lnTo>
                  <a:lnTo>
                    <a:pt x="10610" y="48648"/>
                  </a:lnTo>
                  <a:lnTo>
                    <a:pt x="12126" y="51243"/>
                  </a:lnTo>
                  <a:lnTo>
                    <a:pt x="13136" y="53837"/>
                  </a:lnTo>
                  <a:lnTo>
                    <a:pt x="14147" y="56432"/>
                  </a:lnTo>
                  <a:lnTo>
                    <a:pt x="15663" y="59027"/>
                  </a:lnTo>
                  <a:lnTo>
                    <a:pt x="16673" y="62270"/>
                  </a:lnTo>
                  <a:lnTo>
                    <a:pt x="16673" y="64864"/>
                  </a:lnTo>
                  <a:lnTo>
                    <a:pt x="16926" y="68756"/>
                  </a:lnTo>
                  <a:lnTo>
                    <a:pt x="17684" y="70054"/>
                  </a:lnTo>
                  <a:lnTo>
                    <a:pt x="16926" y="71351"/>
                  </a:lnTo>
                  <a:lnTo>
                    <a:pt x="16926" y="73945"/>
                  </a:lnTo>
                  <a:lnTo>
                    <a:pt x="17684" y="76540"/>
                  </a:lnTo>
                  <a:lnTo>
                    <a:pt x="17936" y="77189"/>
                  </a:lnTo>
                  <a:lnTo>
                    <a:pt x="19957" y="79783"/>
                  </a:lnTo>
                  <a:lnTo>
                    <a:pt x="24252" y="80432"/>
                  </a:lnTo>
                  <a:lnTo>
                    <a:pt x="27031" y="80432"/>
                  </a:lnTo>
                  <a:lnTo>
                    <a:pt x="28547" y="82378"/>
                  </a:lnTo>
                  <a:lnTo>
                    <a:pt x="29305" y="83027"/>
                  </a:lnTo>
                  <a:lnTo>
                    <a:pt x="30315" y="84972"/>
                  </a:lnTo>
                  <a:lnTo>
                    <a:pt x="32084" y="85621"/>
                  </a:lnTo>
                  <a:lnTo>
                    <a:pt x="34357" y="89513"/>
                  </a:lnTo>
                  <a:lnTo>
                    <a:pt x="35621" y="89513"/>
                  </a:lnTo>
                  <a:lnTo>
                    <a:pt x="36126" y="89513"/>
                  </a:lnTo>
                  <a:lnTo>
                    <a:pt x="36631" y="90810"/>
                  </a:lnTo>
                  <a:lnTo>
                    <a:pt x="37136" y="93405"/>
                  </a:lnTo>
                  <a:lnTo>
                    <a:pt x="37642" y="94702"/>
                  </a:lnTo>
                  <a:lnTo>
                    <a:pt x="39410" y="99891"/>
                  </a:lnTo>
                  <a:lnTo>
                    <a:pt x="40421" y="102486"/>
                  </a:lnTo>
                  <a:lnTo>
                    <a:pt x="41431" y="103135"/>
                  </a:lnTo>
                  <a:lnTo>
                    <a:pt x="42442" y="105729"/>
                  </a:lnTo>
                  <a:lnTo>
                    <a:pt x="42947" y="107027"/>
                  </a:lnTo>
                  <a:lnTo>
                    <a:pt x="43705" y="108324"/>
                  </a:lnTo>
                  <a:lnTo>
                    <a:pt x="44715" y="107027"/>
                  </a:lnTo>
                  <a:lnTo>
                    <a:pt x="48000" y="108324"/>
                  </a:lnTo>
                  <a:lnTo>
                    <a:pt x="51031" y="108972"/>
                  </a:lnTo>
                  <a:lnTo>
                    <a:pt x="52547" y="108972"/>
                  </a:lnTo>
                  <a:lnTo>
                    <a:pt x="54568" y="108972"/>
                  </a:lnTo>
                  <a:lnTo>
                    <a:pt x="55831" y="108324"/>
                  </a:lnTo>
                  <a:lnTo>
                    <a:pt x="56842" y="108324"/>
                  </a:lnTo>
                  <a:lnTo>
                    <a:pt x="59115" y="108972"/>
                  </a:lnTo>
                  <a:lnTo>
                    <a:pt x="62147" y="108972"/>
                  </a:lnTo>
                  <a:lnTo>
                    <a:pt x="63410" y="111567"/>
                  </a:lnTo>
                  <a:lnTo>
                    <a:pt x="64421" y="113513"/>
                  </a:lnTo>
                  <a:lnTo>
                    <a:pt x="66947" y="116108"/>
                  </a:lnTo>
                  <a:lnTo>
                    <a:pt x="69978" y="117405"/>
                  </a:lnTo>
                  <a:lnTo>
                    <a:pt x="71242" y="117405"/>
                  </a:lnTo>
                  <a:lnTo>
                    <a:pt x="72505" y="117405"/>
                  </a:lnTo>
                  <a:lnTo>
                    <a:pt x="74273" y="117405"/>
                  </a:lnTo>
                  <a:lnTo>
                    <a:pt x="74526" y="119351"/>
                  </a:lnTo>
                  <a:lnTo>
                    <a:pt x="75536" y="120000"/>
                  </a:lnTo>
                  <a:lnTo>
                    <a:pt x="76042" y="120000"/>
                  </a:lnTo>
                  <a:lnTo>
                    <a:pt x="77052" y="120000"/>
                  </a:lnTo>
                  <a:lnTo>
                    <a:pt x="77557" y="119351"/>
                  </a:lnTo>
                  <a:lnTo>
                    <a:pt x="80084" y="116108"/>
                  </a:lnTo>
                  <a:lnTo>
                    <a:pt x="82863" y="113513"/>
                  </a:lnTo>
                  <a:lnTo>
                    <a:pt x="85642" y="111567"/>
                  </a:lnTo>
                  <a:lnTo>
                    <a:pt x="88926" y="111567"/>
                  </a:lnTo>
                  <a:lnTo>
                    <a:pt x="90442" y="111567"/>
                  </a:lnTo>
                  <a:lnTo>
                    <a:pt x="91957" y="110918"/>
                  </a:lnTo>
                  <a:lnTo>
                    <a:pt x="93726" y="108324"/>
                  </a:lnTo>
                  <a:lnTo>
                    <a:pt x="94736" y="105729"/>
                  </a:lnTo>
                  <a:lnTo>
                    <a:pt x="95494" y="102486"/>
                  </a:lnTo>
                  <a:lnTo>
                    <a:pt x="95747" y="100540"/>
                  </a:lnTo>
                  <a:lnTo>
                    <a:pt x="96505" y="99891"/>
                  </a:lnTo>
                  <a:lnTo>
                    <a:pt x="97515" y="97297"/>
                  </a:lnTo>
                  <a:lnTo>
                    <a:pt x="97768" y="96000"/>
                  </a:lnTo>
                  <a:lnTo>
                    <a:pt x="96757" y="93405"/>
                  </a:lnTo>
                  <a:lnTo>
                    <a:pt x="95494" y="89513"/>
                  </a:lnTo>
                  <a:lnTo>
                    <a:pt x="94736" y="89513"/>
                  </a:lnTo>
                  <a:lnTo>
                    <a:pt x="94484" y="88216"/>
                  </a:lnTo>
                  <a:lnTo>
                    <a:pt x="94484" y="85621"/>
                  </a:lnTo>
                  <a:lnTo>
                    <a:pt x="94484" y="83027"/>
                  </a:lnTo>
                  <a:lnTo>
                    <a:pt x="94736" y="80432"/>
                  </a:lnTo>
                  <a:lnTo>
                    <a:pt x="95747" y="79783"/>
                  </a:lnTo>
                  <a:lnTo>
                    <a:pt x="96757" y="80432"/>
                  </a:lnTo>
                  <a:lnTo>
                    <a:pt x="99031" y="83027"/>
                  </a:lnTo>
                  <a:lnTo>
                    <a:pt x="101557" y="84972"/>
                  </a:lnTo>
                  <a:lnTo>
                    <a:pt x="102063" y="83027"/>
                  </a:lnTo>
                  <a:lnTo>
                    <a:pt x="103073" y="80432"/>
                  </a:lnTo>
                  <a:lnTo>
                    <a:pt x="103326" y="79783"/>
                  </a:lnTo>
                  <a:lnTo>
                    <a:pt x="104084" y="77189"/>
                  </a:lnTo>
                  <a:lnTo>
                    <a:pt x="104084" y="76540"/>
                  </a:lnTo>
                  <a:lnTo>
                    <a:pt x="104336" y="76540"/>
                  </a:lnTo>
                  <a:lnTo>
                    <a:pt x="105347" y="77189"/>
                  </a:lnTo>
                  <a:lnTo>
                    <a:pt x="106357" y="77189"/>
                  </a:lnTo>
                  <a:lnTo>
                    <a:pt x="107368" y="76540"/>
                  </a:lnTo>
                  <a:lnTo>
                    <a:pt x="108884" y="72000"/>
                  </a:lnTo>
                  <a:lnTo>
                    <a:pt x="108126" y="70054"/>
                  </a:lnTo>
                  <a:lnTo>
                    <a:pt x="108884" y="67459"/>
                  </a:lnTo>
                  <a:lnTo>
                    <a:pt x="109136" y="66162"/>
                  </a:lnTo>
                  <a:lnTo>
                    <a:pt x="109894" y="66162"/>
                  </a:lnTo>
                  <a:lnTo>
                    <a:pt x="110905" y="66162"/>
                  </a:lnTo>
                  <a:lnTo>
                    <a:pt x="111157" y="64864"/>
                  </a:lnTo>
                  <a:lnTo>
                    <a:pt x="111157" y="63567"/>
                  </a:lnTo>
                  <a:lnTo>
                    <a:pt x="111915" y="63567"/>
                  </a:lnTo>
                  <a:lnTo>
                    <a:pt x="112168" y="63567"/>
                  </a:lnTo>
                  <a:lnTo>
                    <a:pt x="112421" y="63567"/>
                  </a:lnTo>
                  <a:lnTo>
                    <a:pt x="113431" y="62270"/>
                  </a:lnTo>
                  <a:lnTo>
                    <a:pt x="114442" y="60972"/>
                  </a:lnTo>
                  <a:lnTo>
                    <a:pt x="115452" y="60972"/>
                  </a:lnTo>
                  <a:lnTo>
                    <a:pt x="115957" y="60972"/>
                  </a:lnTo>
                  <a:lnTo>
                    <a:pt x="116463" y="60972"/>
                  </a:lnTo>
                  <a:lnTo>
                    <a:pt x="117473" y="62270"/>
                  </a:lnTo>
                  <a:lnTo>
                    <a:pt x="119242" y="62270"/>
                  </a:lnTo>
                  <a:lnTo>
                    <a:pt x="120000" y="60972"/>
                  </a:lnTo>
                  <a:lnTo>
                    <a:pt x="119242" y="59027"/>
                  </a:lnTo>
                  <a:lnTo>
                    <a:pt x="117473" y="55135"/>
                  </a:lnTo>
                  <a:lnTo>
                    <a:pt x="115200" y="51243"/>
                  </a:lnTo>
                  <a:lnTo>
                    <a:pt x="112421" y="48000"/>
                  </a:lnTo>
                  <a:lnTo>
                    <a:pt x="110147" y="46054"/>
                  </a:lnTo>
                  <a:lnTo>
                    <a:pt x="109136" y="46054"/>
                  </a:lnTo>
                  <a:lnTo>
                    <a:pt x="108884" y="48648"/>
                  </a:lnTo>
                  <a:lnTo>
                    <a:pt x="108126" y="50594"/>
                  </a:lnTo>
                  <a:lnTo>
                    <a:pt x="107873" y="50594"/>
                  </a:lnTo>
                  <a:lnTo>
                    <a:pt x="106863" y="48648"/>
                  </a:lnTo>
                  <a:lnTo>
                    <a:pt x="105347" y="48648"/>
                  </a:lnTo>
                  <a:lnTo>
                    <a:pt x="104336" y="48648"/>
                  </a:lnTo>
                  <a:lnTo>
                    <a:pt x="103326" y="48648"/>
                  </a:lnTo>
                  <a:lnTo>
                    <a:pt x="103073" y="50594"/>
                  </a:lnTo>
                  <a:lnTo>
                    <a:pt x="102568" y="50594"/>
                  </a:lnTo>
                  <a:lnTo>
                    <a:pt x="101052" y="46054"/>
                  </a:lnTo>
                  <a:lnTo>
                    <a:pt x="101052" y="45405"/>
                  </a:lnTo>
                  <a:lnTo>
                    <a:pt x="101557" y="43459"/>
                  </a:lnTo>
                  <a:lnTo>
                    <a:pt x="101052" y="42810"/>
                  </a:lnTo>
                  <a:lnTo>
                    <a:pt x="100800" y="25297"/>
                  </a:lnTo>
                  <a:lnTo>
                    <a:pt x="99789" y="24000"/>
                  </a:lnTo>
                  <a:lnTo>
                    <a:pt x="98778" y="24000"/>
                  </a:lnTo>
                  <a:lnTo>
                    <a:pt x="98021" y="24000"/>
                  </a:lnTo>
                  <a:lnTo>
                    <a:pt x="97515" y="25297"/>
                  </a:lnTo>
                  <a:lnTo>
                    <a:pt x="96505" y="25297"/>
                  </a:lnTo>
                  <a:lnTo>
                    <a:pt x="95494" y="24000"/>
                  </a:lnTo>
                  <a:lnTo>
                    <a:pt x="93726" y="22054"/>
                  </a:lnTo>
                  <a:lnTo>
                    <a:pt x="92463" y="20108"/>
                  </a:lnTo>
                  <a:lnTo>
                    <a:pt x="91452" y="20108"/>
                  </a:lnTo>
                  <a:lnTo>
                    <a:pt x="90442" y="22054"/>
                  </a:lnTo>
                  <a:lnTo>
                    <a:pt x="89684" y="22702"/>
                  </a:lnTo>
                  <a:lnTo>
                    <a:pt x="88673" y="24000"/>
                  </a:lnTo>
                  <a:lnTo>
                    <a:pt x="87915" y="26594"/>
                  </a:lnTo>
                  <a:lnTo>
                    <a:pt x="87663" y="29189"/>
                  </a:lnTo>
                  <a:lnTo>
                    <a:pt x="86905" y="29189"/>
                  </a:lnTo>
                  <a:lnTo>
                    <a:pt x="86652" y="29189"/>
                  </a:lnTo>
                  <a:lnTo>
                    <a:pt x="86400" y="29189"/>
                  </a:lnTo>
                  <a:lnTo>
                    <a:pt x="83621" y="30486"/>
                  </a:lnTo>
                  <a:lnTo>
                    <a:pt x="82863" y="31783"/>
                  </a:lnTo>
                  <a:lnTo>
                    <a:pt x="81852" y="33081"/>
                  </a:lnTo>
                  <a:lnTo>
                    <a:pt x="81094" y="33081"/>
                  </a:lnTo>
                  <a:lnTo>
                    <a:pt x="80084" y="33081"/>
                  </a:lnTo>
                  <a:lnTo>
                    <a:pt x="78063" y="33081"/>
                  </a:lnTo>
                  <a:lnTo>
                    <a:pt x="76547" y="31783"/>
                  </a:lnTo>
                  <a:lnTo>
                    <a:pt x="76042" y="31783"/>
                  </a:lnTo>
                  <a:lnTo>
                    <a:pt x="74273" y="31783"/>
                  </a:lnTo>
                  <a:lnTo>
                    <a:pt x="73263" y="31783"/>
                  </a:lnTo>
                  <a:lnTo>
                    <a:pt x="72000" y="29189"/>
                  </a:lnTo>
                  <a:lnTo>
                    <a:pt x="70989" y="27891"/>
                  </a:lnTo>
                  <a:lnTo>
                    <a:pt x="70231" y="26594"/>
                  </a:lnTo>
                  <a:lnTo>
                    <a:pt x="69978" y="25297"/>
                  </a:lnTo>
                  <a:lnTo>
                    <a:pt x="68968" y="24000"/>
                  </a:lnTo>
                  <a:lnTo>
                    <a:pt x="68463" y="24000"/>
                  </a:lnTo>
                  <a:lnTo>
                    <a:pt x="67452" y="24000"/>
                  </a:lnTo>
                  <a:lnTo>
                    <a:pt x="65936" y="22702"/>
                  </a:lnTo>
                  <a:lnTo>
                    <a:pt x="64926" y="20108"/>
                  </a:lnTo>
                  <a:lnTo>
                    <a:pt x="64168" y="19459"/>
                  </a:lnTo>
                  <a:lnTo>
                    <a:pt x="61389" y="19459"/>
                  </a:lnTo>
                  <a:lnTo>
                    <a:pt x="61136" y="19459"/>
                  </a:lnTo>
                  <a:lnTo>
                    <a:pt x="60126" y="19459"/>
                  </a:lnTo>
                  <a:lnTo>
                    <a:pt x="58863" y="19459"/>
                  </a:lnTo>
                  <a:lnTo>
                    <a:pt x="58105" y="19459"/>
                  </a:lnTo>
                  <a:lnTo>
                    <a:pt x="55831" y="20108"/>
                  </a:lnTo>
                  <a:lnTo>
                    <a:pt x="54821" y="22054"/>
                  </a:lnTo>
                  <a:lnTo>
                    <a:pt x="54568" y="22054"/>
                  </a:lnTo>
                  <a:lnTo>
                    <a:pt x="53810" y="22054"/>
                  </a:lnTo>
                  <a:lnTo>
                    <a:pt x="53052" y="22054"/>
                  </a:lnTo>
                  <a:lnTo>
                    <a:pt x="52547" y="22054"/>
                  </a:lnTo>
                  <a:lnTo>
                    <a:pt x="51031" y="20108"/>
                  </a:lnTo>
                  <a:lnTo>
                    <a:pt x="50021" y="19459"/>
                  </a:lnTo>
                  <a:lnTo>
                    <a:pt x="49010" y="17513"/>
                  </a:lnTo>
                  <a:lnTo>
                    <a:pt x="48000" y="14918"/>
                  </a:lnTo>
                  <a:lnTo>
                    <a:pt x="46989" y="14270"/>
                  </a:lnTo>
                  <a:lnTo>
                    <a:pt x="46736" y="11675"/>
                  </a:lnTo>
                  <a:lnTo>
                    <a:pt x="46484" y="9081"/>
                  </a:lnTo>
                  <a:lnTo>
                    <a:pt x="45726" y="8432"/>
                  </a:lnTo>
                  <a:lnTo>
                    <a:pt x="44463" y="6486"/>
                  </a:lnTo>
                  <a:lnTo>
                    <a:pt x="43452" y="6486"/>
                  </a:lnTo>
                  <a:lnTo>
                    <a:pt x="41431" y="5837"/>
                  </a:lnTo>
                  <a:lnTo>
                    <a:pt x="39410" y="5189"/>
                  </a:lnTo>
                  <a:lnTo>
                    <a:pt x="37136" y="3243"/>
                  </a:lnTo>
                  <a:lnTo>
                    <a:pt x="32589" y="0"/>
                  </a:lnTo>
                  <a:lnTo>
                    <a:pt x="32589" y="2594"/>
                  </a:lnTo>
                  <a:lnTo>
                    <a:pt x="32589" y="3243"/>
                  </a:lnTo>
                  <a:lnTo>
                    <a:pt x="32336" y="5189"/>
                  </a:lnTo>
                  <a:lnTo>
                    <a:pt x="32084" y="5837"/>
                  </a:lnTo>
                  <a:lnTo>
                    <a:pt x="32084" y="6486"/>
                  </a:lnTo>
                  <a:lnTo>
                    <a:pt x="31326" y="8432"/>
                  </a:lnTo>
                  <a:lnTo>
                    <a:pt x="31326" y="9081"/>
                  </a:lnTo>
                  <a:lnTo>
                    <a:pt x="32084" y="13621"/>
                  </a:lnTo>
                  <a:lnTo>
                    <a:pt x="32589" y="14918"/>
                  </a:lnTo>
                  <a:lnTo>
                    <a:pt x="33600" y="17513"/>
                  </a:lnTo>
                  <a:lnTo>
                    <a:pt x="34357" y="17513"/>
                  </a:lnTo>
                  <a:lnTo>
                    <a:pt x="34610" y="20108"/>
                  </a:lnTo>
                  <a:lnTo>
                    <a:pt x="34610" y="22702"/>
                  </a:lnTo>
                  <a:lnTo>
                    <a:pt x="34357" y="24000"/>
                  </a:lnTo>
                  <a:lnTo>
                    <a:pt x="33347" y="24000"/>
                  </a:lnTo>
                  <a:lnTo>
                    <a:pt x="32589" y="26594"/>
                  </a:lnTo>
                  <a:lnTo>
                    <a:pt x="32336" y="26594"/>
                  </a:lnTo>
                  <a:lnTo>
                    <a:pt x="31073" y="25297"/>
                  </a:lnTo>
                  <a:lnTo>
                    <a:pt x="28042" y="24000"/>
                  </a:lnTo>
                  <a:lnTo>
                    <a:pt x="27536" y="24000"/>
                  </a:lnTo>
                  <a:lnTo>
                    <a:pt x="27031" y="24000"/>
                  </a:lnTo>
                  <a:lnTo>
                    <a:pt x="25515" y="24000"/>
                  </a:lnTo>
                  <a:lnTo>
                    <a:pt x="25010" y="24000"/>
                  </a:lnTo>
                  <a:lnTo>
                    <a:pt x="24505" y="24000"/>
                  </a:lnTo>
                  <a:lnTo>
                    <a:pt x="22484" y="22702"/>
                  </a:lnTo>
                  <a:lnTo>
                    <a:pt x="21473" y="22054"/>
                  </a:lnTo>
                  <a:lnTo>
                    <a:pt x="20968" y="19459"/>
                  </a:lnTo>
                  <a:lnTo>
                    <a:pt x="19957" y="16864"/>
                  </a:lnTo>
                  <a:lnTo>
                    <a:pt x="18947" y="16864"/>
                  </a:lnTo>
                  <a:lnTo>
                    <a:pt x="18189" y="16864"/>
                  </a:lnTo>
                  <a:lnTo>
                    <a:pt x="17936" y="16864"/>
                  </a:lnTo>
                  <a:lnTo>
                    <a:pt x="16673" y="16864"/>
                  </a:lnTo>
                  <a:lnTo>
                    <a:pt x="15915" y="16864"/>
                  </a:lnTo>
                  <a:lnTo>
                    <a:pt x="15663" y="16864"/>
                  </a:lnTo>
                  <a:lnTo>
                    <a:pt x="15663" y="14918"/>
                  </a:lnTo>
                  <a:lnTo>
                    <a:pt x="14905" y="14918"/>
                  </a:lnTo>
                  <a:lnTo>
                    <a:pt x="14652" y="14918"/>
                  </a:lnTo>
                  <a:lnTo>
                    <a:pt x="14147" y="14918"/>
                  </a:lnTo>
                  <a:lnTo>
                    <a:pt x="13642" y="14918"/>
                  </a:lnTo>
                  <a:lnTo>
                    <a:pt x="12631" y="14270"/>
                  </a:lnTo>
                  <a:lnTo>
                    <a:pt x="12631" y="14918"/>
                  </a:lnTo>
                  <a:lnTo>
                    <a:pt x="12126" y="14918"/>
                  </a:lnTo>
                  <a:lnTo>
                    <a:pt x="11115" y="16864"/>
                  </a:lnTo>
                  <a:lnTo>
                    <a:pt x="10610" y="16864"/>
                  </a:lnTo>
                  <a:lnTo>
                    <a:pt x="10105" y="17513"/>
                  </a:lnTo>
                  <a:lnTo>
                    <a:pt x="9852" y="19459"/>
                  </a:lnTo>
                  <a:lnTo>
                    <a:pt x="8842" y="20108"/>
                  </a:lnTo>
                  <a:lnTo>
                    <a:pt x="8084" y="22054"/>
                  </a:lnTo>
                  <a:lnTo>
                    <a:pt x="7073" y="22054"/>
                  </a:lnTo>
                  <a:lnTo>
                    <a:pt x="6821" y="22054"/>
                  </a:lnTo>
                  <a:lnTo>
                    <a:pt x="6568" y="22702"/>
                  </a:lnTo>
                  <a:lnTo>
                    <a:pt x="6568" y="24000"/>
                  </a:lnTo>
                  <a:lnTo>
                    <a:pt x="5810" y="24000"/>
                  </a:lnTo>
                  <a:lnTo>
                    <a:pt x="5557" y="25297"/>
                  </a:lnTo>
                  <a:lnTo>
                    <a:pt x="5810" y="26594"/>
                  </a:lnTo>
                  <a:lnTo>
                    <a:pt x="3789" y="27891"/>
                  </a:lnTo>
                  <a:lnTo>
                    <a:pt x="4547" y="29189"/>
                  </a:lnTo>
                  <a:lnTo>
                    <a:pt x="3789" y="29189"/>
                  </a:lnTo>
                  <a:lnTo>
                    <a:pt x="3031" y="29189"/>
                  </a:lnTo>
                  <a:lnTo>
                    <a:pt x="3031" y="30486"/>
                  </a:lnTo>
                  <a:lnTo>
                    <a:pt x="2526" y="29189"/>
                  </a:lnTo>
                  <a:lnTo>
                    <a:pt x="1515" y="29189"/>
                  </a:lnTo>
                  <a:lnTo>
                    <a:pt x="1010" y="30486"/>
                  </a:lnTo>
                  <a:lnTo>
                    <a:pt x="1010" y="31783"/>
                  </a:lnTo>
                  <a:lnTo>
                    <a:pt x="505" y="33081"/>
                  </a:lnTo>
                  <a:lnTo>
                    <a:pt x="0" y="33081"/>
                  </a:lnTo>
                  <a:lnTo>
                    <a:pt x="505" y="33081"/>
                  </a:lnTo>
                  <a:lnTo>
                    <a:pt x="505" y="34378"/>
                  </a:lnTo>
                  <a:lnTo>
                    <a:pt x="505" y="3502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2" name="Shape 872"/>
            <p:cNvSpPr/>
            <p:nvPr/>
          </p:nvSpPr>
          <p:spPr>
            <a:xfrm>
              <a:off x="6845300" y="3710092"/>
              <a:ext cx="69849" cy="136524"/>
            </a:xfrm>
            <a:custGeom>
              <a:avLst/>
              <a:gdLst/>
              <a:ahLst/>
              <a:cxnLst/>
              <a:rect l="0" t="0" r="0" b="0"/>
              <a:pathLst>
                <a:path w="120000" h="120000" extrusionOk="0">
                  <a:moveTo>
                    <a:pt x="3333" y="68571"/>
                  </a:moveTo>
                  <a:lnTo>
                    <a:pt x="3333" y="68571"/>
                  </a:lnTo>
                  <a:lnTo>
                    <a:pt x="6666" y="78857"/>
                  </a:lnTo>
                  <a:lnTo>
                    <a:pt x="16666" y="99428"/>
                  </a:lnTo>
                  <a:lnTo>
                    <a:pt x="20000" y="108000"/>
                  </a:lnTo>
                  <a:lnTo>
                    <a:pt x="30000" y="114857"/>
                  </a:lnTo>
                  <a:lnTo>
                    <a:pt x="43333" y="120000"/>
                  </a:lnTo>
                  <a:lnTo>
                    <a:pt x="53333" y="120000"/>
                  </a:lnTo>
                  <a:lnTo>
                    <a:pt x="86666" y="113142"/>
                  </a:lnTo>
                  <a:lnTo>
                    <a:pt x="106666" y="106285"/>
                  </a:lnTo>
                  <a:lnTo>
                    <a:pt x="110000" y="99428"/>
                  </a:lnTo>
                  <a:lnTo>
                    <a:pt x="120000" y="85714"/>
                  </a:lnTo>
                  <a:lnTo>
                    <a:pt x="120000" y="77142"/>
                  </a:lnTo>
                  <a:lnTo>
                    <a:pt x="110000" y="70285"/>
                  </a:lnTo>
                  <a:lnTo>
                    <a:pt x="106666" y="63428"/>
                  </a:lnTo>
                  <a:lnTo>
                    <a:pt x="106666" y="61714"/>
                  </a:lnTo>
                  <a:lnTo>
                    <a:pt x="100000" y="54857"/>
                  </a:lnTo>
                  <a:lnTo>
                    <a:pt x="86666" y="37714"/>
                  </a:lnTo>
                  <a:lnTo>
                    <a:pt x="80000" y="41142"/>
                  </a:lnTo>
                  <a:lnTo>
                    <a:pt x="73333" y="37714"/>
                  </a:lnTo>
                  <a:lnTo>
                    <a:pt x="80000" y="37714"/>
                  </a:lnTo>
                  <a:lnTo>
                    <a:pt x="80000" y="34285"/>
                  </a:lnTo>
                  <a:lnTo>
                    <a:pt x="73333" y="29142"/>
                  </a:lnTo>
                  <a:lnTo>
                    <a:pt x="60000" y="17142"/>
                  </a:lnTo>
                  <a:lnTo>
                    <a:pt x="43333" y="6857"/>
                  </a:lnTo>
                  <a:lnTo>
                    <a:pt x="30000" y="1714"/>
                  </a:lnTo>
                  <a:lnTo>
                    <a:pt x="20000" y="0"/>
                  </a:lnTo>
                  <a:lnTo>
                    <a:pt x="30000" y="1714"/>
                  </a:lnTo>
                  <a:lnTo>
                    <a:pt x="33333" y="6857"/>
                  </a:lnTo>
                  <a:lnTo>
                    <a:pt x="20000" y="0"/>
                  </a:lnTo>
                  <a:lnTo>
                    <a:pt x="16666" y="0"/>
                  </a:lnTo>
                  <a:lnTo>
                    <a:pt x="3333" y="0"/>
                  </a:lnTo>
                  <a:lnTo>
                    <a:pt x="16666" y="1714"/>
                  </a:lnTo>
                  <a:lnTo>
                    <a:pt x="20000" y="6857"/>
                  </a:lnTo>
                  <a:lnTo>
                    <a:pt x="30000" y="6857"/>
                  </a:lnTo>
                  <a:lnTo>
                    <a:pt x="43333" y="8571"/>
                  </a:lnTo>
                  <a:lnTo>
                    <a:pt x="16666" y="8571"/>
                  </a:lnTo>
                  <a:lnTo>
                    <a:pt x="20000" y="8571"/>
                  </a:lnTo>
                  <a:lnTo>
                    <a:pt x="16666" y="10285"/>
                  </a:lnTo>
                  <a:lnTo>
                    <a:pt x="16666" y="15428"/>
                  </a:lnTo>
                  <a:lnTo>
                    <a:pt x="16666" y="22285"/>
                  </a:lnTo>
                  <a:lnTo>
                    <a:pt x="6666" y="29142"/>
                  </a:lnTo>
                  <a:lnTo>
                    <a:pt x="6666" y="37714"/>
                  </a:lnTo>
                  <a:lnTo>
                    <a:pt x="3333" y="54857"/>
                  </a:lnTo>
                  <a:lnTo>
                    <a:pt x="3333" y="51428"/>
                  </a:lnTo>
                  <a:lnTo>
                    <a:pt x="3333" y="44571"/>
                  </a:lnTo>
                  <a:lnTo>
                    <a:pt x="0" y="51428"/>
                  </a:lnTo>
                  <a:lnTo>
                    <a:pt x="3333" y="56571"/>
                  </a:lnTo>
                  <a:lnTo>
                    <a:pt x="3333" y="6857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3" name="Shape 873"/>
            <p:cNvSpPr/>
            <p:nvPr/>
          </p:nvSpPr>
          <p:spPr>
            <a:xfrm>
              <a:off x="9040813" y="5275367"/>
              <a:ext cx="549275" cy="431799"/>
            </a:xfrm>
            <a:custGeom>
              <a:avLst/>
              <a:gdLst/>
              <a:ahLst/>
              <a:cxnLst/>
              <a:rect l="0" t="0" r="0" b="0"/>
              <a:pathLst>
                <a:path w="120000" h="120000" extrusionOk="0">
                  <a:moveTo>
                    <a:pt x="74733" y="66545"/>
                  </a:moveTo>
                  <a:lnTo>
                    <a:pt x="73451" y="66545"/>
                  </a:lnTo>
                  <a:lnTo>
                    <a:pt x="74306" y="67636"/>
                  </a:lnTo>
                  <a:lnTo>
                    <a:pt x="75160" y="66545"/>
                  </a:lnTo>
                  <a:lnTo>
                    <a:pt x="76441" y="66545"/>
                  </a:lnTo>
                  <a:lnTo>
                    <a:pt x="76441" y="65454"/>
                  </a:lnTo>
                  <a:lnTo>
                    <a:pt x="75160" y="65454"/>
                  </a:lnTo>
                  <a:lnTo>
                    <a:pt x="74733" y="66545"/>
                  </a:lnTo>
                  <a:close/>
                  <a:moveTo>
                    <a:pt x="72597" y="67636"/>
                  </a:moveTo>
                  <a:lnTo>
                    <a:pt x="73451" y="66545"/>
                  </a:lnTo>
                  <a:lnTo>
                    <a:pt x="73451" y="65454"/>
                  </a:lnTo>
                  <a:lnTo>
                    <a:pt x="74733" y="64363"/>
                  </a:lnTo>
                  <a:lnTo>
                    <a:pt x="71316" y="66545"/>
                  </a:lnTo>
                  <a:lnTo>
                    <a:pt x="69608" y="67636"/>
                  </a:lnTo>
                  <a:lnTo>
                    <a:pt x="69181" y="67636"/>
                  </a:lnTo>
                  <a:lnTo>
                    <a:pt x="67900" y="67636"/>
                  </a:lnTo>
                  <a:lnTo>
                    <a:pt x="69181" y="65454"/>
                  </a:lnTo>
                  <a:lnTo>
                    <a:pt x="69608" y="64363"/>
                  </a:lnTo>
                  <a:lnTo>
                    <a:pt x="69608" y="63818"/>
                  </a:lnTo>
                  <a:lnTo>
                    <a:pt x="69181" y="63818"/>
                  </a:lnTo>
                  <a:lnTo>
                    <a:pt x="67900" y="63818"/>
                  </a:lnTo>
                  <a:lnTo>
                    <a:pt x="67900" y="62181"/>
                  </a:lnTo>
                  <a:lnTo>
                    <a:pt x="69608" y="61636"/>
                  </a:lnTo>
                  <a:lnTo>
                    <a:pt x="71316" y="60000"/>
                  </a:lnTo>
                  <a:lnTo>
                    <a:pt x="69608" y="60000"/>
                  </a:lnTo>
                  <a:lnTo>
                    <a:pt x="67473" y="61636"/>
                  </a:lnTo>
                  <a:lnTo>
                    <a:pt x="64056" y="63818"/>
                  </a:lnTo>
                  <a:lnTo>
                    <a:pt x="62348" y="66545"/>
                  </a:lnTo>
                  <a:lnTo>
                    <a:pt x="59359" y="70909"/>
                  </a:lnTo>
                  <a:lnTo>
                    <a:pt x="57651" y="72000"/>
                  </a:lnTo>
                  <a:lnTo>
                    <a:pt x="54661" y="73090"/>
                  </a:lnTo>
                  <a:lnTo>
                    <a:pt x="53807" y="74181"/>
                  </a:lnTo>
                  <a:lnTo>
                    <a:pt x="52526" y="76363"/>
                  </a:lnTo>
                  <a:lnTo>
                    <a:pt x="49110" y="80181"/>
                  </a:lnTo>
                  <a:lnTo>
                    <a:pt x="45266" y="83454"/>
                  </a:lnTo>
                  <a:lnTo>
                    <a:pt x="41850" y="85636"/>
                  </a:lnTo>
                  <a:lnTo>
                    <a:pt x="38007" y="87818"/>
                  </a:lnTo>
                  <a:lnTo>
                    <a:pt x="29466" y="92727"/>
                  </a:lnTo>
                  <a:lnTo>
                    <a:pt x="24768" y="94909"/>
                  </a:lnTo>
                  <a:lnTo>
                    <a:pt x="20925" y="96545"/>
                  </a:lnTo>
                  <a:lnTo>
                    <a:pt x="17508" y="98727"/>
                  </a:lnTo>
                  <a:lnTo>
                    <a:pt x="16654" y="99818"/>
                  </a:lnTo>
                  <a:lnTo>
                    <a:pt x="16227" y="102000"/>
                  </a:lnTo>
                  <a:lnTo>
                    <a:pt x="16227" y="100909"/>
                  </a:lnTo>
                  <a:lnTo>
                    <a:pt x="14519" y="100909"/>
                  </a:lnTo>
                  <a:lnTo>
                    <a:pt x="12811" y="103090"/>
                  </a:lnTo>
                  <a:lnTo>
                    <a:pt x="11103" y="104181"/>
                  </a:lnTo>
                  <a:lnTo>
                    <a:pt x="10676" y="104181"/>
                  </a:lnTo>
                  <a:lnTo>
                    <a:pt x="10676" y="105272"/>
                  </a:lnTo>
                  <a:lnTo>
                    <a:pt x="9395" y="105272"/>
                  </a:lnTo>
                  <a:lnTo>
                    <a:pt x="7686" y="105818"/>
                  </a:lnTo>
                  <a:lnTo>
                    <a:pt x="7259" y="105818"/>
                  </a:lnTo>
                  <a:lnTo>
                    <a:pt x="7259" y="107454"/>
                  </a:lnTo>
                  <a:lnTo>
                    <a:pt x="7686" y="107454"/>
                  </a:lnTo>
                  <a:lnTo>
                    <a:pt x="7259" y="108000"/>
                  </a:lnTo>
                  <a:lnTo>
                    <a:pt x="5978" y="108000"/>
                  </a:lnTo>
                  <a:lnTo>
                    <a:pt x="5551" y="108000"/>
                  </a:lnTo>
                  <a:lnTo>
                    <a:pt x="5124" y="109636"/>
                  </a:lnTo>
                  <a:lnTo>
                    <a:pt x="3843" y="110181"/>
                  </a:lnTo>
                  <a:lnTo>
                    <a:pt x="5124" y="110181"/>
                  </a:lnTo>
                  <a:lnTo>
                    <a:pt x="3843" y="111818"/>
                  </a:lnTo>
                  <a:lnTo>
                    <a:pt x="1708" y="112363"/>
                  </a:lnTo>
                  <a:lnTo>
                    <a:pt x="427" y="112363"/>
                  </a:lnTo>
                  <a:lnTo>
                    <a:pt x="0" y="114545"/>
                  </a:lnTo>
                  <a:lnTo>
                    <a:pt x="1708" y="112909"/>
                  </a:lnTo>
                  <a:lnTo>
                    <a:pt x="1708" y="114545"/>
                  </a:lnTo>
                  <a:lnTo>
                    <a:pt x="427" y="114545"/>
                  </a:lnTo>
                  <a:lnTo>
                    <a:pt x="0" y="116727"/>
                  </a:lnTo>
                  <a:lnTo>
                    <a:pt x="1708" y="116727"/>
                  </a:lnTo>
                  <a:lnTo>
                    <a:pt x="3843" y="116727"/>
                  </a:lnTo>
                  <a:lnTo>
                    <a:pt x="5551" y="116727"/>
                  </a:lnTo>
                  <a:lnTo>
                    <a:pt x="5551" y="118909"/>
                  </a:lnTo>
                  <a:lnTo>
                    <a:pt x="7259" y="117272"/>
                  </a:lnTo>
                  <a:lnTo>
                    <a:pt x="7686" y="118909"/>
                  </a:lnTo>
                  <a:lnTo>
                    <a:pt x="7259" y="120000"/>
                  </a:lnTo>
                  <a:lnTo>
                    <a:pt x="9395" y="119454"/>
                  </a:lnTo>
                  <a:lnTo>
                    <a:pt x="10676" y="120000"/>
                  </a:lnTo>
                  <a:lnTo>
                    <a:pt x="13238" y="119454"/>
                  </a:lnTo>
                  <a:lnTo>
                    <a:pt x="16654" y="118909"/>
                  </a:lnTo>
                  <a:lnTo>
                    <a:pt x="18362" y="117272"/>
                  </a:lnTo>
                  <a:lnTo>
                    <a:pt x="21779" y="115090"/>
                  </a:lnTo>
                  <a:lnTo>
                    <a:pt x="22633" y="114545"/>
                  </a:lnTo>
                  <a:lnTo>
                    <a:pt x="24341" y="112909"/>
                  </a:lnTo>
                  <a:lnTo>
                    <a:pt x="24768" y="112909"/>
                  </a:lnTo>
                  <a:lnTo>
                    <a:pt x="28185" y="110181"/>
                  </a:lnTo>
                  <a:lnTo>
                    <a:pt x="31601" y="105818"/>
                  </a:lnTo>
                  <a:lnTo>
                    <a:pt x="35017" y="104181"/>
                  </a:lnTo>
                  <a:lnTo>
                    <a:pt x="37153" y="99818"/>
                  </a:lnTo>
                  <a:lnTo>
                    <a:pt x="40569" y="96545"/>
                  </a:lnTo>
                  <a:lnTo>
                    <a:pt x="44412" y="95454"/>
                  </a:lnTo>
                  <a:lnTo>
                    <a:pt x="47402" y="93272"/>
                  </a:lnTo>
                  <a:lnTo>
                    <a:pt x="49110" y="92727"/>
                  </a:lnTo>
                  <a:lnTo>
                    <a:pt x="50391" y="92727"/>
                  </a:lnTo>
                  <a:lnTo>
                    <a:pt x="50818" y="92727"/>
                  </a:lnTo>
                  <a:lnTo>
                    <a:pt x="49110" y="93272"/>
                  </a:lnTo>
                  <a:lnTo>
                    <a:pt x="50818" y="93272"/>
                  </a:lnTo>
                  <a:lnTo>
                    <a:pt x="52526" y="93272"/>
                  </a:lnTo>
                  <a:lnTo>
                    <a:pt x="53807" y="92727"/>
                  </a:lnTo>
                  <a:lnTo>
                    <a:pt x="52099" y="90545"/>
                  </a:lnTo>
                  <a:lnTo>
                    <a:pt x="53807" y="88909"/>
                  </a:lnTo>
                  <a:lnTo>
                    <a:pt x="54234" y="87818"/>
                  </a:lnTo>
                  <a:lnTo>
                    <a:pt x="56370" y="86181"/>
                  </a:lnTo>
                  <a:lnTo>
                    <a:pt x="59359" y="84000"/>
                  </a:lnTo>
                  <a:lnTo>
                    <a:pt x="63202" y="81272"/>
                  </a:lnTo>
                  <a:lnTo>
                    <a:pt x="66192" y="78000"/>
                  </a:lnTo>
                  <a:lnTo>
                    <a:pt x="67900" y="76363"/>
                  </a:lnTo>
                  <a:lnTo>
                    <a:pt x="69608" y="74727"/>
                  </a:lnTo>
                  <a:lnTo>
                    <a:pt x="71316" y="74181"/>
                  </a:lnTo>
                  <a:lnTo>
                    <a:pt x="72597" y="72000"/>
                  </a:lnTo>
                  <a:lnTo>
                    <a:pt x="73024" y="68727"/>
                  </a:lnTo>
                  <a:lnTo>
                    <a:pt x="75160" y="67636"/>
                  </a:lnTo>
                  <a:lnTo>
                    <a:pt x="74733" y="67636"/>
                  </a:lnTo>
                  <a:lnTo>
                    <a:pt x="74306" y="67636"/>
                  </a:lnTo>
                  <a:lnTo>
                    <a:pt x="73024" y="67636"/>
                  </a:lnTo>
                  <a:lnTo>
                    <a:pt x="72597" y="67636"/>
                  </a:lnTo>
                  <a:close/>
                  <a:moveTo>
                    <a:pt x="99501" y="25636"/>
                  </a:moveTo>
                  <a:lnTo>
                    <a:pt x="101209" y="23454"/>
                  </a:lnTo>
                  <a:lnTo>
                    <a:pt x="102491" y="21272"/>
                  </a:lnTo>
                  <a:lnTo>
                    <a:pt x="102918" y="19636"/>
                  </a:lnTo>
                  <a:lnTo>
                    <a:pt x="102918" y="19090"/>
                  </a:lnTo>
                  <a:lnTo>
                    <a:pt x="102918" y="16909"/>
                  </a:lnTo>
                  <a:lnTo>
                    <a:pt x="102918" y="14727"/>
                  </a:lnTo>
                  <a:lnTo>
                    <a:pt x="102491" y="14727"/>
                  </a:lnTo>
                  <a:lnTo>
                    <a:pt x="102918" y="13636"/>
                  </a:lnTo>
                  <a:lnTo>
                    <a:pt x="103772" y="14727"/>
                  </a:lnTo>
                  <a:lnTo>
                    <a:pt x="104626" y="8727"/>
                  </a:lnTo>
                  <a:lnTo>
                    <a:pt x="103772" y="8727"/>
                  </a:lnTo>
                  <a:lnTo>
                    <a:pt x="103772" y="9272"/>
                  </a:lnTo>
                  <a:lnTo>
                    <a:pt x="102918" y="9272"/>
                  </a:lnTo>
                  <a:lnTo>
                    <a:pt x="102918" y="8727"/>
                  </a:lnTo>
                  <a:lnTo>
                    <a:pt x="103772" y="8727"/>
                  </a:lnTo>
                  <a:lnTo>
                    <a:pt x="102918" y="6545"/>
                  </a:lnTo>
                  <a:lnTo>
                    <a:pt x="102491" y="6545"/>
                  </a:lnTo>
                  <a:lnTo>
                    <a:pt x="102491" y="7090"/>
                  </a:lnTo>
                  <a:lnTo>
                    <a:pt x="101209" y="6545"/>
                  </a:lnTo>
                  <a:lnTo>
                    <a:pt x="100782" y="4909"/>
                  </a:lnTo>
                  <a:lnTo>
                    <a:pt x="99501" y="4909"/>
                  </a:lnTo>
                  <a:lnTo>
                    <a:pt x="99074" y="6545"/>
                  </a:lnTo>
                  <a:lnTo>
                    <a:pt x="99501" y="4363"/>
                  </a:lnTo>
                  <a:lnTo>
                    <a:pt x="99074" y="1636"/>
                  </a:lnTo>
                  <a:lnTo>
                    <a:pt x="99501" y="1636"/>
                  </a:lnTo>
                  <a:lnTo>
                    <a:pt x="99501" y="0"/>
                  </a:lnTo>
                  <a:lnTo>
                    <a:pt x="99074" y="0"/>
                  </a:lnTo>
                  <a:lnTo>
                    <a:pt x="97366" y="1636"/>
                  </a:lnTo>
                  <a:lnTo>
                    <a:pt x="97793" y="2727"/>
                  </a:lnTo>
                  <a:lnTo>
                    <a:pt x="97793" y="6545"/>
                  </a:lnTo>
                  <a:lnTo>
                    <a:pt x="97793" y="7090"/>
                  </a:lnTo>
                  <a:lnTo>
                    <a:pt x="97366" y="8727"/>
                  </a:lnTo>
                  <a:lnTo>
                    <a:pt x="97366" y="11454"/>
                  </a:lnTo>
                  <a:lnTo>
                    <a:pt x="97793" y="10363"/>
                  </a:lnTo>
                  <a:lnTo>
                    <a:pt x="99074" y="9272"/>
                  </a:lnTo>
                  <a:lnTo>
                    <a:pt x="99501" y="9272"/>
                  </a:lnTo>
                  <a:lnTo>
                    <a:pt x="99074" y="10363"/>
                  </a:lnTo>
                  <a:lnTo>
                    <a:pt x="97793" y="10363"/>
                  </a:lnTo>
                  <a:lnTo>
                    <a:pt x="97793" y="11454"/>
                  </a:lnTo>
                  <a:lnTo>
                    <a:pt x="97366" y="12545"/>
                  </a:lnTo>
                  <a:lnTo>
                    <a:pt x="97793" y="15818"/>
                  </a:lnTo>
                  <a:lnTo>
                    <a:pt x="97793" y="19636"/>
                  </a:lnTo>
                  <a:lnTo>
                    <a:pt x="99074" y="19636"/>
                  </a:lnTo>
                  <a:lnTo>
                    <a:pt x="99074" y="19090"/>
                  </a:lnTo>
                  <a:lnTo>
                    <a:pt x="99074" y="18000"/>
                  </a:lnTo>
                  <a:lnTo>
                    <a:pt x="99501" y="19090"/>
                  </a:lnTo>
                  <a:lnTo>
                    <a:pt x="99501" y="18000"/>
                  </a:lnTo>
                  <a:lnTo>
                    <a:pt x="100782" y="18000"/>
                  </a:lnTo>
                  <a:lnTo>
                    <a:pt x="101209" y="19090"/>
                  </a:lnTo>
                  <a:lnTo>
                    <a:pt x="99501" y="19090"/>
                  </a:lnTo>
                  <a:lnTo>
                    <a:pt x="99501" y="19636"/>
                  </a:lnTo>
                  <a:lnTo>
                    <a:pt x="100782" y="19636"/>
                  </a:lnTo>
                  <a:lnTo>
                    <a:pt x="99074" y="21818"/>
                  </a:lnTo>
                  <a:lnTo>
                    <a:pt x="99074" y="21272"/>
                  </a:lnTo>
                  <a:lnTo>
                    <a:pt x="97793" y="21818"/>
                  </a:lnTo>
                  <a:lnTo>
                    <a:pt x="97793" y="23454"/>
                  </a:lnTo>
                  <a:lnTo>
                    <a:pt x="97793" y="26181"/>
                  </a:lnTo>
                  <a:lnTo>
                    <a:pt x="99074" y="26181"/>
                  </a:lnTo>
                  <a:lnTo>
                    <a:pt x="99501" y="25636"/>
                  </a:lnTo>
                  <a:close/>
                  <a:moveTo>
                    <a:pt x="119572" y="31090"/>
                  </a:moveTo>
                  <a:lnTo>
                    <a:pt x="117864" y="31090"/>
                  </a:lnTo>
                  <a:lnTo>
                    <a:pt x="116156" y="32727"/>
                  </a:lnTo>
                  <a:lnTo>
                    <a:pt x="112740" y="35454"/>
                  </a:lnTo>
                  <a:lnTo>
                    <a:pt x="111032" y="35454"/>
                  </a:lnTo>
                  <a:lnTo>
                    <a:pt x="109323" y="35454"/>
                  </a:lnTo>
                  <a:lnTo>
                    <a:pt x="107188" y="33272"/>
                  </a:lnTo>
                  <a:lnTo>
                    <a:pt x="104626" y="32727"/>
                  </a:lnTo>
                  <a:lnTo>
                    <a:pt x="106334" y="28363"/>
                  </a:lnTo>
                  <a:lnTo>
                    <a:pt x="107188" y="25636"/>
                  </a:lnTo>
                  <a:lnTo>
                    <a:pt x="106334" y="24000"/>
                  </a:lnTo>
                  <a:lnTo>
                    <a:pt x="106334" y="21818"/>
                  </a:lnTo>
                  <a:lnTo>
                    <a:pt x="106334" y="21272"/>
                  </a:lnTo>
                  <a:lnTo>
                    <a:pt x="105480" y="21272"/>
                  </a:lnTo>
                  <a:lnTo>
                    <a:pt x="105480" y="21818"/>
                  </a:lnTo>
                  <a:lnTo>
                    <a:pt x="105480" y="23454"/>
                  </a:lnTo>
                  <a:lnTo>
                    <a:pt x="104626" y="24000"/>
                  </a:lnTo>
                  <a:lnTo>
                    <a:pt x="104626" y="26181"/>
                  </a:lnTo>
                  <a:lnTo>
                    <a:pt x="103772" y="26727"/>
                  </a:lnTo>
                  <a:lnTo>
                    <a:pt x="102918" y="28363"/>
                  </a:lnTo>
                  <a:lnTo>
                    <a:pt x="102491" y="28363"/>
                  </a:lnTo>
                  <a:lnTo>
                    <a:pt x="102918" y="26727"/>
                  </a:lnTo>
                  <a:lnTo>
                    <a:pt x="102918" y="26181"/>
                  </a:lnTo>
                  <a:lnTo>
                    <a:pt x="102491" y="25636"/>
                  </a:lnTo>
                  <a:lnTo>
                    <a:pt x="101209" y="25636"/>
                  </a:lnTo>
                  <a:lnTo>
                    <a:pt x="99501" y="25636"/>
                  </a:lnTo>
                  <a:lnTo>
                    <a:pt x="99501" y="26181"/>
                  </a:lnTo>
                  <a:lnTo>
                    <a:pt x="99501" y="26727"/>
                  </a:lnTo>
                  <a:lnTo>
                    <a:pt x="99074" y="26727"/>
                  </a:lnTo>
                  <a:lnTo>
                    <a:pt x="97793" y="26181"/>
                  </a:lnTo>
                  <a:lnTo>
                    <a:pt x="97366" y="28363"/>
                  </a:lnTo>
                  <a:lnTo>
                    <a:pt x="97366" y="28909"/>
                  </a:lnTo>
                  <a:lnTo>
                    <a:pt x="97793" y="28909"/>
                  </a:lnTo>
                  <a:lnTo>
                    <a:pt x="97366" y="30545"/>
                  </a:lnTo>
                  <a:lnTo>
                    <a:pt x="97366" y="31090"/>
                  </a:lnTo>
                  <a:lnTo>
                    <a:pt x="96939" y="33272"/>
                  </a:lnTo>
                  <a:lnTo>
                    <a:pt x="95658" y="34363"/>
                  </a:lnTo>
                  <a:lnTo>
                    <a:pt x="95231" y="37636"/>
                  </a:lnTo>
                  <a:lnTo>
                    <a:pt x="93950" y="37636"/>
                  </a:lnTo>
                  <a:lnTo>
                    <a:pt x="92241" y="38181"/>
                  </a:lnTo>
                  <a:lnTo>
                    <a:pt x="90533" y="41454"/>
                  </a:lnTo>
                  <a:lnTo>
                    <a:pt x="89252" y="44727"/>
                  </a:lnTo>
                  <a:lnTo>
                    <a:pt x="85836" y="45818"/>
                  </a:lnTo>
                  <a:lnTo>
                    <a:pt x="83701" y="46909"/>
                  </a:lnTo>
                  <a:lnTo>
                    <a:pt x="82419" y="48000"/>
                  </a:lnTo>
                  <a:lnTo>
                    <a:pt x="81992" y="50181"/>
                  </a:lnTo>
                  <a:lnTo>
                    <a:pt x="82419" y="50727"/>
                  </a:lnTo>
                  <a:lnTo>
                    <a:pt x="83701" y="52363"/>
                  </a:lnTo>
                  <a:lnTo>
                    <a:pt x="84128" y="52909"/>
                  </a:lnTo>
                  <a:lnTo>
                    <a:pt x="85836" y="54545"/>
                  </a:lnTo>
                  <a:lnTo>
                    <a:pt x="86690" y="55090"/>
                  </a:lnTo>
                  <a:lnTo>
                    <a:pt x="86690" y="57272"/>
                  </a:lnTo>
                  <a:lnTo>
                    <a:pt x="84128" y="61636"/>
                  </a:lnTo>
                  <a:lnTo>
                    <a:pt x="81992" y="64363"/>
                  </a:lnTo>
                  <a:lnTo>
                    <a:pt x="80711" y="65454"/>
                  </a:lnTo>
                  <a:lnTo>
                    <a:pt x="79003" y="66545"/>
                  </a:lnTo>
                  <a:lnTo>
                    <a:pt x="78149" y="67636"/>
                  </a:lnTo>
                  <a:lnTo>
                    <a:pt x="76868" y="68727"/>
                  </a:lnTo>
                  <a:lnTo>
                    <a:pt x="78149" y="68727"/>
                  </a:lnTo>
                  <a:lnTo>
                    <a:pt x="78576" y="67636"/>
                  </a:lnTo>
                  <a:lnTo>
                    <a:pt x="78149" y="69818"/>
                  </a:lnTo>
                  <a:lnTo>
                    <a:pt x="80284" y="68727"/>
                  </a:lnTo>
                  <a:lnTo>
                    <a:pt x="79003" y="70909"/>
                  </a:lnTo>
                  <a:lnTo>
                    <a:pt x="80284" y="70909"/>
                  </a:lnTo>
                  <a:lnTo>
                    <a:pt x="81992" y="70909"/>
                  </a:lnTo>
                  <a:lnTo>
                    <a:pt x="84128" y="68727"/>
                  </a:lnTo>
                  <a:lnTo>
                    <a:pt x="90106" y="63818"/>
                  </a:lnTo>
                  <a:lnTo>
                    <a:pt x="91814" y="61636"/>
                  </a:lnTo>
                  <a:lnTo>
                    <a:pt x="93523" y="60000"/>
                  </a:lnTo>
                  <a:lnTo>
                    <a:pt x="95231" y="59454"/>
                  </a:lnTo>
                  <a:lnTo>
                    <a:pt x="95658" y="57818"/>
                  </a:lnTo>
                  <a:lnTo>
                    <a:pt x="97793" y="56727"/>
                  </a:lnTo>
                  <a:lnTo>
                    <a:pt x="101209" y="52363"/>
                  </a:lnTo>
                  <a:lnTo>
                    <a:pt x="100782" y="50727"/>
                  </a:lnTo>
                  <a:lnTo>
                    <a:pt x="101209" y="50181"/>
                  </a:lnTo>
                  <a:lnTo>
                    <a:pt x="103772" y="48000"/>
                  </a:lnTo>
                  <a:lnTo>
                    <a:pt x="107188" y="45818"/>
                  </a:lnTo>
                  <a:lnTo>
                    <a:pt x="108042" y="46909"/>
                  </a:lnTo>
                  <a:lnTo>
                    <a:pt x="108896" y="46909"/>
                  </a:lnTo>
                  <a:lnTo>
                    <a:pt x="108896" y="48000"/>
                  </a:lnTo>
                  <a:lnTo>
                    <a:pt x="109323" y="46909"/>
                  </a:lnTo>
                  <a:lnTo>
                    <a:pt x="110604" y="45818"/>
                  </a:lnTo>
                  <a:lnTo>
                    <a:pt x="111032" y="43636"/>
                  </a:lnTo>
                  <a:lnTo>
                    <a:pt x="112313" y="42545"/>
                  </a:lnTo>
                  <a:lnTo>
                    <a:pt x="114021" y="41454"/>
                  </a:lnTo>
                  <a:lnTo>
                    <a:pt x="114875" y="40363"/>
                  </a:lnTo>
                  <a:lnTo>
                    <a:pt x="116156" y="38181"/>
                  </a:lnTo>
                  <a:lnTo>
                    <a:pt x="117864" y="36545"/>
                  </a:lnTo>
                  <a:lnTo>
                    <a:pt x="120000" y="33272"/>
                  </a:lnTo>
                  <a:lnTo>
                    <a:pt x="120000" y="32727"/>
                  </a:lnTo>
                  <a:lnTo>
                    <a:pt x="119572" y="3109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4" name="Shape 874"/>
            <p:cNvSpPr/>
            <p:nvPr/>
          </p:nvSpPr>
          <p:spPr>
            <a:xfrm>
              <a:off x="7777163" y="4440342"/>
              <a:ext cx="1250950" cy="1162049"/>
            </a:xfrm>
            <a:custGeom>
              <a:avLst/>
              <a:gdLst/>
              <a:ahLst/>
              <a:cxnLst/>
              <a:rect l="0" t="0" r="0" b="0"/>
              <a:pathLst>
                <a:path w="120000" h="120000" extrusionOk="0">
                  <a:moveTo>
                    <a:pt x="66478" y="90505"/>
                  </a:moveTo>
                  <a:lnTo>
                    <a:pt x="67230" y="91919"/>
                  </a:lnTo>
                  <a:lnTo>
                    <a:pt x="66854" y="91717"/>
                  </a:lnTo>
                  <a:lnTo>
                    <a:pt x="66478" y="90505"/>
                  </a:lnTo>
                  <a:close/>
                  <a:moveTo>
                    <a:pt x="62723" y="3636"/>
                  </a:moveTo>
                  <a:lnTo>
                    <a:pt x="63098" y="4040"/>
                  </a:lnTo>
                  <a:lnTo>
                    <a:pt x="64225" y="3636"/>
                  </a:lnTo>
                  <a:lnTo>
                    <a:pt x="64976" y="2626"/>
                  </a:lnTo>
                  <a:lnTo>
                    <a:pt x="64976" y="2020"/>
                  </a:lnTo>
                  <a:lnTo>
                    <a:pt x="64976" y="1818"/>
                  </a:lnTo>
                  <a:lnTo>
                    <a:pt x="64413" y="1818"/>
                  </a:lnTo>
                  <a:lnTo>
                    <a:pt x="64225" y="1818"/>
                  </a:lnTo>
                  <a:lnTo>
                    <a:pt x="64225" y="2020"/>
                  </a:lnTo>
                  <a:lnTo>
                    <a:pt x="63849" y="1818"/>
                  </a:lnTo>
                  <a:lnTo>
                    <a:pt x="63474" y="2020"/>
                  </a:lnTo>
                  <a:lnTo>
                    <a:pt x="63098" y="2020"/>
                  </a:lnTo>
                  <a:lnTo>
                    <a:pt x="62347" y="2020"/>
                  </a:lnTo>
                  <a:lnTo>
                    <a:pt x="61971" y="1818"/>
                  </a:lnTo>
                  <a:lnTo>
                    <a:pt x="61596" y="1818"/>
                  </a:lnTo>
                  <a:lnTo>
                    <a:pt x="61596" y="2626"/>
                  </a:lnTo>
                  <a:lnTo>
                    <a:pt x="61971" y="3434"/>
                  </a:lnTo>
                  <a:lnTo>
                    <a:pt x="62723" y="3636"/>
                  </a:lnTo>
                  <a:close/>
                  <a:moveTo>
                    <a:pt x="38685" y="20808"/>
                  </a:moveTo>
                  <a:lnTo>
                    <a:pt x="39248" y="20808"/>
                  </a:lnTo>
                  <a:lnTo>
                    <a:pt x="38685" y="20606"/>
                  </a:lnTo>
                  <a:lnTo>
                    <a:pt x="38685" y="20808"/>
                  </a:lnTo>
                  <a:close/>
                  <a:moveTo>
                    <a:pt x="82441" y="109898"/>
                  </a:moveTo>
                  <a:lnTo>
                    <a:pt x="82065" y="110101"/>
                  </a:lnTo>
                  <a:lnTo>
                    <a:pt x="81314" y="110101"/>
                  </a:lnTo>
                  <a:lnTo>
                    <a:pt x="80938" y="110505"/>
                  </a:lnTo>
                  <a:lnTo>
                    <a:pt x="79624" y="110505"/>
                  </a:lnTo>
                  <a:lnTo>
                    <a:pt x="79061" y="110505"/>
                  </a:lnTo>
                  <a:lnTo>
                    <a:pt x="78873" y="110909"/>
                  </a:lnTo>
                  <a:lnTo>
                    <a:pt x="77558" y="110909"/>
                  </a:lnTo>
                  <a:lnTo>
                    <a:pt x="77183" y="110909"/>
                  </a:lnTo>
                  <a:lnTo>
                    <a:pt x="76619" y="110909"/>
                  </a:lnTo>
                  <a:lnTo>
                    <a:pt x="75868" y="110101"/>
                  </a:lnTo>
                  <a:lnTo>
                    <a:pt x="75117" y="109898"/>
                  </a:lnTo>
                  <a:lnTo>
                    <a:pt x="74741" y="109898"/>
                  </a:lnTo>
                  <a:lnTo>
                    <a:pt x="74178" y="109898"/>
                  </a:lnTo>
                  <a:lnTo>
                    <a:pt x="73990" y="109292"/>
                  </a:lnTo>
                  <a:lnTo>
                    <a:pt x="73239" y="110505"/>
                  </a:lnTo>
                  <a:lnTo>
                    <a:pt x="72488" y="112121"/>
                  </a:lnTo>
                  <a:lnTo>
                    <a:pt x="72488" y="112929"/>
                  </a:lnTo>
                  <a:lnTo>
                    <a:pt x="72676" y="113737"/>
                  </a:lnTo>
                  <a:lnTo>
                    <a:pt x="72488" y="114545"/>
                  </a:lnTo>
                  <a:lnTo>
                    <a:pt x="72112" y="114747"/>
                  </a:lnTo>
                  <a:lnTo>
                    <a:pt x="72488" y="114747"/>
                  </a:lnTo>
                  <a:lnTo>
                    <a:pt x="72488" y="115555"/>
                  </a:lnTo>
                  <a:lnTo>
                    <a:pt x="72112" y="115151"/>
                  </a:lnTo>
                  <a:lnTo>
                    <a:pt x="71737" y="115959"/>
                  </a:lnTo>
                  <a:lnTo>
                    <a:pt x="71737" y="116565"/>
                  </a:lnTo>
                  <a:lnTo>
                    <a:pt x="71737" y="118787"/>
                  </a:lnTo>
                  <a:lnTo>
                    <a:pt x="72112" y="118787"/>
                  </a:lnTo>
                  <a:lnTo>
                    <a:pt x="72488" y="118787"/>
                  </a:lnTo>
                  <a:lnTo>
                    <a:pt x="72488" y="118989"/>
                  </a:lnTo>
                  <a:lnTo>
                    <a:pt x="72488" y="119191"/>
                  </a:lnTo>
                  <a:lnTo>
                    <a:pt x="72112" y="118989"/>
                  </a:lnTo>
                  <a:lnTo>
                    <a:pt x="71737" y="119797"/>
                  </a:lnTo>
                  <a:lnTo>
                    <a:pt x="72488" y="119797"/>
                  </a:lnTo>
                  <a:lnTo>
                    <a:pt x="73239" y="119191"/>
                  </a:lnTo>
                  <a:lnTo>
                    <a:pt x="73239" y="120000"/>
                  </a:lnTo>
                  <a:lnTo>
                    <a:pt x="73990" y="119797"/>
                  </a:lnTo>
                  <a:lnTo>
                    <a:pt x="74741" y="119191"/>
                  </a:lnTo>
                  <a:lnTo>
                    <a:pt x="74929" y="118989"/>
                  </a:lnTo>
                  <a:lnTo>
                    <a:pt x="74929" y="118787"/>
                  </a:lnTo>
                  <a:lnTo>
                    <a:pt x="75117" y="118181"/>
                  </a:lnTo>
                  <a:lnTo>
                    <a:pt x="75117" y="118787"/>
                  </a:lnTo>
                  <a:lnTo>
                    <a:pt x="75680" y="118787"/>
                  </a:lnTo>
                  <a:lnTo>
                    <a:pt x="76431" y="118181"/>
                  </a:lnTo>
                  <a:lnTo>
                    <a:pt x="76431" y="117979"/>
                  </a:lnTo>
                  <a:lnTo>
                    <a:pt x="76619" y="117979"/>
                  </a:lnTo>
                  <a:lnTo>
                    <a:pt x="77183" y="117373"/>
                  </a:lnTo>
                  <a:lnTo>
                    <a:pt x="77183" y="117171"/>
                  </a:lnTo>
                  <a:lnTo>
                    <a:pt x="77370" y="117171"/>
                  </a:lnTo>
                  <a:lnTo>
                    <a:pt x="77558" y="117373"/>
                  </a:lnTo>
                  <a:lnTo>
                    <a:pt x="77558" y="117979"/>
                  </a:lnTo>
                  <a:lnTo>
                    <a:pt x="77370" y="117979"/>
                  </a:lnTo>
                  <a:lnTo>
                    <a:pt x="77183" y="118181"/>
                  </a:lnTo>
                  <a:lnTo>
                    <a:pt x="77183" y="118787"/>
                  </a:lnTo>
                  <a:lnTo>
                    <a:pt x="77370" y="118181"/>
                  </a:lnTo>
                  <a:lnTo>
                    <a:pt x="77370" y="118787"/>
                  </a:lnTo>
                  <a:lnTo>
                    <a:pt x="77558" y="118181"/>
                  </a:lnTo>
                  <a:lnTo>
                    <a:pt x="78309" y="117373"/>
                  </a:lnTo>
                  <a:lnTo>
                    <a:pt x="78122" y="117373"/>
                  </a:lnTo>
                  <a:lnTo>
                    <a:pt x="78122" y="117171"/>
                  </a:lnTo>
                  <a:lnTo>
                    <a:pt x="78309" y="116565"/>
                  </a:lnTo>
                  <a:lnTo>
                    <a:pt x="79061" y="115959"/>
                  </a:lnTo>
                  <a:lnTo>
                    <a:pt x="79812" y="114747"/>
                  </a:lnTo>
                  <a:lnTo>
                    <a:pt x="80187" y="114747"/>
                  </a:lnTo>
                  <a:lnTo>
                    <a:pt x="80563" y="113939"/>
                  </a:lnTo>
                  <a:lnTo>
                    <a:pt x="80563" y="114747"/>
                  </a:lnTo>
                  <a:lnTo>
                    <a:pt x="80563" y="115151"/>
                  </a:lnTo>
                  <a:lnTo>
                    <a:pt x="80938" y="114747"/>
                  </a:lnTo>
                  <a:lnTo>
                    <a:pt x="81314" y="113939"/>
                  </a:lnTo>
                  <a:lnTo>
                    <a:pt x="82065" y="112525"/>
                  </a:lnTo>
                  <a:lnTo>
                    <a:pt x="82816" y="110909"/>
                  </a:lnTo>
                  <a:lnTo>
                    <a:pt x="83192" y="110505"/>
                  </a:lnTo>
                  <a:lnTo>
                    <a:pt x="82816" y="109898"/>
                  </a:lnTo>
                  <a:lnTo>
                    <a:pt x="82441" y="109898"/>
                  </a:lnTo>
                  <a:close/>
                  <a:moveTo>
                    <a:pt x="76619" y="117373"/>
                  </a:moveTo>
                  <a:lnTo>
                    <a:pt x="76431" y="117575"/>
                  </a:lnTo>
                  <a:lnTo>
                    <a:pt x="76619" y="117171"/>
                  </a:lnTo>
                  <a:lnTo>
                    <a:pt x="76619" y="117373"/>
                  </a:lnTo>
                  <a:close/>
                  <a:moveTo>
                    <a:pt x="47699" y="11515"/>
                  </a:moveTo>
                  <a:lnTo>
                    <a:pt x="47699" y="11717"/>
                  </a:lnTo>
                  <a:lnTo>
                    <a:pt x="47887" y="11515"/>
                  </a:lnTo>
                  <a:lnTo>
                    <a:pt x="47699" y="11515"/>
                  </a:lnTo>
                  <a:close/>
                  <a:moveTo>
                    <a:pt x="119624" y="55151"/>
                  </a:moveTo>
                  <a:lnTo>
                    <a:pt x="119248" y="55353"/>
                  </a:lnTo>
                  <a:lnTo>
                    <a:pt x="119248" y="54949"/>
                  </a:lnTo>
                  <a:lnTo>
                    <a:pt x="119248" y="54343"/>
                  </a:lnTo>
                  <a:lnTo>
                    <a:pt x="119624" y="53535"/>
                  </a:lnTo>
                  <a:lnTo>
                    <a:pt x="119624" y="53333"/>
                  </a:lnTo>
                  <a:lnTo>
                    <a:pt x="119248" y="52727"/>
                  </a:lnTo>
                  <a:lnTo>
                    <a:pt x="118873" y="52525"/>
                  </a:lnTo>
                  <a:lnTo>
                    <a:pt x="118873" y="52323"/>
                  </a:lnTo>
                  <a:lnTo>
                    <a:pt x="118873" y="51717"/>
                  </a:lnTo>
                  <a:lnTo>
                    <a:pt x="118497" y="50909"/>
                  </a:lnTo>
                  <a:lnTo>
                    <a:pt x="117746" y="50101"/>
                  </a:lnTo>
                  <a:lnTo>
                    <a:pt x="117746" y="49494"/>
                  </a:lnTo>
                  <a:lnTo>
                    <a:pt x="117558" y="48686"/>
                  </a:lnTo>
                  <a:lnTo>
                    <a:pt x="116995" y="48282"/>
                  </a:lnTo>
                  <a:lnTo>
                    <a:pt x="116995" y="48686"/>
                  </a:lnTo>
                  <a:lnTo>
                    <a:pt x="116244" y="48282"/>
                  </a:lnTo>
                  <a:lnTo>
                    <a:pt x="115492" y="47070"/>
                  </a:lnTo>
                  <a:lnTo>
                    <a:pt x="116056" y="47474"/>
                  </a:lnTo>
                  <a:lnTo>
                    <a:pt x="116244" y="47070"/>
                  </a:lnTo>
                  <a:lnTo>
                    <a:pt x="116056" y="46868"/>
                  </a:lnTo>
                  <a:lnTo>
                    <a:pt x="115492" y="46262"/>
                  </a:lnTo>
                  <a:lnTo>
                    <a:pt x="115492" y="46868"/>
                  </a:lnTo>
                  <a:lnTo>
                    <a:pt x="115305" y="46868"/>
                  </a:lnTo>
                  <a:lnTo>
                    <a:pt x="115117" y="46262"/>
                  </a:lnTo>
                  <a:lnTo>
                    <a:pt x="115305" y="46060"/>
                  </a:lnTo>
                  <a:lnTo>
                    <a:pt x="115305" y="44646"/>
                  </a:lnTo>
                  <a:lnTo>
                    <a:pt x="115492" y="43636"/>
                  </a:lnTo>
                  <a:lnTo>
                    <a:pt x="115492" y="42626"/>
                  </a:lnTo>
                  <a:lnTo>
                    <a:pt x="115305" y="42626"/>
                  </a:lnTo>
                  <a:lnTo>
                    <a:pt x="115117" y="42626"/>
                  </a:lnTo>
                  <a:lnTo>
                    <a:pt x="115117" y="42828"/>
                  </a:lnTo>
                  <a:lnTo>
                    <a:pt x="114366" y="42626"/>
                  </a:lnTo>
                  <a:lnTo>
                    <a:pt x="113802" y="41818"/>
                  </a:lnTo>
                  <a:lnTo>
                    <a:pt x="113615" y="42626"/>
                  </a:lnTo>
                  <a:lnTo>
                    <a:pt x="113615" y="43434"/>
                  </a:lnTo>
                  <a:lnTo>
                    <a:pt x="113051" y="42828"/>
                  </a:lnTo>
                  <a:lnTo>
                    <a:pt x="112488" y="42828"/>
                  </a:lnTo>
                  <a:lnTo>
                    <a:pt x="112863" y="42626"/>
                  </a:lnTo>
                  <a:lnTo>
                    <a:pt x="112488" y="41818"/>
                  </a:lnTo>
                  <a:lnTo>
                    <a:pt x="112488" y="41010"/>
                  </a:lnTo>
                  <a:lnTo>
                    <a:pt x="112488" y="40202"/>
                  </a:lnTo>
                  <a:lnTo>
                    <a:pt x="112863" y="39393"/>
                  </a:lnTo>
                  <a:lnTo>
                    <a:pt x="112488" y="39191"/>
                  </a:lnTo>
                  <a:lnTo>
                    <a:pt x="112112" y="39191"/>
                  </a:lnTo>
                  <a:lnTo>
                    <a:pt x="112112" y="37979"/>
                  </a:lnTo>
                  <a:lnTo>
                    <a:pt x="112112" y="37171"/>
                  </a:lnTo>
                  <a:lnTo>
                    <a:pt x="111737" y="36767"/>
                  </a:lnTo>
                  <a:lnTo>
                    <a:pt x="111361" y="37171"/>
                  </a:lnTo>
                  <a:lnTo>
                    <a:pt x="110985" y="36363"/>
                  </a:lnTo>
                  <a:lnTo>
                    <a:pt x="110985" y="35555"/>
                  </a:lnTo>
                  <a:lnTo>
                    <a:pt x="111361" y="35151"/>
                  </a:lnTo>
                  <a:lnTo>
                    <a:pt x="111737" y="35555"/>
                  </a:lnTo>
                  <a:lnTo>
                    <a:pt x="111361" y="34747"/>
                  </a:lnTo>
                  <a:lnTo>
                    <a:pt x="111361" y="34545"/>
                  </a:lnTo>
                  <a:lnTo>
                    <a:pt x="110985" y="34545"/>
                  </a:lnTo>
                  <a:lnTo>
                    <a:pt x="110985" y="33939"/>
                  </a:lnTo>
                  <a:lnTo>
                    <a:pt x="110610" y="33737"/>
                  </a:lnTo>
                  <a:lnTo>
                    <a:pt x="110610" y="33939"/>
                  </a:lnTo>
                  <a:lnTo>
                    <a:pt x="110234" y="33939"/>
                  </a:lnTo>
                  <a:lnTo>
                    <a:pt x="109859" y="33737"/>
                  </a:lnTo>
                  <a:lnTo>
                    <a:pt x="109295" y="33131"/>
                  </a:lnTo>
                  <a:lnTo>
                    <a:pt x="109295" y="32929"/>
                  </a:lnTo>
                  <a:lnTo>
                    <a:pt x="109295" y="32323"/>
                  </a:lnTo>
                  <a:lnTo>
                    <a:pt x="108732" y="32929"/>
                  </a:lnTo>
                  <a:lnTo>
                    <a:pt x="108544" y="32929"/>
                  </a:lnTo>
                  <a:lnTo>
                    <a:pt x="108169" y="32121"/>
                  </a:lnTo>
                  <a:lnTo>
                    <a:pt x="108169" y="31313"/>
                  </a:lnTo>
                  <a:lnTo>
                    <a:pt x="107793" y="31313"/>
                  </a:lnTo>
                  <a:lnTo>
                    <a:pt x="107042" y="31313"/>
                  </a:lnTo>
                  <a:lnTo>
                    <a:pt x="107042" y="31111"/>
                  </a:lnTo>
                  <a:lnTo>
                    <a:pt x="106854" y="31111"/>
                  </a:lnTo>
                  <a:lnTo>
                    <a:pt x="106103" y="30505"/>
                  </a:lnTo>
                  <a:lnTo>
                    <a:pt x="105539" y="30303"/>
                  </a:lnTo>
                  <a:lnTo>
                    <a:pt x="105352" y="29696"/>
                  </a:lnTo>
                  <a:lnTo>
                    <a:pt x="105352" y="29090"/>
                  </a:lnTo>
                  <a:lnTo>
                    <a:pt x="105539" y="28686"/>
                  </a:lnTo>
                  <a:lnTo>
                    <a:pt x="105539" y="28282"/>
                  </a:lnTo>
                  <a:lnTo>
                    <a:pt x="105352" y="28282"/>
                  </a:lnTo>
                  <a:lnTo>
                    <a:pt x="105539" y="27878"/>
                  </a:lnTo>
                  <a:lnTo>
                    <a:pt x="105352" y="27070"/>
                  </a:lnTo>
                  <a:lnTo>
                    <a:pt x="105352" y="27474"/>
                  </a:lnTo>
                  <a:lnTo>
                    <a:pt x="105352" y="27878"/>
                  </a:lnTo>
                  <a:lnTo>
                    <a:pt x="104788" y="27474"/>
                  </a:lnTo>
                  <a:lnTo>
                    <a:pt x="104788" y="27070"/>
                  </a:lnTo>
                  <a:lnTo>
                    <a:pt x="104788" y="26666"/>
                  </a:lnTo>
                  <a:lnTo>
                    <a:pt x="105352" y="25252"/>
                  </a:lnTo>
                  <a:lnTo>
                    <a:pt x="105352" y="23636"/>
                  </a:lnTo>
                  <a:lnTo>
                    <a:pt x="105352" y="23030"/>
                  </a:lnTo>
                  <a:lnTo>
                    <a:pt x="105352" y="22222"/>
                  </a:lnTo>
                  <a:lnTo>
                    <a:pt x="104788" y="22424"/>
                  </a:lnTo>
                  <a:lnTo>
                    <a:pt x="104788" y="21616"/>
                  </a:lnTo>
                  <a:lnTo>
                    <a:pt x="104413" y="21414"/>
                  </a:lnTo>
                  <a:lnTo>
                    <a:pt x="104413" y="20404"/>
                  </a:lnTo>
                  <a:lnTo>
                    <a:pt x="104600" y="19595"/>
                  </a:lnTo>
                  <a:lnTo>
                    <a:pt x="104600" y="18787"/>
                  </a:lnTo>
                  <a:lnTo>
                    <a:pt x="104413" y="17979"/>
                  </a:lnTo>
                  <a:lnTo>
                    <a:pt x="104413" y="17171"/>
                  </a:lnTo>
                  <a:lnTo>
                    <a:pt x="104600" y="16363"/>
                  </a:lnTo>
                  <a:lnTo>
                    <a:pt x="104413" y="15959"/>
                  </a:lnTo>
                  <a:lnTo>
                    <a:pt x="104600" y="15555"/>
                  </a:lnTo>
                  <a:lnTo>
                    <a:pt x="104788" y="15151"/>
                  </a:lnTo>
                  <a:lnTo>
                    <a:pt x="103849" y="14343"/>
                  </a:lnTo>
                  <a:lnTo>
                    <a:pt x="103098" y="14141"/>
                  </a:lnTo>
                  <a:lnTo>
                    <a:pt x="102910" y="13333"/>
                  </a:lnTo>
                  <a:lnTo>
                    <a:pt x="102347" y="12525"/>
                  </a:lnTo>
                  <a:lnTo>
                    <a:pt x="102159" y="12727"/>
                  </a:lnTo>
                  <a:lnTo>
                    <a:pt x="101784" y="12525"/>
                  </a:lnTo>
                  <a:lnTo>
                    <a:pt x="101408" y="13333"/>
                  </a:lnTo>
                  <a:lnTo>
                    <a:pt x="101032" y="13333"/>
                  </a:lnTo>
                  <a:lnTo>
                    <a:pt x="100657" y="13333"/>
                  </a:lnTo>
                  <a:lnTo>
                    <a:pt x="100281" y="12727"/>
                  </a:lnTo>
                  <a:lnTo>
                    <a:pt x="100281" y="12525"/>
                  </a:lnTo>
                  <a:lnTo>
                    <a:pt x="100281" y="11717"/>
                  </a:lnTo>
                  <a:lnTo>
                    <a:pt x="99906" y="10909"/>
                  </a:lnTo>
                  <a:lnTo>
                    <a:pt x="99906" y="10707"/>
                  </a:lnTo>
                  <a:lnTo>
                    <a:pt x="100281" y="8888"/>
                  </a:lnTo>
                  <a:lnTo>
                    <a:pt x="100281" y="8080"/>
                  </a:lnTo>
                  <a:lnTo>
                    <a:pt x="99906" y="7474"/>
                  </a:lnTo>
                  <a:lnTo>
                    <a:pt x="99906" y="6464"/>
                  </a:lnTo>
                  <a:lnTo>
                    <a:pt x="99530" y="5656"/>
                  </a:lnTo>
                  <a:lnTo>
                    <a:pt x="99154" y="4848"/>
                  </a:lnTo>
                  <a:lnTo>
                    <a:pt x="99906" y="4444"/>
                  </a:lnTo>
                  <a:lnTo>
                    <a:pt x="99154" y="4040"/>
                  </a:lnTo>
                  <a:lnTo>
                    <a:pt x="98779" y="4040"/>
                  </a:lnTo>
                  <a:lnTo>
                    <a:pt x="98779" y="3636"/>
                  </a:lnTo>
                  <a:lnTo>
                    <a:pt x="98779" y="2626"/>
                  </a:lnTo>
                  <a:lnTo>
                    <a:pt x="98779" y="2020"/>
                  </a:lnTo>
                  <a:lnTo>
                    <a:pt x="98779" y="1818"/>
                  </a:lnTo>
                  <a:lnTo>
                    <a:pt x="98779" y="1212"/>
                  </a:lnTo>
                  <a:lnTo>
                    <a:pt x="98779" y="404"/>
                  </a:lnTo>
                  <a:lnTo>
                    <a:pt x="98591" y="202"/>
                  </a:lnTo>
                  <a:lnTo>
                    <a:pt x="98028" y="404"/>
                  </a:lnTo>
                  <a:lnTo>
                    <a:pt x="98591" y="0"/>
                  </a:lnTo>
                  <a:lnTo>
                    <a:pt x="98028" y="0"/>
                  </a:lnTo>
                  <a:lnTo>
                    <a:pt x="97840" y="0"/>
                  </a:lnTo>
                  <a:lnTo>
                    <a:pt x="97276" y="202"/>
                  </a:lnTo>
                  <a:lnTo>
                    <a:pt x="97089" y="404"/>
                  </a:lnTo>
                  <a:lnTo>
                    <a:pt x="97089" y="1010"/>
                  </a:lnTo>
                  <a:lnTo>
                    <a:pt x="96338" y="2828"/>
                  </a:lnTo>
                  <a:lnTo>
                    <a:pt x="96150" y="4444"/>
                  </a:lnTo>
                  <a:lnTo>
                    <a:pt x="95586" y="4444"/>
                  </a:lnTo>
                  <a:lnTo>
                    <a:pt x="95586" y="4848"/>
                  </a:lnTo>
                  <a:lnTo>
                    <a:pt x="95586" y="5252"/>
                  </a:lnTo>
                  <a:lnTo>
                    <a:pt x="95399" y="5252"/>
                  </a:lnTo>
                  <a:lnTo>
                    <a:pt x="94835" y="6060"/>
                  </a:lnTo>
                  <a:lnTo>
                    <a:pt x="94835" y="6464"/>
                  </a:lnTo>
                  <a:lnTo>
                    <a:pt x="96150" y="7272"/>
                  </a:lnTo>
                  <a:lnTo>
                    <a:pt x="95586" y="7474"/>
                  </a:lnTo>
                  <a:lnTo>
                    <a:pt x="95399" y="6666"/>
                  </a:lnTo>
                  <a:lnTo>
                    <a:pt x="94835" y="7474"/>
                  </a:lnTo>
                  <a:lnTo>
                    <a:pt x="94647" y="8080"/>
                  </a:lnTo>
                  <a:lnTo>
                    <a:pt x="94647" y="8888"/>
                  </a:lnTo>
                  <a:lnTo>
                    <a:pt x="94647" y="9090"/>
                  </a:lnTo>
                  <a:lnTo>
                    <a:pt x="94647" y="9292"/>
                  </a:lnTo>
                  <a:lnTo>
                    <a:pt x="93896" y="10707"/>
                  </a:lnTo>
                  <a:lnTo>
                    <a:pt x="93896" y="10909"/>
                  </a:lnTo>
                  <a:lnTo>
                    <a:pt x="93896" y="11717"/>
                  </a:lnTo>
                  <a:lnTo>
                    <a:pt x="93896" y="12525"/>
                  </a:lnTo>
                  <a:lnTo>
                    <a:pt x="93896" y="13535"/>
                  </a:lnTo>
                  <a:lnTo>
                    <a:pt x="93521" y="14343"/>
                  </a:lnTo>
                  <a:lnTo>
                    <a:pt x="93521" y="15959"/>
                  </a:lnTo>
                  <a:lnTo>
                    <a:pt x="93145" y="17171"/>
                  </a:lnTo>
                  <a:lnTo>
                    <a:pt x="92206" y="19797"/>
                  </a:lnTo>
                  <a:lnTo>
                    <a:pt x="91455" y="22222"/>
                  </a:lnTo>
                  <a:lnTo>
                    <a:pt x="89953" y="24040"/>
                  </a:lnTo>
                  <a:lnTo>
                    <a:pt x="89577" y="24848"/>
                  </a:lnTo>
                  <a:lnTo>
                    <a:pt x="88450" y="25252"/>
                  </a:lnTo>
                  <a:lnTo>
                    <a:pt x="87887" y="25252"/>
                  </a:lnTo>
                  <a:lnTo>
                    <a:pt x="87136" y="24848"/>
                  </a:lnTo>
                  <a:lnTo>
                    <a:pt x="85821" y="24444"/>
                  </a:lnTo>
                  <a:lnTo>
                    <a:pt x="85446" y="24040"/>
                  </a:lnTo>
                  <a:lnTo>
                    <a:pt x="85446" y="23636"/>
                  </a:lnTo>
                  <a:lnTo>
                    <a:pt x="84882" y="23232"/>
                  </a:lnTo>
                  <a:lnTo>
                    <a:pt x="84882" y="23030"/>
                  </a:lnTo>
                  <a:lnTo>
                    <a:pt x="84882" y="22424"/>
                  </a:lnTo>
                  <a:lnTo>
                    <a:pt x="84131" y="22222"/>
                  </a:lnTo>
                  <a:lnTo>
                    <a:pt x="83380" y="21616"/>
                  </a:lnTo>
                  <a:lnTo>
                    <a:pt x="82816" y="21616"/>
                  </a:lnTo>
                  <a:lnTo>
                    <a:pt x="82065" y="20808"/>
                  </a:lnTo>
                  <a:lnTo>
                    <a:pt x="81314" y="20404"/>
                  </a:lnTo>
                  <a:lnTo>
                    <a:pt x="80563" y="19595"/>
                  </a:lnTo>
                  <a:lnTo>
                    <a:pt x="79812" y="18989"/>
                  </a:lnTo>
                  <a:lnTo>
                    <a:pt x="79624" y="18787"/>
                  </a:lnTo>
                  <a:lnTo>
                    <a:pt x="78873" y="18787"/>
                  </a:lnTo>
                  <a:lnTo>
                    <a:pt x="78309" y="18787"/>
                  </a:lnTo>
                  <a:lnTo>
                    <a:pt x="78309" y="18181"/>
                  </a:lnTo>
                  <a:lnTo>
                    <a:pt x="78122" y="17979"/>
                  </a:lnTo>
                  <a:lnTo>
                    <a:pt x="77183" y="16767"/>
                  </a:lnTo>
                  <a:lnTo>
                    <a:pt x="76431" y="15959"/>
                  </a:lnTo>
                  <a:lnTo>
                    <a:pt x="75117" y="14949"/>
                  </a:lnTo>
                  <a:lnTo>
                    <a:pt x="75117" y="14343"/>
                  </a:lnTo>
                  <a:lnTo>
                    <a:pt x="75680" y="14141"/>
                  </a:lnTo>
                  <a:lnTo>
                    <a:pt x="76431" y="12727"/>
                  </a:lnTo>
                  <a:lnTo>
                    <a:pt x="77558" y="10707"/>
                  </a:lnTo>
                  <a:lnTo>
                    <a:pt x="77370" y="10707"/>
                  </a:lnTo>
                  <a:lnTo>
                    <a:pt x="77183" y="10101"/>
                  </a:lnTo>
                  <a:lnTo>
                    <a:pt x="77183" y="9898"/>
                  </a:lnTo>
                  <a:lnTo>
                    <a:pt x="77370" y="9898"/>
                  </a:lnTo>
                  <a:lnTo>
                    <a:pt x="77370" y="9292"/>
                  </a:lnTo>
                  <a:lnTo>
                    <a:pt x="77370" y="9090"/>
                  </a:lnTo>
                  <a:lnTo>
                    <a:pt x="77558" y="9090"/>
                  </a:lnTo>
                  <a:lnTo>
                    <a:pt x="78122" y="8888"/>
                  </a:lnTo>
                  <a:lnTo>
                    <a:pt x="78309" y="9090"/>
                  </a:lnTo>
                  <a:lnTo>
                    <a:pt x="78873" y="8282"/>
                  </a:lnTo>
                  <a:lnTo>
                    <a:pt x="78873" y="9090"/>
                  </a:lnTo>
                  <a:lnTo>
                    <a:pt x="79061" y="8888"/>
                  </a:lnTo>
                  <a:lnTo>
                    <a:pt x="79624" y="8080"/>
                  </a:lnTo>
                  <a:lnTo>
                    <a:pt x="79812" y="8282"/>
                  </a:lnTo>
                  <a:lnTo>
                    <a:pt x="79061" y="7474"/>
                  </a:lnTo>
                  <a:lnTo>
                    <a:pt x="80187" y="6666"/>
                  </a:lnTo>
                  <a:lnTo>
                    <a:pt x="80563" y="5656"/>
                  </a:lnTo>
                  <a:lnTo>
                    <a:pt x="80563" y="5252"/>
                  </a:lnTo>
                  <a:lnTo>
                    <a:pt x="80187" y="4848"/>
                  </a:lnTo>
                  <a:lnTo>
                    <a:pt x="80187" y="5252"/>
                  </a:lnTo>
                  <a:lnTo>
                    <a:pt x="79812" y="4848"/>
                  </a:lnTo>
                  <a:lnTo>
                    <a:pt x="79812" y="4444"/>
                  </a:lnTo>
                  <a:lnTo>
                    <a:pt x="79812" y="4040"/>
                  </a:lnTo>
                  <a:lnTo>
                    <a:pt x="79061" y="4848"/>
                  </a:lnTo>
                  <a:lnTo>
                    <a:pt x="78873" y="5252"/>
                  </a:lnTo>
                  <a:lnTo>
                    <a:pt x="79061" y="5252"/>
                  </a:lnTo>
                  <a:lnTo>
                    <a:pt x="78873" y="5656"/>
                  </a:lnTo>
                  <a:lnTo>
                    <a:pt x="78309" y="6060"/>
                  </a:lnTo>
                  <a:lnTo>
                    <a:pt x="78122" y="5656"/>
                  </a:lnTo>
                  <a:lnTo>
                    <a:pt x="78122" y="5252"/>
                  </a:lnTo>
                  <a:lnTo>
                    <a:pt x="78122" y="4848"/>
                  </a:lnTo>
                  <a:lnTo>
                    <a:pt x="77558" y="5252"/>
                  </a:lnTo>
                  <a:lnTo>
                    <a:pt x="77370" y="5656"/>
                  </a:lnTo>
                  <a:lnTo>
                    <a:pt x="77183" y="5252"/>
                  </a:lnTo>
                  <a:lnTo>
                    <a:pt x="77370" y="4848"/>
                  </a:lnTo>
                  <a:lnTo>
                    <a:pt x="77558" y="4444"/>
                  </a:lnTo>
                  <a:lnTo>
                    <a:pt x="77370" y="4444"/>
                  </a:lnTo>
                  <a:lnTo>
                    <a:pt x="77558" y="4040"/>
                  </a:lnTo>
                  <a:lnTo>
                    <a:pt x="77183" y="4040"/>
                  </a:lnTo>
                  <a:lnTo>
                    <a:pt x="77183" y="4444"/>
                  </a:lnTo>
                  <a:lnTo>
                    <a:pt x="76619" y="4848"/>
                  </a:lnTo>
                  <a:lnTo>
                    <a:pt x="76431" y="4848"/>
                  </a:lnTo>
                  <a:lnTo>
                    <a:pt x="75868" y="5252"/>
                  </a:lnTo>
                  <a:lnTo>
                    <a:pt x="75117" y="5252"/>
                  </a:lnTo>
                  <a:lnTo>
                    <a:pt x="74929" y="4848"/>
                  </a:lnTo>
                  <a:lnTo>
                    <a:pt x="74741" y="4040"/>
                  </a:lnTo>
                  <a:lnTo>
                    <a:pt x="74178" y="4444"/>
                  </a:lnTo>
                  <a:lnTo>
                    <a:pt x="73427" y="4444"/>
                  </a:lnTo>
                  <a:lnTo>
                    <a:pt x="73239" y="4444"/>
                  </a:lnTo>
                  <a:lnTo>
                    <a:pt x="72676" y="4848"/>
                  </a:lnTo>
                  <a:lnTo>
                    <a:pt x="72676" y="4040"/>
                  </a:lnTo>
                  <a:lnTo>
                    <a:pt x="72488" y="4040"/>
                  </a:lnTo>
                  <a:lnTo>
                    <a:pt x="72112" y="3636"/>
                  </a:lnTo>
                  <a:lnTo>
                    <a:pt x="72112" y="3434"/>
                  </a:lnTo>
                  <a:lnTo>
                    <a:pt x="71361" y="3636"/>
                  </a:lnTo>
                  <a:lnTo>
                    <a:pt x="70985" y="3636"/>
                  </a:lnTo>
                  <a:lnTo>
                    <a:pt x="70610" y="3434"/>
                  </a:lnTo>
                  <a:lnTo>
                    <a:pt x="69859" y="3434"/>
                  </a:lnTo>
                  <a:lnTo>
                    <a:pt x="69483" y="2828"/>
                  </a:lnTo>
                  <a:lnTo>
                    <a:pt x="69107" y="1818"/>
                  </a:lnTo>
                  <a:lnTo>
                    <a:pt x="69107" y="2020"/>
                  </a:lnTo>
                  <a:lnTo>
                    <a:pt x="68920" y="2626"/>
                  </a:lnTo>
                  <a:lnTo>
                    <a:pt x="68356" y="2626"/>
                  </a:lnTo>
                  <a:lnTo>
                    <a:pt x="68169" y="1818"/>
                  </a:lnTo>
                  <a:lnTo>
                    <a:pt x="67417" y="1212"/>
                  </a:lnTo>
                  <a:lnTo>
                    <a:pt x="66854" y="1212"/>
                  </a:lnTo>
                  <a:lnTo>
                    <a:pt x="66854" y="1818"/>
                  </a:lnTo>
                  <a:lnTo>
                    <a:pt x="66854" y="2020"/>
                  </a:lnTo>
                  <a:lnTo>
                    <a:pt x="66666" y="1818"/>
                  </a:lnTo>
                  <a:lnTo>
                    <a:pt x="66666" y="1212"/>
                  </a:lnTo>
                  <a:lnTo>
                    <a:pt x="66478" y="1212"/>
                  </a:lnTo>
                  <a:lnTo>
                    <a:pt x="65915" y="1818"/>
                  </a:lnTo>
                  <a:lnTo>
                    <a:pt x="66478" y="2020"/>
                  </a:lnTo>
                  <a:lnTo>
                    <a:pt x="66666" y="2626"/>
                  </a:lnTo>
                  <a:lnTo>
                    <a:pt x="67605" y="2626"/>
                  </a:lnTo>
                  <a:lnTo>
                    <a:pt x="68169" y="2626"/>
                  </a:lnTo>
                  <a:lnTo>
                    <a:pt x="68169" y="2828"/>
                  </a:lnTo>
                  <a:lnTo>
                    <a:pt x="68169" y="4040"/>
                  </a:lnTo>
                  <a:lnTo>
                    <a:pt x="68169" y="4444"/>
                  </a:lnTo>
                  <a:lnTo>
                    <a:pt x="68356" y="4848"/>
                  </a:lnTo>
                  <a:lnTo>
                    <a:pt x="67605" y="4848"/>
                  </a:lnTo>
                  <a:lnTo>
                    <a:pt x="67417" y="5656"/>
                  </a:lnTo>
                  <a:lnTo>
                    <a:pt x="67417" y="5252"/>
                  </a:lnTo>
                  <a:lnTo>
                    <a:pt x="66854" y="5252"/>
                  </a:lnTo>
                  <a:lnTo>
                    <a:pt x="65915" y="5252"/>
                  </a:lnTo>
                  <a:lnTo>
                    <a:pt x="64976" y="5252"/>
                  </a:lnTo>
                  <a:lnTo>
                    <a:pt x="64225" y="5252"/>
                  </a:lnTo>
                  <a:lnTo>
                    <a:pt x="64225" y="4848"/>
                  </a:lnTo>
                  <a:lnTo>
                    <a:pt x="63849" y="5252"/>
                  </a:lnTo>
                  <a:lnTo>
                    <a:pt x="63474" y="4848"/>
                  </a:lnTo>
                  <a:lnTo>
                    <a:pt x="63098" y="5252"/>
                  </a:lnTo>
                  <a:lnTo>
                    <a:pt x="63098" y="5656"/>
                  </a:lnTo>
                  <a:lnTo>
                    <a:pt x="62723" y="5656"/>
                  </a:lnTo>
                  <a:lnTo>
                    <a:pt x="62723" y="6060"/>
                  </a:lnTo>
                  <a:lnTo>
                    <a:pt x="63098" y="6666"/>
                  </a:lnTo>
                  <a:lnTo>
                    <a:pt x="62347" y="6060"/>
                  </a:lnTo>
                  <a:lnTo>
                    <a:pt x="61971" y="5656"/>
                  </a:lnTo>
                  <a:lnTo>
                    <a:pt x="61596" y="6464"/>
                  </a:lnTo>
                  <a:lnTo>
                    <a:pt x="61971" y="7272"/>
                  </a:lnTo>
                  <a:lnTo>
                    <a:pt x="61596" y="6666"/>
                  </a:lnTo>
                  <a:lnTo>
                    <a:pt x="61408" y="6666"/>
                  </a:lnTo>
                  <a:lnTo>
                    <a:pt x="60845" y="7272"/>
                  </a:lnTo>
                  <a:lnTo>
                    <a:pt x="60845" y="7474"/>
                  </a:lnTo>
                  <a:lnTo>
                    <a:pt x="60657" y="8080"/>
                  </a:lnTo>
                  <a:lnTo>
                    <a:pt x="60281" y="8282"/>
                  </a:lnTo>
                  <a:lnTo>
                    <a:pt x="60281" y="8888"/>
                  </a:lnTo>
                  <a:lnTo>
                    <a:pt x="60657" y="9292"/>
                  </a:lnTo>
                  <a:lnTo>
                    <a:pt x="60281" y="9292"/>
                  </a:lnTo>
                  <a:lnTo>
                    <a:pt x="59906" y="9898"/>
                  </a:lnTo>
                  <a:lnTo>
                    <a:pt x="59530" y="9898"/>
                  </a:lnTo>
                  <a:lnTo>
                    <a:pt x="59154" y="10101"/>
                  </a:lnTo>
                  <a:lnTo>
                    <a:pt x="58779" y="11717"/>
                  </a:lnTo>
                  <a:lnTo>
                    <a:pt x="58403" y="11717"/>
                  </a:lnTo>
                  <a:lnTo>
                    <a:pt x="58215" y="11919"/>
                  </a:lnTo>
                  <a:lnTo>
                    <a:pt x="57464" y="12727"/>
                  </a:lnTo>
                  <a:lnTo>
                    <a:pt x="57464" y="13333"/>
                  </a:lnTo>
                  <a:lnTo>
                    <a:pt x="57652" y="13535"/>
                  </a:lnTo>
                  <a:lnTo>
                    <a:pt x="58403" y="13535"/>
                  </a:lnTo>
                  <a:lnTo>
                    <a:pt x="58215" y="14141"/>
                  </a:lnTo>
                  <a:lnTo>
                    <a:pt x="58403" y="14343"/>
                  </a:lnTo>
                  <a:lnTo>
                    <a:pt x="58779" y="14343"/>
                  </a:lnTo>
                  <a:lnTo>
                    <a:pt x="58403" y="14949"/>
                  </a:lnTo>
                  <a:lnTo>
                    <a:pt x="58215" y="14949"/>
                  </a:lnTo>
                  <a:lnTo>
                    <a:pt x="57652" y="15555"/>
                  </a:lnTo>
                  <a:lnTo>
                    <a:pt x="58215" y="15959"/>
                  </a:lnTo>
                  <a:lnTo>
                    <a:pt x="57652" y="15959"/>
                  </a:lnTo>
                  <a:lnTo>
                    <a:pt x="57464" y="15555"/>
                  </a:lnTo>
                  <a:lnTo>
                    <a:pt x="56901" y="15151"/>
                  </a:lnTo>
                  <a:lnTo>
                    <a:pt x="56713" y="14949"/>
                  </a:lnTo>
                  <a:lnTo>
                    <a:pt x="56713" y="15555"/>
                  </a:lnTo>
                  <a:lnTo>
                    <a:pt x="56150" y="15959"/>
                  </a:lnTo>
                  <a:lnTo>
                    <a:pt x="56150" y="15555"/>
                  </a:lnTo>
                  <a:lnTo>
                    <a:pt x="56150" y="15151"/>
                  </a:lnTo>
                  <a:lnTo>
                    <a:pt x="55774" y="14949"/>
                  </a:lnTo>
                  <a:lnTo>
                    <a:pt x="54460" y="14949"/>
                  </a:lnTo>
                  <a:lnTo>
                    <a:pt x="54460" y="15151"/>
                  </a:lnTo>
                  <a:lnTo>
                    <a:pt x="54460" y="15555"/>
                  </a:lnTo>
                  <a:lnTo>
                    <a:pt x="53708" y="15555"/>
                  </a:lnTo>
                  <a:lnTo>
                    <a:pt x="53708" y="15151"/>
                  </a:lnTo>
                  <a:lnTo>
                    <a:pt x="53521" y="15555"/>
                  </a:lnTo>
                  <a:lnTo>
                    <a:pt x="53708" y="16363"/>
                  </a:lnTo>
                  <a:lnTo>
                    <a:pt x="53708" y="16767"/>
                  </a:lnTo>
                  <a:lnTo>
                    <a:pt x="53521" y="16363"/>
                  </a:lnTo>
                  <a:lnTo>
                    <a:pt x="53145" y="16363"/>
                  </a:lnTo>
                  <a:lnTo>
                    <a:pt x="53145" y="16767"/>
                  </a:lnTo>
                  <a:lnTo>
                    <a:pt x="52769" y="17171"/>
                  </a:lnTo>
                  <a:lnTo>
                    <a:pt x="53145" y="16363"/>
                  </a:lnTo>
                  <a:lnTo>
                    <a:pt x="53145" y="15959"/>
                  </a:lnTo>
                  <a:lnTo>
                    <a:pt x="53521" y="14343"/>
                  </a:lnTo>
                  <a:lnTo>
                    <a:pt x="53521" y="14141"/>
                  </a:lnTo>
                  <a:lnTo>
                    <a:pt x="53145" y="13535"/>
                  </a:lnTo>
                  <a:lnTo>
                    <a:pt x="52018" y="11919"/>
                  </a:lnTo>
                  <a:lnTo>
                    <a:pt x="51643" y="11717"/>
                  </a:lnTo>
                  <a:lnTo>
                    <a:pt x="51267" y="11515"/>
                  </a:lnTo>
                  <a:lnTo>
                    <a:pt x="50892" y="11515"/>
                  </a:lnTo>
                  <a:lnTo>
                    <a:pt x="50704" y="10909"/>
                  </a:lnTo>
                  <a:lnTo>
                    <a:pt x="50140" y="10707"/>
                  </a:lnTo>
                  <a:lnTo>
                    <a:pt x="50140" y="10909"/>
                  </a:lnTo>
                  <a:lnTo>
                    <a:pt x="50140" y="11515"/>
                  </a:lnTo>
                  <a:lnTo>
                    <a:pt x="49389" y="11919"/>
                  </a:lnTo>
                  <a:lnTo>
                    <a:pt x="49201" y="12525"/>
                  </a:lnTo>
                  <a:lnTo>
                    <a:pt x="48638" y="11919"/>
                  </a:lnTo>
                  <a:lnTo>
                    <a:pt x="48638" y="11717"/>
                  </a:lnTo>
                  <a:lnTo>
                    <a:pt x="48450" y="11717"/>
                  </a:lnTo>
                  <a:lnTo>
                    <a:pt x="48450" y="12525"/>
                  </a:lnTo>
                  <a:lnTo>
                    <a:pt x="47887" y="11919"/>
                  </a:lnTo>
                  <a:lnTo>
                    <a:pt x="47887" y="11717"/>
                  </a:lnTo>
                  <a:lnTo>
                    <a:pt x="47699" y="11717"/>
                  </a:lnTo>
                  <a:lnTo>
                    <a:pt x="47511" y="11717"/>
                  </a:lnTo>
                  <a:lnTo>
                    <a:pt x="47699" y="11919"/>
                  </a:lnTo>
                  <a:lnTo>
                    <a:pt x="47699" y="12525"/>
                  </a:lnTo>
                  <a:lnTo>
                    <a:pt x="47511" y="13333"/>
                  </a:lnTo>
                  <a:lnTo>
                    <a:pt x="46948" y="13535"/>
                  </a:lnTo>
                  <a:lnTo>
                    <a:pt x="46948" y="14141"/>
                  </a:lnTo>
                  <a:lnTo>
                    <a:pt x="46760" y="13333"/>
                  </a:lnTo>
                  <a:lnTo>
                    <a:pt x="46197" y="14141"/>
                  </a:lnTo>
                  <a:lnTo>
                    <a:pt x="46197" y="13333"/>
                  </a:lnTo>
                  <a:lnTo>
                    <a:pt x="46197" y="12727"/>
                  </a:lnTo>
                  <a:lnTo>
                    <a:pt x="46197" y="12525"/>
                  </a:lnTo>
                  <a:lnTo>
                    <a:pt x="46009" y="13535"/>
                  </a:lnTo>
                  <a:lnTo>
                    <a:pt x="45446" y="13535"/>
                  </a:lnTo>
                  <a:lnTo>
                    <a:pt x="45258" y="13535"/>
                  </a:lnTo>
                  <a:lnTo>
                    <a:pt x="45070" y="14343"/>
                  </a:lnTo>
                  <a:lnTo>
                    <a:pt x="45070" y="14949"/>
                  </a:lnTo>
                  <a:lnTo>
                    <a:pt x="45258" y="14949"/>
                  </a:lnTo>
                  <a:lnTo>
                    <a:pt x="45258" y="15555"/>
                  </a:lnTo>
                  <a:lnTo>
                    <a:pt x="45258" y="15959"/>
                  </a:lnTo>
                  <a:lnTo>
                    <a:pt x="45070" y="15555"/>
                  </a:lnTo>
                  <a:lnTo>
                    <a:pt x="44507" y="15555"/>
                  </a:lnTo>
                  <a:lnTo>
                    <a:pt x="44319" y="15555"/>
                  </a:lnTo>
                  <a:lnTo>
                    <a:pt x="43568" y="16363"/>
                  </a:lnTo>
                  <a:lnTo>
                    <a:pt x="44319" y="15959"/>
                  </a:lnTo>
                  <a:lnTo>
                    <a:pt x="43755" y="16363"/>
                  </a:lnTo>
                  <a:lnTo>
                    <a:pt x="44319" y="16363"/>
                  </a:lnTo>
                  <a:lnTo>
                    <a:pt x="44319" y="16767"/>
                  </a:lnTo>
                  <a:lnTo>
                    <a:pt x="44507" y="17171"/>
                  </a:lnTo>
                  <a:lnTo>
                    <a:pt x="43755" y="17171"/>
                  </a:lnTo>
                  <a:lnTo>
                    <a:pt x="43755" y="16767"/>
                  </a:lnTo>
                  <a:lnTo>
                    <a:pt x="43004" y="16363"/>
                  </a:lnTo>
                  <a:lnTo>
                    <a:pt x="43004" y="16767"/>
                  </a:lnTo>
                  <a:lnTo>
                    <a:pt x="42441" y="17171"/>
                  </a:lnTo>
                  <a:lnTo>
                    <a:pt x="42065" y="17575"/>
                  </a:lnTo>
                  <a:lnTo>
                    <a:pt x="42065" y="17979"/>
                  </a:lnTo>
                  <a:lnTo>
                    <a:pt x="42441" y="18787"/>
                  </a:lnTo>
                  <a:lnTo>
                    <a:pt x="42441" y="18181"/>
                  </a:lnTo>
                  <a:lnTo>
                    <a:pt x="42816" y="18181"/>
                  </a:lnTo>
                  <a:lnTo>
                    <a:pt x="42441" y="18989"/>
                  </a:lnTo>
                  <a:lnTo>
                    <a:pt x="42065" y="19595"/>
                  </a:lnTo>
                  <a:lnTo>
                    <a:pt x="41690" y="19797"/>
                  </a:lnTo>
                  <a:lnTo>
                    <a:pt x="41690" y="20404"/>
                  </a:lnTo>
                  <a:lnTo>
                    <a:pt x="42065" y="20404"/>
                  </a:lnTo>
                  <a:lnTo>
                    <a:pt x="42441" y="20404"/>
                  </a:lnTo>
                  <a:lnTo>
                    <a:pt x="42816" y="20606"/>
                  </a:lnTo>
                  <a:lnTo>
                    <a:pt x="42441" y="20606"/>
                  </a:lnTo>
                  <a:lnTo>
                    <a:pt x="42065" y="20606"/>
                  </a:lnTo>
                  <a:lnTo>
                    <a:pt x="41690" y="20606"/>
                  </a:lnTo>
                  <a:lnTo>
                    <a:pt x="41314" y="20606"/>
                  </a:lnTo>
                  <a:lnTo>
                    <a:pt x="40938" y="20404"/>
                  </a:lnTo>
                  <a:lnTo>
                    <a:pt x="40563" y="19797"/>
                  </a:lnTo>
                  <a:lnTo>
                    <a:pt x="40187" y="20404"/>
                  </a:lnTo>
                  <a:lnTo>
                    <a:pt x="40000" y="20606"/>
                  </a:lnTo>
                  <a:lnTo>
                    <a:pt x="40000" y="20404"/>
                  </a:lnTo>
                  <a:lnTo>
                    <a:pt x="40000" y="19797"/>
                  </a:lnTo>
                  <a:lnTo>
                    <a:pt x="39248" y="19797"/>
                  </a:lnTo>
                  <a:lnTo>
                    <a:pt x="39436" y="20404"/>
                  </a:lnTo>
                  <a:lnTo>
                    <a:pt x="39436" y="20606"/>
                  </a:lnTo>
                  <a:lnTo>
                    <a:pt x="39248" y="20808"/>
                  </a:lnTo>
                  <a:lnTo>
                    <a:pt x="39248" y="21414"/>
                  </a:lnTo>
                  <a:lnTo>
                    <a:pt x="39436" y="21616"/>
                  </a:lnTo>
                  <a:lnTo>
                    <a:pt x="40000" y="22222"/>
                  </a:lnTo>
                  <a:lnTo>
                    <a:pt x="39436" y="23030"/>
                  </a:lnTo>
                  <a:lnTo>
                    <a:pt x="39436" y="23232"/>
                  </a:lnTo>
                  <a:lnTo>
                    <a:pt x="39248" y="22424"/>
                  </a:lnTo>
                  <a:lnTo>
                    <a:pt x="38685" y="23636"/>
                  </a:lnTo>
                  <a:lnTo>
                    <a:pt x="38685" y="24444"/>
                  </a:lnTo>
                  <a:lnTo>
                    <a:pt x="38497" y="24848"/>
                  </a:lnTo>
                  <a:lnTo>
                    <a:pt x="38497" y="24040"/>
                  </a:lnTo>
                  <a:lnTo>
                    <a:pt x="37934" y="23232"/>
                  </a:lnTo>
                  <a:lnTo>
                    <a:pt x="37746" y="22222"/>
                  </a:lnTo>
                  <a:lnTo>
                    <a:pt x="37746" y="21616"/>
                  </a:lnTo>
                  <a:lnTo>
                    <a:pt x="37183" y="21414"/>
                  </a:lnTo>
                  <a:lnTo>
                    <a:pt x="37183" y="20808"/>
                  </a:lnTo>
                  <a:lnTo>
                    <a:pt x="37183" y="20606"/>
                  </a:lnTo>
                  <a:lnTo>
                    <a:pt x="36995" y="21414"/>
                  </a:lnTo>
                  <a:lnTo>
                    <a:pt x="36244" y="21616"/>
                  </a:lnTo>
                  <a:lnTo>
                    <a:pt x="36056" y="22222"/>
                  </a:lnTo>
                  <a:lnTo>
                    <a:pt x="36056" y="22424"/>
                  </a:lnTo>
                  <a:lnTo>
                    <a:pt x="35492" y="22424"/>
                  </a:lnTo>
                  <a:lnTo>
                    <a:pt x="35305" y="23030"/>
                  </a:lnTo>
                  <a:lnTo>
                    <a:pt x="34553" y="23636"/>
                  </a:lnTo>
                  <a:lnTo>
                    <a:pt x="34178" y="24848"/>
                  </a:lnTo>
                  <a:lnTo>
                    <a:pt x="34178" y="25656"/>
                  </a:lnTo>
                  <a:lnTo>
                    <a:pt x="34553" y="26464"/>
                  </a:lnTo>
                  <a:lnTo>
                    <a:pt x="34553" y="26666"/>
                  </a:lnTo>
                  <a:lnTo>
                    <a:pt x="34553" y="27070"/>
                  </a:lnTo>
                  <a:lnTo>
                    <a:pt x="33427" y="27878"/>
                  </a:lnTo>
                  <a:lnTo>
                    <a:pt x="33051" y="27878"/>
                  </a:lnTo>
                  <a:lnTo>
                    <a:pt x="32676" y="28686"/>
                  </a:lnTo>
                  <a:lnTo>
                    <a:pt x="32300" y="29090"/>
                  </a:lnTo>
                  <a:lnTo>
                    <a:pt x="31924" y="29090"/>
                  </a:lnTo>
                  <a:lnTo>
                    <a:pt x="32300" y="29494"/>
                  </a:lnTo>
                  <a:lnTo>
                    <a:pt x="31924" y="29696"/>
                  </a:lnTo>
                  <a:lnTo>
                    <a:pt x="31173" y="31111"/>
                  </a:lnTo>
                  <a:lnTo>
                    <a:pt x="29295" y="32323"/>
                  </a:lnTo>
                  <a:lnTo>
                    <a:pt x="27793" y="33131"/>
                  </a:lnTo>
                  <a:lnTo>
                    <a:pt x="26291" y="33737"/>
                  </a:lnTo>
                  <a:lnTo>
                    <a:pt x="25352" y="33737"/>
                  </a:lnTo>
                  <a:lnTo>
                    <a:pt x="24037" y="33737"/>
                  </a:lnTo>
                  <a:lnTo>
                    <a:pt x="23474" y="33939"/>
                  </a:lnTo>
                  <a:lnTo>
                    <a:pt x="23098" y="34545"/>
                  </a:lnTo>
                  <a:lnTo>
                    <a:pt x="22723" y="34747"/>
                  </a:lnTo>
                  <a:lnTo>
                    <a:pt x="21971" y="34747"/>
                  </a:lnTo>
                  <a:lnTo>
                    <a:pt x="21032" y="35151"/>
                  </a:lnTo>
                  <a:lnTo>
                    <a:pt x="19718" y="35959"/>
                  </a:lnTo>
                  <a:lnTo>
                    <a:pt x="18591" y="36363"/>
                  </a:lnTo>
                  <a:lnTo>
                    <a:pt x="17840" y="35959"/>
                  </a:lnTo>
                  <a:lnTo>
                    <a:pt x="17089" y="36363"/>
                  </a:lnTo>
                  <a:lnTo>
                    <a:pt x="16525" y="35959"/>
                  </a:lnTo>
                  <a:lnTo>
                    <a:pt x="15774" y="36363"/>
                  </a:lnTo>
                  <a:lnTo>
                    <a:pt x="15211" y="36767"/>
                  </a:lnTo>
                  <a:lnTo>
                    <a:pt x="14460" y="37171"/>
                  </a:lnTo>
                  <a:lnTo>
                    <a:pt x="14084" y="37575"/>
                  </a:lnTo>
                  <a:lnTo>
                    <a:pt x="12769" y="38585"/>
                  </a:lnTo>
                  <a:lnTo>
                    <a:pt x="11267" y="40000"/>
                  </a:lnTo>
                  <a:lnTo>
                    <a:pt x="10328" y="40202"/>
                  </a:lnTo>
                  <a:lnTo>
                    <a:pt x="9014" y="41010"/>
                  </a:lnTo>
                  <a:lnTo>
                    <a:pt x="8826" y="42020"/>
                  </a:lnTo>
                  <a:lnTo>
                    <a:pt x="7511" y="42828"/>
                  </a:lnTo>
                  <a:lnTo>
                    <a:pt x="8075" y="41212"/>
                  </a:lnTo>
                  <a:lnTo>
                    <a:pt x="8075" y="41010"/>
                  </a:lnTo>
                  <a:lnTo>
                    <a:pt x="8262" y="40202"/>
                  </a:lnTo>
                  <a:lnTo>
                    <a:pt x="7511" y="40606"/>
                  </a:lnTo>
                  <a:lnTo>
                    <a:pt x="7323" y="41010"/>
                  </a:lnTo>
                  <a:lnTo>
                    <a:pt x="7136" y="42020"/>
                  </a:lnTo>
                  <a:lnTo>
                    <a:pt x="6572" y="42828"/>
                  </a:lnTo>
                  <a:lnTo>
                    <a:pt x="6572" y="43636"/>
                  </a:lnTo>
                  <a:lnTo>
                    <a:pt x="6572" y="43838"/>
                  </a:lnTo>
                  <a:lnTo>
                    <a:pt x="6572" y="44646"/>
                  </a:lnTo>
                  <a:lnTo>
                    <a:pt x="6384" y="46060"/>
                  </a:lnTo>
                  <a:lnTo>
                    <a:pt x="5633" y="47070"/>
                  </a:lnTo>
                  <a:lnTo>
                    <a:pt x="4882" y="48686"/>
                  </a:lnTo>
                  <a:lnTo>
                    <a:pt x="4882" y="49898"/>
                  </a:lnTo>
                  <a:lnTo>
                    <a:pt x="5070" y="51717"/>
                  </a:lnTo>
                  <a:lnTo>
                    <a:pt x="5070" y="52525"/>
                  </a:lnTo>
                  <a:lnTo>
                    <a:pt x="5633" y="53333"/>
                  </a:lnTo>
                  <a:lnTo>
                    <a:pt x="5821" y="54343"/>
                  </a:lnTo>
                  <a:lnTo>
                    <a:pt x="5821" y="55353"/>
                  </a:lnTo>
                  <a:lnTo>
                    <a:pt x="5633" y="56767"/>
                  </a:lnTo>
                  <a:lnTo>
                    <a:pt x="5633" y="56969"/>
                  </a:lnTo>
                  <a:lnTo>
                    <a:pt x="5070" y="56969"/>
                  </a:lnTo>
                  <a:lnTo>
                    <a:pt x="4882" y="56161"/>
                  </a:lnTo>
                  <a:lnTo>
                    <a:pt x="4882" y="55959"/>
                  </a:lnTo>
                  <a:lnTo>
                    <a:pt x="4507" y="56161"/>
                  </a:lnTo>
                  <a:lnTo>
                    <a:pt x="4507" y="55353"/>
                  </a:lnTo>
                  <a:lnTo>
                    <a:pt x="4507" y="55151"/>
                  </a:lnTo>
                  <a:lnTo>
                    <a:pt x="4131" y="54141"/>
                  </a:lnTo>
                  <a:lnTo>
                    <a:pt x="3755" y="54343"/>
                  </a:lnTo>
                  <a:lnTo>
                    <a:pt x="3755" y="55151"/>
                  </a:lnTo>
                  <a:lnTo>
                    <a:pt x="4131" y="56161"/>
                  </a:lnTo>
                  <a:lnTo>
                    <a:pt x="4507" y="56767"/>
                  </a:lnTo>
                  <a:lnTo>
                    <a:pt x="4507" y="57575"/>
                  </a:lnTo>
                  <a:lnTo>
                    <a:pt x="3755" y="57777"/>
                  </a:lnTo>
                  <a:lnTo>
                    <a:pt x="3755" y="57575"/>
                  </a:lnTo>
                  <a:lnTo>
                    <a:pt x="3380" y="57777"/>
                  </a:lnTo>
                  <a:lnTo>
                    <a:pt x="3755" y="56969"/>
                  </a:lnTo>
                  <a:lnTo>
                    <a:pt x="3380" y="56767"/>
                  </a:lnTo>
                  <a:lnTo>
                    <a:pt x="3380" y="55959"/>
                  </a:lnTo>
                  <a:lnTo>
                    <a:pt x="3004" y="56767"/>
                  </a:lnTo>
                  <a:lnTo>
                    <a:pt x="3380" y="58383"/>
                  </a:lnTo>
                  <a:lnTo>
                    <a:pt x="4131" y="59797"/>
                  </a:lnTo>
                  <a:lnTo>
                    <a:pt x="4507" y="61414"/>
                  </a:lnTo>
                  <a:lnTo>
                    <a:pt x="4131" y="63232"/>
                  </a:lnTo>
                  <a:lnTo>
                    <a:pt x="4507" y="63838"/>
                  </a:lnTo>
                  <a:lnTo>
                    <a:pt x="4882" y="64242"/>
                  </a:lnTo>
                  <a:lnTo>
                    <a:pt x="4882" y="65858"/>
                  </a:lnTo>
                  <a:lnTo>
                    <a:pt x="5070" y="67070"/>
                  </a:lnTo>
                  <a:lnTo>
                    <a:pt x="5070" y="69090"/>
                  </a:lnTo>
                  <a:lnTo>
                    <a:pt x="4507" y="70909"/>
                  </a:lnTo>
                  <a:lnTo>
                    <a:pt x="4507" y="72929"/>
                  </a:lnTo>
                  <a:lnTo>
                    <a:pt x="4882" y="74747"/>
                  </a:lnTo>
                  <a:lnTo>
                    <a:pt x="5070" y="76363"/>
                  </a:lnTo>
                  <a:lnTo>
                    <a:pt x="4882" y="78181"/>
                  </a:lnTo>
                  <a:lnTo>
                    <a:pt x="4507" y="78989"/>
                  </a:lnTo>
                  <a:lnTo>
                    <a:pt x="4507" y="79797"/>
                  </a:lnTo>
                  <a:lnTo>
                    <a:pt x="4131" y="80202"/>
                  </a:lnTo>
                  <a:lnTo>
                    <a:pt x="4131" y="79797"/>
                  </a:lnTo>
                  <a:lnTo>
                    <a:pt x="3755" y="80202"/>
                  </a:lnTo>
                  <a:lnTo>
                    <a:pt x="3755" y="81010"/>
                  </a:lnTo>
                  <a:lnTo>
                    <a:pt x="3380" y="82020"/>
                  </a:lnTo>
                  <a:lnTo>
                    <a:pt x="2629" y="83434"/>
                  </a:lnTo>
                  <a:lnTo>
                    <a:pt x="2253" y="83636"/>
                  </a:lnTo>
                  <a:lnTo>
                    <a:pt x="1502" y="83636"/>
                  </a:lnTo>
                  <a:lnTo>
                    <a:pt x="1314" y="83636"/>
                  </a:lnTo>
                  <a:lnTo>
                    <a:pt x="751" y="83636"/>
                  </a:lnTo>
                  <a:lnTo>
                    <a:pt x="563" y="84444"/>
                  </a:lnTo>
                  <a:lnTo>
                    <a:pt x="0" y="85454"/>
                  </a:lnTo>
                  <a:lnTo>
                    <a:pt x="563" y="86262"/>
                  </a:lnTo>
                  <a:lnTo>
                    <a:pt x="751" y="86060"/>
                  </a:lnTo>
                  <a:lnTo>
                    <a:pt x="1314" y="86262"/>
                  </a:lnTo>
                  <a:lnTo>
                    <a:pt x="2065" y="87070"/>
                  </a:lnTo>
                  <a:lnTo>
                    <a:pt x="2629" y="87878"/>
                  </a:lnTo>
                  <a:lnTo>
                    <a:pt x="3004" y="88080"/>
                  </a:lnTo>
                  <a:lnTo>
                    <a:pt x="3755" y="88080"/>
                  </a:lnTo>
                  <a:lnTo>
                    <a:pt x="3380" y="88686"/>
                  </a:lnTo>
                  <a:lnTo>
                    <a:pt x="6384" y="88888"/>
                  </a:lnTo>
                  <a:lnTo>
                    <a:pt x="7323" y="88888"/>
                  </a:lnTo>
                  <a:lnTo>
                    <a:pt x="7511" y="88888"/>
                  </a:lnTo>
                  <a:lnTo>
                    <a:pt x="7323" y="88686"/>
                  </a:lnTo>
                  <a:lnTo>
                    <a:pt x="8262" y="88686"/>
                  </a:lnTo>
                  <a:lnTo>
                    <a:pt x="9014" y="88080"/>
                  </a:lnTo>
                  <a:lnTo>
                    <a:pt x="9765" y="87272"/>
                  </a:lnTo>
                  <a:lnTo>
                    <a:pt x="10516" y="87070"/>
                  </a:lnTo>
                  <a:lnTo>
                    <a:pt x="11267" y="86868"/>
                  </a:lnTo>
                  <a:lnTo>
                    <a:pt x="11643" y="86868"/>
                  </a:lnTo>
                  <a:lnTo>
                    <a:pt x="12018" y="86868"/>
                  </a:lnTo>
                  <a:lnTo>
                    <a:pt x="13145" y="86262"/>
                  </a:lnTo>
                  <a:lnTo>
                    <a:pt x="13145" y="85454"/>
                  </a:lnTo>
                  <a:lnTo>
                    <a:pt x="13708" y="85252"/>
                  </a:lnTo>
                  <a:lnTo>
                    <a:pt x="15211" y="84646"/>
                  </a:lnTo>
                  <a:lnTo>
                    <a:pt x="16525" y="84646"/>
                  </a:lnTo>
                  <a:lnTo>
                    <a:pt x="18028" y="84444"/>
                  </a:lnTo>
                  <a:lnTo>
                    <a:pt x="18967" y="84444"/>
                  </a:lnTo>
                  <a:lnTo>
                    <a:pt x="21032" y="84444"/>
                  </a:lnTo>
                  <a:lnTo>
                    <a:pt x="21220" y="84646"/>
                  </a:lnTo>
                  <a:lnTo>
                    <a:pt x="21596" y="84646"/>
                  </a:lnTo>
                  <a:lnTo>
                    <a:pt x="23098" y="84444"/>
                  </a:lnTo>
                  <a:lnTo>
                    <a:pt x="23849" y="84646"/>
                  </a:lnTo>
                  <a:lnTo>
                    <a:pt x="23849" y="85252"/>
                  </a:lnTo>
                  <a:lnTo>
                    <a:pt x="24600" y="84646"/>
                  </a:lnTo>
                  <a:lnTo>
                    <a:pt x="24788" y="84646"/>
                  </a:lnTo>
                  <a:lnTo>
                    <a:pt x="25352" y="84444"/>
                  </a:lnTo>
                  <a:lnTo>
                    <a:pt x="25539" y="84242"/>
                  </a:lnTo>
                  <a:lnTo>
                    <a:pt x="26478" y="83434"/>
                  </a:lnTo>
                  <a:lnTo>
                    <a:pt x="27230" y="82020"/>
                  </a:lnTo>
                  <a:lnTo>
                    <a:pt x="28544" y="81414"/>
                  </a:lnTo>
                  <a:lnTo>
                    <a:pt x="29483" y="81010"/>
                  </a:lnTo>
                  <a:lnTo>
                    <a:pt x="30985" y="80202"/>
                  </a:lnTo>
                  <a:lnTo>
                    <a:pt x="32300" y="79797"/>
                  </a:lnTo>
                  <a:lnTo>
                    <a:pt x="33802" y="78989"/>
                  </a:lnTo>
                  <a:lnTo>
                    <a:pt x="34553" y="78585"/>
                  </a:lnTo>
                  <a:lnTo>
                    <a:pt x="35305" y="78585"/>
                  </a:lnTo>
                  <a:lnTo>
                    <a:pt x="36807" y="78585"/>
                  </a:lnTo>
                  <a:lnTo>
                    <a:pt x="37934" y="78585"/>
                  </a:lnTo>
                  <a:lnTo>
                    <a:pt x="40938" y="77373"/>
                  </a:lnTo>
                  <a:lnTo>
                    <a:pt x="43755" y="76363"/>
                  </a:lnTo>
                  <a:lnTo>
                    <a:pt x="45446" y="75757"/>
                  </a:lnTo>
                  <a:lnTo>
                    <a:pt x="47511" y="75757"/>
                  </a:lnTo>
                  <a:lnTo>
                    <a:pt x="47887" y="76363"/>
                  </a:lnTo>
                  <a:lnTo>
                    <a:pt x="48638" y="75757"/>
                  </a:lnTo>
                  <a:lnTo>
                    <a:pt x="49201" y="75757"/>
                  </a:lnTo>
                  <a:lnTo>
                    <a:pt x="49953" y="75757"/>
                  </a:lnTo>
                  <a:lnTo>
                    <a:pt x="50704" y="75757"/>
                  </a:lnTo>
                  <a:lnTo>
                    <a:pt x="51267" y="76565"/>
                  </a:lnTo>
                  <a:lnTo>
                    <a:pt x="52018" y="77373"/>
                  </a:lnTo>
                  <a:lnTo>
                    <a:pt x="52769" y="77979"/>
                  </a:lnTo>
                  <a:lnTo>
                    <a:pt x="53145" y="77373"/>
                  </a:lnTo>
                  <a:lnTo>
                    <a:pt x="53521" y="77373"/>
                  </a:lnTo>
                  <a:lnTo>
                    <a:pt x="53708" y="77373"/>
                  </a:lnTo>
                  <a:lnTo>
                    <a:pt x="54460" y="77979"/>
                  </a:lnTo>
                  <a:lnTo>
                    <a:pt x="55211" y="78181"/>
                  </a:lnTo>
                  <a:lnTo>
                    <a:pt x="56150" y="78181"/>
                  </a:lnTo>
                  <a:lnTo>
                    <a:pt x="56713" y="78989"/>
                  </a:lnTo>
                  <a:lnTo>
                    <a:pt x="56150" y="79393"/>
                  </a:lnTo>
                  <a:lnTo>
                    <a:pt x="56713" y="79393"/>
                  </a:lnTo>
                  <a:lnTo>
                    <a:pt x="57464" y="79393"/>
                  </a:lnTo>
                  <a:lnTo>
                    <a:pt x="57464" y="80202"/>
                  </a:lnTo>
                  <a:lnTo>
                    <a:pt x="56901" y="80606"/>
                  </a:lnTo>
                  <a:lnTo>
                    <a:pt x="56901" y="80202"/>
                  </a:lnTo>
                  <a:lnTo>
                    <a:pt x="56713" y="80202"/>
                  </a:lnTo>
                  <a:lnTo>
                    <a:pt x="56150" y="81010"/>
                  </a:lnTo>
                  <a:lnTo>
                    <a:pt x="56713" y="81818"/>
                  </a:lnTo>
                  <a:lnTo>
                    <a:pt x="56901" y="82020"/>
                  </a:lnTo>
                  <a:lnTo>
                    <a:pt x="57464" y="82020"/>
                  </a:lnTo>
                  <a:lnTo>
                    <a:pt x="57652" y="81818"/>
                  </a:lnTo>
                  <a:lnTo>
                    <a:pt x="57652" y="82020"/>
                  </a:lnTo>
                  <a:lnTo>
                    <a:pt x="57652" y="82626"/>
                  </a:lnTo>
                  <a:lnTo>
                    <a:pt x="57652" y="82828"/>
                  </a:lnTo>
                  <a:lnTo>
                    <a:pt x="57652" y="83434"/>
                  </a:lnTo>
                  <a:lnTo>
                    <a:pt x="57652" y="83636"/>
                  </a:lnTo>
                  <a:lnTo>
                    <a:pt x="57652" y="84242"/>
                  </a:lnTo>
                  <a:lnTo>
                    <a:pt x="58215" y="84646"/>
                  </a:lnTo>
                  <a:lnTo>
                    <a:pt x="58215" y="86868"/>
                  </a:lnTo>
                  <a:lnTo>
                    <a:pt x="57652" y="87070"/>
                  </a:lnTo>
                  <a:lnTo>
                    <a:pt x="57464" y="86868"/>
                  </a:lnTo>
                  <a:lnTo>
                    <a:pt x="56901" y="87070"/>
                  </a:lnTo>
                  <a:lnTo>
                    <a:pt x="57464" y="87070"/>
                  </a:lnTo>
                  <a:lnTo>
                    <a:pt x="57652" y="87272"/>
                  </a:lnTo>
                  <a:lnTo>
                    <a:pt x="57652" y="87878"/>
                  </a:lnTo>
                  <a:lnTo>
                    <a:pt x="58403" y="88080"/>
                  </a:lnTo>
                  <a:lnTo>
                    <a:pt x="58779" y="88686"/>
                  </a:lnTo>
                  <a:lnTo>
                    <a:pt x="59530" y="87878"/>
                  </a:lnTo>
                  <a:lnTo>
                    <a:pt x="58779" y="87878"/>
                  </a:lnTo>
                  <a:lnTo>
                    <a:pt x="59154" y="87070"/>
                  </a:lnTo>
                  <a:lnTo>
                    <a:pt x="59530" y="87070"/>
                  </a:lnTo>
                  <a:lnTo>
                    <a:pt x="59906" y="86868"/>
                  </a:lnTo>
                  <a:lnTo>
                    <a:pt x="60281" y="86262"/>
                  </a:lnTo>
                  <a:lnTo>
                    <a:pt x="60845" y="86060"/>
                  </a:lnTo>
                  <a:lnTo>
                    <a:pt x="61408" y="85252"/>
                  </a:lnTo>
                  <a:lnTo>
                    <a:pt x="62347" y="84646"/>
                  </a:lnTo>
                  <a:lnTo>
                    <a:pt x="63474" y="83636"/>
                  </a:lnTo>
                  <a:lnTo>
                    <a:pt x="64225" y="84242"/>
                  </a:lnTo>
                  <a:lnTo>
                    <a:pt x="64413" y="83434"/>
                  </a:lnTo>
                  <a:lnTo>
                    <a:pt x="65727" y="82020"/>
                  </a:lnTo>
                  <a:lnTo>
                    <a:pt x="66478" y="81414"/>
                  </a:lnTo>
                  <a:lnTo>
                    <a:pt x="66854" y="80606"/>
                  </a:lnTo>
                  <a:lnTo>
                    <a:pt x="67417" y="79797"/>
                  </a:lnTo>
                  <a:lnTo>
                    <a:pt x="67417" y="80202"/>
                  </a:lnTo>
                  <a:lnTo>
                    <a:pt x="67417" y="81010"/>
                  </a:lnTo>
                  <a:lnTo>
                    <a:pt x="67417" y="81818"/>
                  </a:lnTo>
                  <a:lnTo>
                    <a:pt x="66854" y="82020"/>
                  </a:lnTo>
                  <a:lnTo>
                    <a:pt x="66666" y="82020"/>
                  </a:lnTo>
                  <a:lnTo>
                    <a:pt x="66666" y="83434"/>
                  </a:lnTo>
                  <a:lnTo>
                    <a:pt x="66478" y="83636"/>
                  </a:lnTo>
                  <a:lnTo>
                    <a:pt x="65915" y="83636"/>
                  </a:lnTo>
                  <a:lnTo>
                    <a:pt x="64976" y="85252"/>
                  </a:lnTo>
                  <a:lnTo>
                    <a:pt x="64413" y="86060"/>
                  </a:lnTo>
                  <a:lnTo>
                    <a:pt x="64225" y="86868"/>
                  </a:lnTo>
                  <a:lnTo>
                    <a:pt x="63849" y="87272"/>
                  </a:lnTo>
                  <a:lnTo>
                    <a:pt x="63474" y="88080"/>
                  </a:lnTo>
                  <a:lnTo>
                    <a:pt x="63098" y="88080"/>
                  </a:lnTo>
                  <a:lnTo>
                    <a:pt x="62347" y="88080"/>
                  </a:lnTo>
                  <a:lnTo>
                    <a:pt x="61971" y="88080"/>
                  </a:lnTo>
                  <a:lnTo>
                    <a:pt x="61596" y="88686"/>
                  </a:lnTo>
                  <a:lnTo>
                    <a:pt x="60845" y="89696"/>
                  </a:lnTo>
                  <a:lnTo>
                    <a:pt x="61971" y="89494"/>
                  </a:lnTo>
                  <a:lnTo>
                    <a:pt x="62723" y="88888"/>
                  </a:lnTo>
                  <a:lnTo>
                    <a:pt x="63474" y="88888"/>
                  </a:lnTo>
                  <a:lnTo>
                    <a:pt x="63849" y="88686"/>
                  </a:lnTo>
                  <a:lnTo>
                    <a:pt x="64976" y="86868"/>
                  </a:lnTo>
                  <a:lnTo>
                    <a:pt x="65727" y="86060"/>
                  </a:lnTo>
                  <a:lnTo>
                    <a:pt x="66478" y="85454"/>
                  </a:lnTo>
                  <a:lnTo>
                    <a:pt x="66478" y="87070"/>
                  </a:lnTo>
                  <a:lnTo>
                    <a:pt x="65915" y="88686"/>
                  </a:lnTo>
                  <a:lnTo>
                    <a:pt x="65727" y="89494"/>
                  </a:lnTo>
                  <a:lnTo>
                    <a:pt x="65164" y="89696"/>
                  </a:lnTo>
                  <a:lnTo>
                    <a:pt x="64413" y="90505"/>
                  </a:lnTo>
                  <a:lnTo>
                    <a:pt x="63849" y="90909"/>
                  </a:lnTo>
                  <a:lnTo>
                    <a:pt x="64413" y="90909"/>
                  </a:lnTo>
                  <a:lnTo>
                    <a:pt x="65164" y="90909"/>
                  </a:lnTo>
                  <a:lnTo>
                    <a:pt x="66478" y="90505"/>
                  </a:lnTo>
                  <a:lnTo>
                    <a:pt x="66666" y="90505"/>
                  </a:lnTo>
                  <a:lnTo>
                    <a:pt x="66666" y="90101"/>
                  </a:lnTo>
                  <a:lnTo>
                    <a:pt x="66854" y="89696"/>
                  </a:lnTo>
                  <a:lnTo>
                    <a:pt x="67605" y="89696"/>
                  </a:lnTo>
                  <a:lnTo>
                    <a:pt x="67605" y="90101"/>
                  </a:lnTo>
                  <a:lnTo>
                    <a:pt x="67417" y="90505"/>
                  </a:lnTo>
                  <a:lnTo>
                    <a:pt x="67417" y="90909"/>
                  </a:lnTo>
                  <a:lnTo>
                    <a:pt x="66854" y="91313"/>
                  </a:lnTo>
                  <a:lnTo>
                    <a:pt x="67417" y="92121"/>
                  </a:lnTo>
                  <a:lnTo>
                    <a:pt x="67417" y="92525"/>
                  </a:lnTo>
                  <a:lnTo>
                    <a:pt x="67230" y="91919"/>
                  </a:lnTo>
                  <a:lnTo>
                    <a:pt x="67417" y="93333"/>
                  </a:lnTo>
                  <a:lnTo>
                    <a:pt x="67417" y="93535"/>
                  </a:lnTo>
                  <a:lnTo>
                    <a:pt x="67417" y="94343"/>
                  </a:lnTo>
                  <a:lnTo>
                    <a:pt x="66666" y="95757"/>
                  </a:lnTo>
                  <a:lnTo>
                    <a:pt x="66478" y="96161"/>
                  </a:lnTo>
                  <a:lnTo>
                    <a:pt x="66478" y="96767"/>
                  </a:lnTo>
                  <a:lnTo>
                    <a:pt x="66478" y="97575"/>
                  </a:lnTo>
                  <a:lnTo>
                    <a:pt x="66666" y="97777"/>
                  </a:lnTo>
                  <a:lnTo>
                    <a:pt x="66666" y="98585"/>
                  </a:lnTo>
                  <a:lnTo>
                    <a:pt x="66854" y="99393"/>
                  </a:lnTo>
                  <a:lnTo>
                    <a:pt x="68169" y="100202"/>
                  </a:lnTo>
                  <a:lnTo>
                    <a:pt x="68920" y="100404"/>
                  </a:lnTo>
                  <a:lnTo>
                    <a:pt x="68920" y="101010"/>
                  </a:lnTo>
                  <a:lnTo>
                    <a:pt x="69107" y="101010"/>
                  </a:lnTo>
                  <a:lnTo>
                    <a:pt x="69859" y="100404"/>
                  </a:lnTo>
                  <a:lnTo>
                    <a:pt x="70610" y="101010"/>
                  </a:lnTo>
                  <a:lnTo>
                    <a:pt x="70985" y="101010"/>
                  </a:lnTo>
                  <a:lnTo>
                    <a:pt x="71737" y="101010"/>
                  </a:lnTo>
                  <a:lnTo>
                    <a:pt x="72488" y="101212"/>
                  </a:lnTo>
                  <a:lnTo>
                    <a:pt x="73239" y="102020"/>
                  </a:lnTo>
                  <a:lnTo>
                    <a:pt x="73990" y="102424"/>
                  </a:lnTo>
                  <a:lnTo>
                    <a:pt x="74178" y="102424"/>
                  </a:lnTo>
                  <a:lnTo>
                    <a:pt x="75680" y="101616"/>
                  </a:lnTo>
                  <a:lnTo>
                    <a:pt x="77183" y="101010"/>
                  </a:lnTo>
                  <a:lnTo>
                    <a:pt x="77558" y="100404"/>
                  </a:lnTo>
                  <a:lnTo>
                    <a:pt x="78309" y="100202"/>
                  </a:lnTo>
                  <a:lnTo>
                    <a:pt x="78122" y="100202"/>
                  </a:lnTo>
                  <a:lnTo>
                    <a:pt x="77370" y="100202"/>
                  </a:lnTo>
                  <a:lnTo>
                    <a:pt x="78309" y="99393"/>
                  </a:lnTo>
                  <a:lnTo>
                    <a:pt x="79624" y="98989"/>
                  </a:lnTo>
                  <a:lnTo>
                    <a:pt x="79624" y="99797"/>
                  </a:lnTo>
                  <a:lnTo>
                    <a:pt x="79061" y="100404"/>
                  </a:lnTo>
                  <a:lnTo>
                    <a:pt x="78873" y="101010"/>
                  </a:lnTo>
                  <a:lnTo>
                    <a:pt x="78309" y="101010"/>
                  </a:lnTo>
                  <a:lnTo>
                    <a:pt x="78122" y="101010"/>
                  </a:lnTo>
                  <a:lnTo>
                    <a:pt x="78309" y="101212"/>
                  </a:lnTo>
                  <a:lnTo>
                    <a:pt x="79061" y="101010"/>
                  </a:lnTo>
                  <a:lnTo>
                    <a:pt x="79812" y="100404"/>
                  </a:lnTo>
                  <a:lnTo>
                    <a:pt x="80187" y="100404"/>
                  </a:lnTo>
                  <a:lnTo>
                    <a:pt x="79812" y="101212"/>
                  </a:lnTo>
                  <a:lnTo>
                    <a:pt x="79812" y="101616"/>
                  </a:lnTo>
                  <a:lnTo>
                    <a:pt x="80187" y="102020"/>
                  </a:lnTo>
                  <a:lnTo>
                    <a:pt x="80563" y="102020"/>
                  </a:lnTo>
                  <a:lnTo>
                    <a:pt x="80563" y="102828"/>
                  </a:lnTo>
                  <a:lnTo>
                    <a:pt x="80938" y="102828"/>
                  </a:lnTo>
                  <a:lnTo>
                    <a:pt x="81314" y="102828"/>
                  </a:lnTo>
                  <a:lnTo>
                    <a:pt x="81314" y="103232"/>
                  </a:lnTo>
                  <a:lnTo>
                    <a:pt x="81314" y="103636"/>
                  </a:lnTo>
                  <a:lnTo>
                    <a:pt x="81690" y="103232"/>
                  </a:lnTo>
                  <a:lnTo>
                    <a:pt x="82065" y="102424"/>
                  </a:lnTo>
                  <a:lnTo>
                    <a:pt x="81690" y="102828"/>
                  </a:lnTo>
                  <a:lnTo>
                    <a:pt x="81690" y="102424"/>
                  </a:lnTo>
                  <a:lnTo>
                    <a:pt x="82441" y="102020"/>
                  </a:lnTo>
                  <a:lnTo>
                    <a:pt x="83380" y="102020"/>
                  </a:lnTo>
                  <a:lnTo>
                    <a:pt x="84694" y="101212"/>
                  </a:lnTo>
                  <a:lnTo>
                    <a:pt x="86572" y="99797"/>
                  </a:lnTo>
                  <a:lnTo>
                    <a:pt x="87887" y="99393"/>
                  </a:lnTo>
                  <a:lnTo>
                    <a:pt x="89201" y="98989"/>
                  </a:lnTo>
                  <a:lnTo>
                    <a:pt x="91643" y="98989"/>
                  </a:lnTo>
                  <a:lnTo>
                    <a:pt x="92769" y="98585"/>
                  </a:lnTo>
                  <a:lnTo>
                    <a:pt x="93521" y="97777"/>
                  </a:lnTo>
                  <a:lnTo>
                    <a:pt x="93896" y="97777"/>
                  </a:lnTo>
                  <a:lnTo>
                    <a:pt x="94084" y="97777"/>
                  </a:lnTo>
                  <a:lnTo>
                    <a:pt x="94647" y="97575"/>
                  </a:lnTo>
                  <a:lnTo>
                    <a:pt x="94835" y="96767"/>
                  </a:lnTo>
                  <a:lnTo>
                    <a:pt x="94835" y="96161"/>
                  </a:lnTo>
                  <a:lnTo>
                    <a:pt x="95586" y="95757"/>
                  </a:lnTo>
                  <a:lnTo>
                    <a:pt x="96150" y="94949"/>
                  </a:lnTo>
                  <a:lnTo>
                    <a:pt x="97276" y="92121"/>
                  </a:lnTo>
                  <a:lnTo>
                    <a:pt x="99530" y="89696"/>
                  </a:lnTo>
                  <a:lnTo>
                    <a:pt x="100281" y="89494"/>
                  </a:lnTo>
                  <a:lnTo>
                    <a:pt x="100657" y="88888"/>
                  </a:lnTo>
                  <a:lnTo>
                    <a:pt x="100657" y="88686"/>
                  </a:lnTo>
                  <a:lnTo>
                    <a:pt x="101032" y="88888"/>
                  </a:lnTo>
                  <a:lnTo>
                    <a:pt x="101032" y="88686"/>
                  </a:lnTo>
                  <a:lnTo>
                    <a:pt x="101032" y="88080"/>
                  </a:lnTo>
                  <a:lnTo>
                    <a:pt x="101784" y="87272"/>
                  </a:lnTo>
                  <a:lnTo>
                    <a:pt x="101784" y="86868"/>
                  </a:lnTo>
                  <a:lnTo>
                    <a:pt x="102159" y="86868"/>
                  </a:lnTo>
                  <a:lnTo>
                    <a:pt x="102910" y="86060"/>
                  </a:lnTo>
                  <a:lnTo>
                    <a:pt x="103661" y="85252"/>
                  </a:lnTo>
                  <a:lnTo>
                    <a:pt x="104413" y="84646"/>
                  </a:lnTo>
                  <a:lnTo>
                    <a:pt x="104600" y="83636"/>
                  </a:lnTo>
                  <a:lnTo>
                    <a:pt x="104600" y="83434"/>
                  </a:lnTo>
                  <a:lnTo>
                    <a:pt x="104788" y="83434"/>
                  </a:lnTo>
                  <a:lnTo>
                    <a:pt x="105352" y="82626"/>
                  </a:lnTo>
                  <a:lnTo>
                    <a:pt x="106291" y="81818"/>
                  </a:lnTo>
                  <a:lnTo>
                    <a:pt x="106854" y="81414"/>
                  </a:lnTo>
                  <a:lnTo>
                    <a:pt x="107417" y="80606"/>
                  </a:lnTo>
                  <a:lnTo>
                    <a:pt x="108169" y="80606"/>
                  </a:lnTo>
                  <a:lnTo>
                    <a:pt x="108544" y="80202"/>
                  </a:lnTo>
                  <a:lnTo>
                    <a:pt x="108169" y="80202"/>
                  </a:lnTo>
                  <a:lnTo>
                    <a:pt x="108732" y="79797"/>
                  </a:lnTo>
                  <a:lnTo>
                    <a:pt x="109295" y="79393"/>
                  </a:lnTo>
                  <a:lnTo>
                    <a:pt x="109859" y="79393"/>
                  </a:lnTo>
                  <a:lnTo>
                    <a:pt x="110234" y="77979"/>
                  </a:lnTo>
                  <a:lnTo>
                    <a:pt x="110985" y="77171"/>
                  </a:lnTo>
                  <a:lnTo>
                    <a:pt x="111737" y="76565"/>
                  </a:lnTo>
                  <a:lnTo>
                    <a:pt x="112863" y="75353"/>
                  </a:lnTo>
                  <a:lnTo>
                    <a:pt x="113615" y="73131"/>
                  </a:lnTo>
                  <a:lnTo>
                    <a:pt x="114553" y="71717"/>
                  </a:lnTo>
                  <a:lnTo>
                    <a:pt x="115492" y="69898"/>
                  </a:lnTo>
                  <a:lnTo>
                    <a:pt x="116807" y="67474"/>
                  </a:lnTo>
                  <a:lnTo>
                    <a:pt x="117746" y="65858"/>
                  </a:lnTo>
                  <a:lnTo>
                    <a:pt x="118497" y="64040"/>
                  </a:lnTo>
                  <a:lnTo>
                    <a:pt x="118122" y="63232"/>
                  </a:lnTo>
                  <a:lnTo>
                    <a:pt x="118497" y="62424"/>
                  </a:lnTo>
                  <a:lnTo>
                    <a:pt x="118497" y="61616"/>
                  </a:lnTo>
                  <a:lnTo>
                    <a:pt x="118122" y="61010"/>
                  </a:lnTo>
                  <a:lnTo>
                    <a:pt x="118122" y="60202"/>
                  </a:lnTo>
                  <a:lnTo>
                    <a:pt x="118497" y="59797"/>
                  </a:lnTo>
                  <a:lnTo>
                    <a:pt x="118873" y="58989"/>
                  </a:lnTo>
                  <a:lnTo>
                    <a:pt x="118873" y="58585"/>
                  </a:lnTo>
                  <a:lnTo>
                    <a:pt x="119248" y="56161"/>
                  </a:lnTo>
                  <a:lnTo>
                    <a:pt x="119624" y="55959"/>
                  </a:lnTo>
                  <a:lnTo>
                    <a:pt x="120000" y="55353"/>
                  </a:lnTo>
                  <a:lnTo>
                    <a:pt x="119624" y="55151"/>
                  </a:lnTo>
                  <a:close/>
                  <a:moveTo>
                    <a:pt x="66854" y="91313"/>
                  </a:moveTo>
                  <a:lnTo>
                    <a:pt x="66854" y="90505"/>
                  </a:lnTo>
                  <a:lnTo>
                    <a:pt x="66666" y="90505"/>
                  </a:lnTo>
                  <a:lnTo>
                    <a:pt x="66666" y="90909"/>
                  </a:lnTo>
                  <a:lnTo>
                    <a:pt x="66854" y="91313"/>
                  </a:lnTo>
                  <a:close/>
                  <a:moveTo>
                    <a:pt x="77558" y="3636"/>
                  </a:moveTo>
                  <a:lnTo>
                    <a:pt x="77558" y="4040"/>
                  </a:lnTo>
                  <a:lnTo>
                    <a:pt x="78122" y="3636"/>
                  </a:lnTo>
                  <a:lnTo>
                    <a:pt x="77558" y="363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5" name="Shape 875"/>
            <p:cNvSpPr/>
            <p:nvPr/>
          </p:nvSpPr>
          <p:spPr>
            <a:xfrm>
              <a:off x="8758238" y="4124428"/>
              <a:ext cx="473075" cy="342899"/>
            </a:xfrm>
            <a:custGeom>
              <a:avLst/>
              <a:gdLst/>
              <a:ahLst/>
              <a:cxnLst/>
              <a:rect l="0" t="0" r="0" b="0"/>
              <a:pathLst>
                <a:path w="120000" h="120000" extrusionOk="0">
                  <a:moveTo>
                    <a:pt x="73388" y="102171"/>
                  </a:moveTo>
                  <a:lnTo>
                    <a:pt x="69917" y="100800"/>
                  </a:lnTo>
                  <a:lnTo>
                    <a:pt x="68429" y="98057"/>
                  </a:lnTo>
                  <a:lnTo>
                    <a:pt x="69917" y="98057"/>
                  </a:lnTo>
                  <a:lnTo>
                    <a:pt x="71404" y="96685"/>
                  </a:lnTo>
                  <a:lnTo>
                    <a:pt x="69917" y="96000"/>
                  </a:lnTo>
                  <a:lnTo>
                    <a:pt x="68429" y="96000"/>
                  </a:lnTo>
                  <a:lnTo>
                    <a:pt x="66446" y="96000"/>
                  </a:lnTo>
                  <a:lnTo>
                    <a:pt x="65454" y="93942"/>
                  </a:lnTo>
                  <a:lnTo>
                    <a:pt x="65454" y="93257"/>
                  </a:lnTo>
                  <a:lnTo>
                    <a:pt x="65454" y="90514"/>
                  </a:lnTo>
                  <a:lnTo>
                    <a:pt x="66446" y="89142"/>
                  </a:lnTo>
                  <a:lnTo>
                    <a:pt x="65454" y="87771"/>
                  </a:lnTo>
                  <a:lnTo>
                    <a:pt x="63471" y="89142"/>
                  </a:lnTo>
                  <a:lnTo>
                    <a:pt x="61983" y="89142"/>
                  </a:lnTo>
                  <a:lnTo>
                    <a:pt x="60495" y="89142"/>
                  </a:lnTo>
                  <a:lnTo>
                    <a:pt x="60000" y="86400"/>
                  </a:lnTo>
                  <a:lnTo>
                    <a:pt x="60000" y="85028"/>
                  </a:lnTo>
                  <a:lnTo>
                    <a:pt x="58512" y="83657"/>
                  </a:lnTo>
                  <a:lnTo>
                    <a:pt x="58016" y="82971"/>
                  </a:lnTo>
                  <a:lnTo>
                    <a:pt x="58016" y="75428"/>
                  </a:lnTo>
                  <a:lnTo>
                    <a:pt x="56033" y="75428"/>
                  </a:lnTo>
                  <a:lnTo>
                    <a:pt x="54049" y="72685"/>
                  </a:lnTo>
                  <a:lnTo>
                    <a:pt x="51570" y="68571"/>
                  </a:lnTo>
                  <a:lnTo>
                    <a:pt x="49586" y="63085"/>
                  </a:lnTo>
                  <a:lnTo>
                    <a:pt x="49586" y="60342"/>
                  </a:lnTo>
                  <a:lnTo>
                    <a:pt x="50082" y="58971"/>
                  </a:lnTo>
                  <a:lnTo>
                    <a:pt x="53553" y="60342"/>
                  </a:lnTo>
                  <a:lnTo>
                    <a:pt x="55537" y="60342"/>
                  </a:lnTo>
                  <a:lnTo>
                    <a:pt x="56033" y="58971"/>
                  </a:lnTo>
                  <a:lnTo>
                    <a:pt x="56528" y="56228"/>
                  </a:lnTo>
                  <a:lnTo>
                    <a:pt x="56033" y="53485"/>
                  </a:lnTo>
                  <a:lnTo>
                    <a:pt x="54049" y="50742"/>
                  </a:lnTo>
                  <a:lnTo>
                    <a:pt x="53553" y="50057"/>
                  </a:lnTo>
                  <a:lnTo>
                    <a:pt x="51570" y="50057"/>
                  </a:lnTo>
                  <a:lnTo>
                    <a:pt x="49586" y="48000"/>
                  </a:lnTo>
                  <a:lnTo>
                    <a:pt x="45619" y="45257"/>
                  </a:lnTo>
                  <a:lnTo>
                    <a:pt x="42644" y="44571"/>
                  </a:lnTo>
                  <a:lnTo>
                    <a:pt x="40661" y="44571"/>
                  </a:lnTo>
                  <a:lnTo>
                    <a:pt x="40165" y="41828"/>
                  </a:lnTo>
                  <a:lnTo>
                    <a:pt x="40661" y="41142"/>
                  </a:lnTo>
                  <a:lnTo>
                    <a:pt x="40661" y="38400"/>
                  </a:lnTo>
                  <a:lnTo>
                    <a:pt x="40165" y="33600"/>
                  </a:lnTo>
                  <a:lnTo>
                    <a:pt x="38677" y="32228"/>
                  </a:lnTo>
                  <a:lnTo>
                    <a:pt x="37190" y="32228"/>
                  </a:lnTo>
                  <a:lnTo>
                    <a:pt x="35206" y="30171"/>
                  </a:lnTo>
                  <a:lnTo>
                    <a:pt x="34214" y="27428"/>
                  </a:lnTo>
                  <a:lnTo>
                    <a:pt x="32231" y="26742"/>
                  </a:lnTo>
                  <a:lnTo>
                    <a:pt x="31735" y="24685"/>
                  </a:lnTo>
                  <a:lnTo>
                    <a:pt x="30247" y="24000"/>
                  </a:lnTo>
                  <a:lnTo>
                    <a:pt x="28264" y="24000"/>
                  </a:lnTo>
                  <a:lnTo>
                    <a:pt x="27768" y="24000"/>
                  </a:lnTo>
                  <a:lnTo>
                    <a:pt x="25289" y="21257"/>
                  </a:lnTo>
                  <a:lnTo>
                    <a:pt x="23305" y="18514"/>
                  </a:lnTo>
                  <a:lnTo>
                    <a:pt x="20330" y="17142"/>
                  </a:lnTo>
                  <a:lnTo>
                    <a:pt x="18347" y="17142"/>
                  </a:lnTo>
                  <a:lnTo>
                    <a:pt x="13388" y="14399"/>
                  </a:lnTo>
                  <a:lnTo>
                    <a:pt x="8429" y="10971"/>
                  </a:lnTo>
                  <a:lnTo>
                    <a:pt x="3966" y="8228"/>
                  </a:lnTo>
                  <a:lnTo>
                    <a:pt x="1983" y="53485"/>
                  </a:lnTo>
                  <a:lnTo>
                    <a:pt x="1487" y="58971"/>
                  </a:lnTo>
                  <a:lnTo>
                    <a:pt x="1487" y="61714"/>
                  </a:lnTo>
                  <a:lnTo>
                    <a:pt x="1983" y="63085"/>
                  </a:lnTo>
                  <a:lnTo>
                    <a:pt x="0" y="89142"/>
                  </a:lnTo>
                  <a:lnTo>
                    <a:pt x="1487" y="90514"/>
                  </a:lnTo>
                  <a:lnTo>
                    <a:pt x="1983" y="90514"/>
                  </a:lnTo>
                  <a:lnTo>
                    <a:pt x="3471" y="90514"/>
                  </a:lnTo>
                  <a:lnTo>
                    <a:pt x="3966" y="90514"/>
                  </a:lnTo>
                  <a:lnTo>
                    <a:pt x="5950" y="90514"/>
                  </a:lnTo>
                  <a:lnTo>
                    <a:pt x="8429" y="90514"/>
                  </a:lnTo>
                  <a:lnTo>
                    <a:pt x="10413" y="91885"/>
                  </a:lnTo>
                  <a:lnTo>
                    <a:pt x="13388" y="91885"/>
                  </a:lnTo>
                  <a:lnTo>
                    <a:pt x="15371" y="90514"/>
                  </a:lnTo>
                  <a:lnTo>
                    <a:pt x="17355" y="89142"/>
                  </a:lnTo>
                  <a:lnTo>
                    <a:pt x="19338" y="86400"/>
                  </a:lnTo>
                  <a:lnTo>
                    <a:pt x="19338" y="85028"/>
                  </a:lnTo>
                  <a:lnTo>
                    <a:pt x="18347" y="82971"/>
                  </a:lnTo>
                  <a:lnTo>
                    <a:pt x="16363" y="80914"/>
                  </a:lnTo>
                  <a:lnTo>
                    <a:pt x="15371" y="80228"/>
                  </a:lnTo>
                  <a:lnTo>
                    <a:pt x="13388" y="80228"/>
                  </a:lnTo>
                  <a:lnTo>
                    <a:pt x="12396" y="80228"/>
                  </a:lnTo>
                  <a:lnTo>
                    <a:pt x="11900" y="80228"/>
                  </a:lnTo>
                  <a:lnTo>
                    <a:pt x="11900" y="78171"/>
                  </a:lnTo>
                  <a:lnTo>
                    <a:pt x="12396" y="80228"/>
                  </a:lnTo>
                  <a:lnTo>
                    <a:pt x="13388" y="78171"/>
                  </a:lnTo>
                  <a:lnTo>
                    <a:pt x="15371" y="80228"/>
                  </a:lnTo>
                  <a:lnTo>
                    <a:pt x="17355" y="80228"/>
                  </a:lnTo>
                  <a:lnTo>
                    <a:pt x="18347" y="78171"/>
                  </a:lnTo>
                  <a:lnTo>
                    <a:pt x="21322" y="78171"/>
                  </a:lnTo>
                  <a:lnTo>
                    <a:pt x="21818" y="77485"/>
                  </a:lnTo>
                  <a:lnTo>
                    <a:pt x="21322" y="75428"/>
                  </a:lnTo>
                  <a:lnTo>
                    <a:pt x="20330" y="74742"/>
                  </a:lnTo>
                  <a:lnTo>
                    <a:pt x="21818" y="75428"/>
                  </a:lnTo>
                  <a:lnTo>
                    <a:pt x="23305" y="77485"/>
                  </a:lnTo>
                  <a:lnTo>
                    <a:pt x="23305" y="75428"/>
                  </a:lnTo>
                  <a:lnTo>
                    <a:pt x="23801" y="74742"/>
                  </a:lnTo>
                  <a:lnTo>
                    <a:pt x="25289" y="75428"/>
                  </a:lnTo>
                  <a:lnTo>
                    <a:pt x="23801" y="72000"/>
                  </a:lnTo>
                  <a:lnTo>
                    <a:pt x="21818" y="68571"/>
                  </a:lnTo>
                  <a:lnTo>
                    <a:pt x="25289" y="72000"/>
                  </a:lnTo>
                  <a:lnTo>
                    <a:pt x="27272" y="72685"/>
                  </a:lnTo>
                  <a:lnTo>
                    <a:pt x="27272" y="72000"/>
                  </a:lnTo>
                  <a:lnTo>
                    <a:pt x="27272" y="71314"/>
                  </a:lnTo>
                  <a:lnTo>
                    <a:pt x="28264" y="72000"/>
                  </a:lnTo>
                  <a:lnTo>
                    <a:pt x="28264" y="71314"/>
                  </a:lnTo>
                  <a:lnTo>
                    <a:pt x="29752" y="69257"/>
                  </a:lnTo>
                  <a:lnTo>
                    <a:pt x="29752" y="71314"/>
                  </a:lnTo>
                  <a:lnTo>
                    <a:pt x="30247" y="71314"/>
                  </a:lnTo>
                  <a:lnTo>
                    <a:pt x="31735" y="71314"/>
                  </a:lnTo>
                  <a:lnTo>
                    <a:pt x="32231" y="72000"/>
                  </a:lnTo>
                  <a:lnTo>
                    <a:pt x="33719" y="72685"/>
                  </a:lnTo>
                  <a:lnTo>
                    <a:pt x="37190" y="74742"/>
                  </a:lnTo>
                  <a:lnTo>
                    <a:pt x="38181" y="74742"/>
                  </a:lnTo>
                  <a:lnTo>
                    <a:pt x="38677" y="74742"/>
                  </a:lnTo>
                  <a:lnTo>
                    <a:pt x="40661" y="75428"/>
                  </a:lnTo>
                  <a:lnTo>
                    <a:pt x="41652" y="77485"/>
                  </a:lnTo>
                  <a:lnTo>
                    <a:pt x="42644" y="80228"/>
                  </a:lnTo>
                  <a:lnTo>
                    <a:pt x="44628" y="85028"/>
                  </a:lnTo>
                  <a:lnTo>
                    <a:pt x="44628" y="87771"/>
                  </a:lnTo>
                  <a:lnTo>
                    <a:pt x="45619" y="89142"/>
                  </a:lnTo>
                  <a:lnTo>
                    <a:pt x="47603" y="89142"/>
                  </a:lnTo>
                  <a:lnTo>
                    <a:pt x="47603" y="91885"/>
                  </a:lnTo>
                  <a:lnTo>
                    <a:pt x="47603" y="93257"/>
                  </a:lnTo>
                  <a:lnTo>
                    <a:pt x="49586" y="93942"/>
                  </a:lnTo>
                  <a:lnTo>
                    <a:pt x="50082" y="93942"/>
                  </a:lnTo>
                  <a:lnTo>
                    <a:pt x="51570" y="98057"/>
                  </a:lnTo>
                  <a:lnTo>
                    <a:pt x="51570" y="99428"/>
                  </a:lnTo>
                  <a:lnTo>
                    <a:pt x="52066" y="102171"/>
                  </a:lnTo>
                  <a:lnTo>
                    <a:pt x="53553" y="100800"/>
                  </a:lnTo>
                  <a:lnTo>
                    <a:pt x="54049" y="102171"/>
                  </a:lnTo>
                  <a:lnTo>
                    <a:pt x="55537" y="102171"/>
                  </a:lnTo>
                  <a:lnTo>
                    <a:pt x="56033" y="102171"/>
                  </a:lnTo>
                  <a:lnTo>
                    <a:pt x="56528" y="102171"/>
                  </a:lnTo>
                  <a:lnTo>
                    <a:pt x="58016" y="102857"/>
                  </a:lnTo>
                  <a:lnTo>
                    <a:pt x="60495" y="102171"/>
                  </a:lnTo>
                  <a:lnTo>
                    <a:pt x="60495" y="102857"/>
                  </a:lnTo>
                  <a:lnTo>
                    <a:pt x="63471" y="102857"/>
                  </a:lnTo>
                  <a:lnTo>
                    <a:pt x="66446" y="104914"/>
                  </a:lnTo>
                  <a:lnTo>
                    <a:pt x="68429" y="104914"/>
                  </a:lnTo>
                  <a:lnTo>
                    <a:pt x="69421" y="104914"/>
                  </a:lnTo>
                  <a:lnTo>
                    <a:pt x="69421" y="105599"/>
                  </a:lnTo>
                  <a:lnTo>
                    <a:pt x="71404" y="105599"/>
                  </a:lnTo>
                  <a:lnTo>
                    <a:pt x="69421" y="107657"/>
                  </a:lnTo>
                  <a:lnTo>
                    <a:pt x="69917" y="108342"/>
                  </a:lnTo>
                  <a:lnTo>
                    <a:pt x="71900" y="108342"/>
                  </a:lnTo>
                  <a:lnTo>
                    <a:pt x="73884" y="108342"/>
                  </a:lnTo>
                  <a:lnTo>
                    <a:pt x="75867" y="107657"/>
                  </a:lnTo>
                  <a:lnTo>
                    <a:pt x="75371" y="105599"/>
                  </a:lnTo>
                  <a:lnTo>
                    <a:pt x="73388" y="105599"/>
                  </a:lnTo>
                  <a:lnTo>
                    <a:pt x="73884" y="104914"/>
                  </a:lnTo>
                  <a:lnTo>
                    <a:pt x="75371" y="104914"/>
                  </a:lnTo>
                  <a:lnTo>
                    <a:pt x="75867" y="104914"/>
                  </a:lnTo>
                  <a:lnTo>
                    <a:pt x="77851" y="102857"/>
                  </a:lnTo>
                  <a:lnTo>
                    <a:pt x="75371" y="102857"/>
                  </a:lnTo>
                  <a:lnTo>
                    <a:pt x="73388" y="102171"/>
                  </a:lnTo>
                  <a:close/>
                  <a:moveTo>
                    <a:pt x="58016" y="48000"/>
                  </a:moveTo>
                  <a:lnTo>
                    <a:pt x="58512" y="47314"/>
                  </a:lnTo>
                  <a:lnTo>
                    <a:pt x="58512" y="45257"/>
                  </a:lnTo>
                  <a:lnTo>
                    <a:pt x="58016" y="44571"/>
                  </a:lnTo>
                  <a:lnTo>
                    <a:pt x="56528" y="44571"/>
                  </a:lnTo>
                  <a:lnTo>
                    <a:pt x="56033" y="44571"/>
                  </a:lnTo>
                  <a:lnTo>
                    <a:pt x="56528" y="45257"/>
                  </a:lnTo>
                  <a:lnTo>
                    <a:pt x="58016" y="48000"/>
                  </a:lnTo>
                  <a:close/>
                  <a:moveTo>
                    <a:pt x="90743" y="38400"/>
                  </a:moveTo>
                  <a:lnTo>
                    <a:pt x="91735" y="38400"/>
                  </a:lnTo>
                  <a:lnTo>
                    <a:pt x="92727" y="36342"/>
                  </a:lnTo>
                  <a:lnTo>
                    <a:pt x="93719" y="32914"/>
                  </a:lnTo>
                  <a:lnTo>
                    <a:pt x="93719" y="32228"/>
                  </a:lnTo>
                  <a:lnTo>
                    <a:pt x="92727" y="30171"/>
                  </a:lnTo>
                  <a:lnTo>
                    <a:pt x="91735" y="29485"/>
                  </a:lnTo>
                  <a:lnTo>
                    <a:pt x="92727" y="27428"/>
                  </a:lnTo>
                  <a:lnTo>
                    <a:pt x="90743" y="29485"/>
                  </a:lnTo>
                  <a:lnTo>
                    <a:pt x="90247" y="30171"/>
                  </a:lnTo>
                  <a:lnTo>
                    <a:pt x="88760" y="29485"/>
                  </a:lnTo>
                  <a:lnTo>
                    <a:pt x="88264" y="27428"/>
                  </a:lnTo>
                  <a:lnTo>
                    <a:pt x="86776" y="29485"/>
                  </a:lnTo>
                  <a:lnTo>
                    <a:pt x="86776" y="30171"/>
                  </a:lnTo>
                  <a:lnTo>
                    <a:pt x="86776" y="32914"/>
                  </a:lnTo>
                  <a:lnTo>
                    <a:pt x="88264" y="36342"/>
                  </a:lnTo>
                  <a:lnTo>
                    <a:pt x="86776" y="36342"/>
                  </a:lnTo>
                  <a:lnTo>
                    <a:pt x="86280" y="38400"/>
                  </a:lnTo>
                  <a:lnTo>
                    <a:pt x="84297" y="38400"/>
                  </a:lnTo>
                  <a:lnTo>
                    <a:pt x="82314" y="41142"/>
                  </a:lnTo>
                  <a:lnTo>
                    <a:pt x="81818" y="43885"/>
                  </a:lnTo>
                  <a:lnTo>
                    <a:pt x="79834" y="44571"/>
                  </a:lnTo>
                  <a:lnTo>
                    <a:pt x="78347" y="44571"/>
                  </a:lnTo>
                  <a:lnTo>
                    <a:pt x="77851" y="43885"/>
                  </a:lnTo>
                  <a:lnTo>
                    <a:pt x="77355" y="44571"/>
                  </a:lnTo>
                  <a:lnTo>
                    <a:pt x="75867" y="44571"/>
                  </a:lnTo>
                  <a:lnTo>
                    <a:pt x="75371" y="44571"/>
                  </a:lnTo>
                  <a:lnTo>
                    <a:pt x="75371" y="41828"/>
                  </a:lnTo>
                  <a:lnTo>
                    <a:pt x="75371" y="41142"/>
                  </a:lnTo>
                  <a:lnTo>
                    <a:pt x="75867" y="39085"/>
                  </a:lnTo>
                  <a:lnTo>
                    <a:pt x="75371" y="39085"/>
                  </a:lnTo>
                  <a:lnTo>
                    <a:pt x="73884" y="41142"/>
                  </a:lnTo>
                  <a:lnTo>
                    <a:pt x="73884" y="43885"/>
                  </a:lnTo>
                  <a:lnTo>
                    <a:pt x="73388" y="44571"/>
                  </a:lnTo>
                  <a:lnTo>
                    <a:pt x="71900" y="44571"/>
                  </a:lnTo>
                  <a:lnTo>
                    <a:pt x="68429" y="45257"/>
                  </a:lnTo>
                  <a:lnTo>
                    <a:pt x="66446" y="44571"/>
                  </a:lnTo>
                  <a:lnTo>
                    <a:pt x="65454" y="44571"/>
                  </a:lnTo>
                  <a:lnTo>
                    <a:pt x="64462" y="44571"/>
                  </a:lnTo>
                  <a:lnTo>
                    <a:pt x="63471" y="44571"/>
                  </a:lnTo>
                  <a:lnTo>
                    <a:pt x="61983" y="44571"/>
                  </a:lnTo>
                  <a:lnTo>
                    <a:pt x="60495" y="44571"/>
                  </a:lnTo>
                  <a:lnTo>
                    <a:pt x="60495" y="45257"/>
                  </a:lnTo>
                  <a:lnTo>
                    <a:pt x="60495" y="47314"/>
                  </a:lnTo>
                  <a:lnTo>
                    <a:pt x="62479" y="48000"/>
                  </a:lnTo>
                  <a:lnTo>
                    <a:pt x="63471" y="48000"/>
                  </a:lnTo>
                  <a:lnTo>
                    <a:pt x="64462" y="50057"/>
                  </a:lnTo>
                  <a:lnTo>
                    <a:pt x="66446" y="52799"/>
                  </a:lnTo>
                  <a:lnTo>
                    <a:pt x="68429" y="50742"/>
                  </a:lnTo>
                  <a:lnTo>
                    <a:pt x="69917" y="52799"/>
                  </a:lnTo>
                  <a:lnTo>
                    <a:pt x="69917" y="53485"/>
                  </a:lnTo>
                  <a:lnTo>
                    <a:pt x="71900" y="53485"/>
                  </a:lnTo>
                  <a:lnTo>
                    <a:pt x="77355" y="53485"/>
                  </a:lnTo>
                  <a:lnTo>
                    <a:pt x="78347" y="52799"/>
                  </a:lnTo>
                  <a:lnTo>
                    <a:pt x="81818" y="50742"/>
                  </a:lnTo>
                  <a:lnTo>
                    <a:pt x="83801" y="50057"/>
                  </a:lnTo>
                  <a:lnTo>
                    <a:pt x="84297" y="48000"/>
                  </a:lnTo>
                  <a:lnTo>
                    <a:pt x="84793" y="47314"/>
                  </a:lnTo>
                  <a:lnTo>
                    <a:pt x="84793" y="44571"/>
                  </a:lnTo>
                  <a:lnTo>
                    <a:pt x="88760" y="44571"/>
                  </a:lnTo>
                  <a:lnTo>
                    <a:pt x="90743" y="44571"/>
                  </a:lnTo>
                  <a:lnTo>
                    <a:pt x="90743" y="41828"/>
                  </a:lnTo>
                  <a:lnTo>
                    <a:pt x="90247" y="39085"/>
                  </a:lnTo>
                  <a:lnTo>
                    <a:pt x="90247" y="38400"/>
                  </a:lnTo>
                  <a:lnTo>
                    <a:pt x="90743" y="38400"/>
                  </a:lnTo>
                  <a:close/>
                  <a:moveTo>
                    <a:pt x="73884" y="91885"/>
                  </a:moveTo>
                  <a:lnTo>
                    <a:pt x="73884" y="90514"/>
                  </a:lnTo>
                  <a:lnTo>
                    <a:pt x="73388" y="90514"/>
                  </a:lnTo>
                  <a:lnTo>
                    <a:pt x="71900" y="91885"/>
                  </a:lnTo>
                  <a:lnTo>
                    <a:pt x="71900" y="93257"/>
                  </a:lnTo>
                  <a:lnTo>
                    <a:pt x="73884" y="93942"/>
                  </a:lnTo>
                  <a:lnTo>
                    <a:pt x="73884" y="91885"/>
                  </a:lnTo>
                  <a:close/>
                  <a:moveTo>
                    <a:pt x="75867" y="93257"/>
                  </a:moveTo>
                  <a:lnTo>
                    <a:pt x="75371" y="93257"/>
                  </a:lnTo>
                  <a:lnTo>
                    <a:pt x="75371" y="93942"/>
                  </a:lnTo>
                  <a:lnTo>
                    <a:pt x="75371" y="96000"/>
                  </a:lnTo>
                  <a:lnTo>
                    <a:pt x="75867" y="96000"/>
                  </a:lnTo>
                  <a:lnTo>
                    <a:pt x="77851" y="96685"/>
                  </a:lnTo>
                  <a:lnTo>
                    <a:pt x="78347" y="96000"/>
                  </a:lnTo>
                  <a:lnTo>
                    <a:pt x="77851" y="93942"/>
                  </a:lnTo>
                  <a:lnTo>
                    <a:pt x="75867" y="93257"/>
                  </a:lnTo>
                  <a:close/>
                  <a:moveTo>
                    <a:pt x="77851" y="8914"/>
                  </a:moveTo>
                  <a:lnTo>
                    <a:pt x="78347" y="8914"/>
                  </a:lnTo>
                  <a:lnTo>
                    <a:pt x="78347" y="8228"/>
                  </a:lnTo>
                  <a:lnTo>
                    <a:pt x="78347" y="6171"/>
                  </a:lnTo>
                  <a:lnTo>
                    <a:pt x="77355" y="5485"/>
                  </a:lnTo>
                  <a:lnTo>
                    <a:pt x="75867" y="5485"/>
                  </a:lnTo>
                  <a:lnTo>
                    <a:pt x="75867" y="6171"/>
                  </a:lnTo>
                  <a:lnTo>
                    <a:pt x="77355" y="8228"/>
                  </a:lnTo>
                  <a:lnTo>
                    <a:pt x="77851" y="8914"/>
                  </a:lnTo>
                  <a:close/>
                  <a:moveTo>
                    <a:pt x="97685" y="24000"/>
                  </a:moveTo>
                  <a:lnTo>
                    <a:pt x="95702" y="24000"/>
                  </a:lnTo>
                  <a:lnTo>
                    <a:pt x="94710" y="22628"/>
                  </a:lnTo>
                  <a:lnTo>
                    <a:pt x="93719" y="19885"/>
                  </a:lnTo>
                  <a:lnTo>
                    <a:pt x="91735" y="17142"/>
                  </a:lnTo>
                  <a:lnTo>
                    <a:pt x="90247" y="15771"/>
                  </a:lnTo>
                  <a:lnTo>
                    <a:pt x="88264" y="13714"/>
                  </a:lnTo>
                  <a:lnTo>
                    <a:pt x="86280" y="11657"/>
                  </a:lnTo>
                  <a:lnTo>
                    <a:pt x="84793" y="11657"/>
                  </a:lnTo>
                  <a:lnTo>
                    <a:pt x="84297" y="10971"/>
                  </a:lnTo>
                  <a:lnTo>
                    <a:pt x="83801" y="8914"/>
                  </a:lnTo>
                  <a:lnTo>
                    <a:pt x="82314" y="8228"/>
                  </a:lnTo>
                  <a:lnTo>
                    <a:pt x="82314" y="8914"/>
                  </a:lnTo>
                  <a:lnTo>
                    <a:pt x="81818" y="8914"/>
                  </a:lnTo>
                  <a:lnTo>
                    <a:pt x="84297" y="11657"/>
                  </a:lnTo>
                  <a:lnTo>
                    <a:pt x="86776" y="14399"/>
                  </a:lnTo>
                  <a:lnTo>
                    <a:pt x="90247" y="18514"/>
                  </a:lnTo>
                  <a:lnTo>
                    <a:pt x="92727" y="19885"/>
                  </a:lnTo>
                  <a:lnTo>
                    <a:pt x="94710" y="24000"/>
                  </a:lnTo>
                  <a:lnTo>
                    <a:pt x="95702" y="27428"/>
                  </a:lnTo>
                  <a:lnTo>
                    <a:pt x="95702" y="29485"/>
                  </a:lnTo>
                  <a:lnTo>
                    <a:pt x="95702" y="32228"/>
                  </a:lnTo>
                  <a:lnTo>
                    <a:pt x="96694" y="33600"/>
                  </a:lnTo>
                  <a:lnTo>
                    <a:pt x="97685" y="36342"/>
                  </a:lnTo>
                  <a:lnTo>
                    <a:pt x="98181" y="32914"/>
                  </a:lnTo>
                  <a:lnTo>
                    <a:pt x="99669" y="29485"/>
                  </a:lnTo>
                  <a:lnTo>
                    <a:pt x="97685" y="24685"/>
                  </a:lnTo>
                  <a:lnTo>
                    <a:pt x="97685" y="24000"/>
                  </a:lnTo>
                  <a:close/>
                  <a:moveTo>
                    <a:pt x="94710" y="89142"/>
                  </a:moveTo>
                  <a:lnTo>
                    <a:pt x="92727" y="87771"/>
                  </a:lnTo>
                  <a:lnTo>
                    <a:pt x="91735" y="87771"/>
                  </a:lnTo>
                  <a:lnTo>
                    <a:pt x="93719" y="90514"/>
                  </a:lnTo>
                  <a:lnTo>
                    <a:pt x="94710" y="90514"/>
                  </a:lnTo>
                  <a:lnTo>
                    <a:pt x="94710" y="89142"/>
                  </a:lnTo>
                  <a:close/>
                  <a:moveTo>
                    <a:pt x="94710" y="117257"/>
                  </a:moveTo>
                  <a:lnTo>
                    <a:pt x="95702" y="119999"/>
                  </a:lnTo>
                  <a:lnTo>
                    <a:pt x="96694" y="119999"/>
                  </a:lnTo>
                  <a:lnTo>
                    <a:pt x="97685" y="119999"/>
                  </a:lnTo>
                  <a:lnTo>
                    <a:pt x="98181" y="119999"/>
                  </a:lnTo>
                  <a:lnTo>
                    <a:pt x="96694" y="117257"/>
                  </a:lnTo>
                  <a:lnTo>
                    <a:pt x="94710" y="117257"/>
                  </a:lnTo>
                  <a:close/>
                  <a:moveTo>
                    <a:pt x="119504" y="54857"/>
                  </a:moveTo>
                  <a:lnTo>
                    <a:pt x="118512" y="52799"/>
                  </a:lnTo>
                  <a:lnTo>
                    <a:pt x="116528" y="50742"/>
                  </a:lnTo>
                  <a:lnTo>
                    <a:pt x="114545" y="47314"/>
                  </a:lnTo>
                  <a:lnTo>
                    <a:pt x="112561" y="44571"/>
                  </a:lnTo>
                  <a:lnTo>
                    <a:pt x="112066" y="43885"/>
                  </a:lnTo>
                  <a:lnTo>
                    <a:pt x="112066" y="45257"/>
                  </a:lnTo>
                  <a:lnTo>
                    <a:pt x="112066" y="48000"/>
                  </a:lnTo>
                  <a:lnTo>
                    <a:pt x="112066" y="50742"/>
                  </a:lnTo>
                  <a:lnTo>
                    <a:pt x="113553" y="53485"/>
                  </a:lnTo>
                  <a:lnTo>
                    <a:pt x="114545" y="53485"/>
                  </a:lnTo>
                  <a:lnTo>
                    <a:pt x="114545" y="54857"/>
                  </a:lnTo>
                  <a:lnTo>
                    <a:pt x="114545" y="57599"/>
                  </a:lnTo>
                  <a:lnTo>
                    <a:pt x="115537" y="60342"/>
                  </a:lnTo>
                  <a:lnTo>
                    <a:pt x="117520" y="60342"/>
                  </a:lnTo>
                  <a:lnTo>
                    <a:pt x="118512" y="61714"/>
                  </a:lnTo>
                  <a:lnTo>
                    <a:pt x="120000" y="60342"/>
                  </a:lnTo>
                  <a:lnTo>
                    <a:pt x="120000" y="58971"/>
                  </a:lnTo>
                  <a:lnTo>
                    <a:pt x="119504" y="54857"/>
                  </a:lnTo>
                  <a:close/>
                  <a:moveTo>
                    <a:pt x="51570" y="2742"/>
                  </a:moveTo>
                  <a:lnTo>
                    <a:pt x="53553" y="2742"/>
                  </a:lnTo>
                  <a:lnTo>
                    <a:pt x="55537" y="2057"/>
                  </a:lnTo>
                  <a:lnTo>
                    <a:pt x="52066" y="0"/>
                  </a:lnTo>
                  <a:lnTo>
                    <a:pt x="50082" y="0"/>
                  </a:lnTo>
                  <a:lnTo>
                    <a:pt x="48595" y="2057"/>
                  </a:lnTo>
                  <a:lnTo>
                    <a:pt x="48595" y="2742"/>
                  </a:lnTo>
                  <a:lnTo>
                    <a:pt x="48595" y="4800"/>
                  </a:lnTo>
                  <a:lnTo>
                    <a:pt x="49586" y="2742"/>
                  </a:lnTo>
                  <a:lnTo>
                    <a:pt x="51570" y="274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6" name="Shape 876"/>
            <p:cNvSpPr/>
            <p:nvPr/>
          </p:nvSpPr>
          <p:spPr>
            <a:xfrm>
              <a:off x="8204200" y="2386116"/>
              <a:ext cx="409575" cy="744537"/>
            </a:xfrm>
            <a:custGeom>
              <a:avLst/>
              <a:gdLst/>
              <a:ahLst/>
              <a:cxnLst/>
              <a:rect l="0" t="0" r="0" b="0"/>
              <a:pathLst>
                <a:path w="120000" h="120000" extrusionOk="0">
                  <a:moveTo>
                    <a:pt x="20669" y="107368"/>
                  </a:moveTo>
                  <a:lnTo>
                    <a:pt x="21244" y="108315"/>
                  </a:lnTo>
                  <a:lnTo>
                    <a:pt x="22966" y="108315"/>
                  </a:lnTo>
                  <a:lnTo>
                    <a:pt x="22966" y="107368"/>
                  </a:lnTo>
                  <a:lnTo>
                    <a:pt x="23540" y="107052"/>
                  </a:lnTo>
                  <a:lnTo>
                    <a:pt x="23540" y="106105"/>
                  </a:lnTo>
                  <a:lnTo>
                    <a:pt x="21244" y="107052"/>
                  </a:lnTo>
                  <a:lnTo>
                    <a:pt x="20669" y="107368"/>
                  </a:lnTo>
                  <a:close/>
                  <a:moveTo>
                    <a:pt x="13779" y="116842"/>
                  </a:moveTo>
                  <a:lnTo>
                    <a:pt x="13205" y="118105"/>
                  </a:lnTo>
                  <a:lnTo>
                    <a:pt x="12631" y="119052"/>
                  </a:lnTo>
                  <a:lnTo>
                    <a:pt x="13205" y="120000"/>
                  </a:lnTo>
                  <a:lnTo>
                    <a:pt x="13779" y="119052"/>
                  </a:lnTo>
                  <a:lnTo>
                    <a:pt x="13779" y="117789"/>
                  </a:lnTo>
                  <a:lnTo>
                    <a:pt x="16076" y="116842"/>
                  </a:lnTo>
                  <a:lnTo>
                    <a:pt x="16076" y="116526"/>
                  </a:lnTo>
                  <a:lnTo>
                    <a:pt x="16076" y="115578"/>
                  </a:lnTo>
                  <a:lnTo>
                    <a:pt x="15502" y="116526"/>
                  </a:lnTo>
                  <a:lnTo>
                    <a:pt x="13779" y="116842"/>
                  </a:lnTo>
                  <a:close/>
                  <a:moveTo>
                    <a:pt x="20095" y="110842"/>
                  </a:moveTo>
                  <a:lnTo>
                    <a:pt x="20669" y="110842"/>
                  </a:lnTo>
                  <a:lnTo>
                    <a:pt x="20095" y="109894"/>
                  </a:lnTo>
                  <a:lnTo>
                    <a:pt x="20095" y="110842"/>
                  </a:lnTo>
                  <a:close/>
                  <a:moveTo>
                    <a:pt x="0" y="81789"/>
                  </a:moveTo>
                  <a:lnTo>
                    <a:pt x="1148" y="82105"/>
                  </a:lnTo>
                  <a:lnTo>
                    <a:pt x="1148" y="83052"/>
                  </a:lnTo>
                  <a:lnTo>
                    <a:pt x="3444" y="82105"/>
                  </a:lnTo>
                  <a:lnTo>
                    <a:pt x="2296" y="81789"/>
                  </a:lnTo>
                  <a:lnTo>
                    <a:pt x="0" y="81789"/>
                  </a:lnTo>
                  <a:close/>
                  <a:moveTo>
                    <a:pt x="27559" y="79578"/>
                  </a:moveTo>
                  <a:lnTo>
                    <a:pt x="25837" y="79263"/>
                  </a:lnTo>
                  <a:lnTo>
                    <a:pt x="25263" y="79263"/>
                  </a:lnTo>
                  <a:lnTo>
                    <a:pt x="22966" y="78947"/>
                  </a:lnTo>
                  <a:lnTo>
                    <a:pt x="23540" y="77684"/>
                  </a:lnTo>
                  <a:lnTo>
                    <a:pt x="23540" y="76736"/>
                  </a:lnTo>
                  <a:lnTo>
                    <a:pt x="22966" y="76736"/>
                  </a:lnTo>
                  <a:lnTo>
                    <a:pt x="21244" y="76736"/>
                  </a:lnTo>
                  <a:lnTo>
                    <a:pt x="20669" y="76736"/>
                  </a:lnTo>
                  <a:lnTo>
                    <a:pt x="18373" y="76736"/>
                  </a:lnTo>
                  <a:lnTo>
                    <a:pt x="17799" y="76421"/>
                  </a:lnTo>
                  <a:lnTo>
                    <a:pt x="16076" y="75473"/>
                  </a:lnTo>
                  <a:lnTo>
                    <a:pt x="13779" y="75157"/>
                  </a:lnTo>
                  <a:lnTo>
                    <a:pt x="12631" y="75473"/>
                  </a:lnTo>
                  <a:lnTo>
                    <a:pt x="12631" y="76421"/>
                  </a:lnTo>
                  <a:lnTo>
                    <a:pt x="12631" y="76736"/>
                  </a:lnTo>
                  <a:lnTo>
                    <a:pt x="10909" y="77684"/>
                  </a:lnTo>
                  <a:lnTo>
                    <a:pt x="10334" y="78000"/>
                  </a:lnTo>
                  <a:lnTo>
                    <a:pt x="8612" y="77684"/>
                  </a:lnTo>
                  <a:lnTo>
                    <a:pt x="8612" y="78947"/>
                  </a:lnTo>
                  <a:lnTo>
                    <a:pt x="6315" y="78947"/>
                  </a:lnTo>
                  <a:lnTo>
                    <a:pt x="6315" y="79263"/>
                  </a:lnTo>
                  <a:lnTo>
                    <a:pt x="8038" y="79578"/>
                  </a:lnTo>
                  <a:lnTo>
                    <a:pt x="10909" y="80526"/>
                  </a:lnTo>
                  <a:lnTo>
                    <a:pt x="12631" y="81789"/>
                  </a:lnTo>
                  <a:lnTo>
                    <a:pt x="13205" y="81789"/>
                  </a:lnTo>
                  <a:lnTo>
                    <a:pt x="13205" y="80526"/>
                  </a:lnTo>
                  <a:lnTo>
                    <a:pt x="12631" y="79578"/>
                  </a:lnTo>
                  <a:lnTo>
                    <a:pt x="13205" y="79263"/>
                  </a:lnTo>
                  <a:lnTo>
                    <a:pt x="13779" y="79578"/>
                  </a:lnTo>
                  <a:lnTo>
                    <a:pt x="16076" y="81789"/>
                  </a:lnTo>
                  <a:lnTo>
                    <a:pt x="18373" y="83052"/>
                  </a:lnTo>
                  <a:lnTo>
                    <a:pt x="18373" y="84000"/>
                  </a:lnTo>
                  <a:lnTo>
                    <a:pt x="17799" y="84631"/>
                  </a:lnTo>
                  <a:lnTo>
                    <a:pt x="16076" y="85263"/>
                  </a:lnTo>
                  <a:lnTo>
                    <a:pt x="16076" y="86526"/>
                  </a:lnTo>
                  <a:lnTo>
                    <a:pt x="18373" y="87789"/>
                  </a:lnTo>
                  <a:lnTo>
                    <a:pt x="20095" y="89052"/>
                  </a:lnTo>
                  <a:lnTo>
                    <a:pt x="20095" y="89368"/>
                  </a:lnTo>
                  <a:lnTo>
                    <a:pt x="18373" y="89368"/>
                  </a:lnTo>
                  <a:lnTo>
                    <a:pt x="20095" y="90315"/>
                  </a:lnTo>
                  <a:lnTo>
                    <a:pt x="21244" y="90631"/>
                  </a:lnTo>
                  <a:lnTo>
                    <a:pt x="22966" y="90631"/>
                  </a:lnTo>
                  <a:lnTo>
                    <a:pt x="23540" y="90631"/>
                  </a:lnTo>
                  <a:lnTo>
                    <a:pt x="22966" y="90315"/>
                  </a:lnTo>
                  <a:lnTo>
                    <a:pt x="21244" y="89368"/>
                  </a:lnTo>
                  <a:lnTo>
                    <a:pt x="21244" y="88105"/>
                  </a:lnTo>
                  <a:lnTo>
                    <a:pt x="22966" y="87789"/>
                  </a:lnTo>
                  <a:lnTo>
                    <a:pt x="22966" y="88105"/>
                  </a:lnTo>
                  <a:lnTo>
                    <a:pt x="23540" y="90315"/>
                  </a:lnTo>
                  <a:lnTo>
                    <a:pt x="25263" y="90631"/>
                  </a:lnTo>
                  <a:lnTo>
                    <a:pt x="23540" y="91894"/>
                  </a:lnTo>
                  <a:lnTo>
                    <a:pt x="25837" y="91578"/>
                  </a:lnTo>
                  <a:lnTo>
                    <a:pt x="27559" y="90631"/>
                  </a:lnTo>
                  <a:lnTo>
                    <a:pt x="25837" y="90315"/>
                  </a:lnTo>
                  <a:lnTo>
                    <a:pt x="25837" y="89368"/>
                  </a:lnTo>
                  <a:lnTo>
                    <a:pt x="28133" y="89368"/>
                  </a:lnTo>
                  <a:lnTo>
                    <a:pt x="29856" y="88105"/>
                  </a:lnTo>
                  <a:lnTo>
                    <a:pt x="28133" y="87157"/>
                  </a:lnTo>
                  <a:lnTo>
                    <a:pt x="28133" y="84631"/>
                  </a:lnTo>
                  <a:lnTo>
                    <a:pt x="28133" y="83052"/>
                  </a:lnTo>
                  <a:lnTo>
                    <a:pt x="29856" y="81789"/>
                  </a:lnTo>
                  <a:lnTo>
                    <a:pt x="29856" y="80842"/>
                  </a:lnTo>
                  <a:lnTo>
                    <a:pt x="28133" y="80526"/>
                  </a:lnTo>
                  <a:lnTo>
                    <a:pt x="27559" y="79578"/>
                  </a:lnTo>
                  <a:close/>
                  <a:moveTo>
                    <a:pt x="8612" y="80526"/>
                  </a:moveTo>
                  <a:lnTo>
                    <a:pt x="8612" y="80842"/>
                  </a:lnTo>
                  <a:lnTo>
                    <a:pt x="10334" y="81789"/>
                  </a:lnTo>
                  <a:lnTo>
                    <a:pt x="10909" y="82105"/>
                  </a:lnTo>
                  <a:lnTo>
                    <a:pt x="12631" y="81789"/>
                  </a:lnTo>
                  <a:lnTo>
                    <a:pt x="10334" y="80842"/>
                  </a:lnTo>
                  <a:lnTo>
                    <a:pt x="8612" y="80526"/>
                  </a:lnTo>
                  <a:close/>
                  <a:moveTo>
                    <a:pt x="13779" y="82105"/>
                  </a:moveTo>
                  <a:lnTo>
                    <a:pt x="15502" y="83052"/>
                  </a:lnTo>
                  <a:lnTo>
                    <a:pt x="15502" y="82105"/>
                  </a:lnTo>
                  <a:lnTo>
                    <a:pt x="15502" y="81789"/>
                  </a:lnTo>
                  <a:lnTo>
                    <a:pt x="13779" y="80842"/>
                  </a:lnTo>
                  <a:lnTo>
                    <a:pt x="13205" y="81789"/>
                  </a:lnTo>
                  <a:lnTo>
                    <a:pt x="13779" y="81789"/>
                  </a:lnTo>
                  <a:lnTo>
                    <a:pt x="13779" y="82105"/>
                  </a:lnTo>
                  <a:close/>
                  <a:moveTo>
                    <a:pt x="15502" y="84000"/>
                  </a:moveTo>
                  <a:lnTo>
                    <a:pt x="15502" y="83368"/>
                  </a:lnTo>
                  <a:lnTo>
                    <a:pt x="13779" y="83368"/>
                  </a:lnTo>
                  <a:lnTo>
                    <a:pt x="13205" y="83368"/>
                  </a:lnTo>
                  <a:lnTo>
                    <a:pt x="13779" y="85263"/>
                  </a:lnTo>
                  <a:lnTo>
                    <a:pt x="15502" y="84000"/>
                  </a:lnTo>
                  <a:close/>
                  <a:moveTo>
                    <a:pt x="88421" y="60947"/>
                  </a:moveTo>
                  <a:lnTo>
                    <a:pt x="87272" y="58736"/>
                  </a:lnTo>
                  <a:lnTo>
                    <a:pt x="87272" y="58421"/>
                  </a:lnTo>
                  <a:lnTo>
                    <a:pt x="88421" y="58421"/>
                  </a:lnTo>
                  <a:lnTo>
                    <a:pt x="88421" y="57473"/>
                  </a:lnTo>
                  <a:lnTo>
                    <a:pt x="87272" y="55894"/>
                  </a:lnTo>
                  <a:lnTo>
                    <a:pt x="86124" y="54631"/>
                  </a:lnTo>
                  <a:lnTo>
                    <a:pt x="83253" y="52105"/>
                  </a:lnTo>
                  <a:lnTo>
                    <a:pt x="83253" y="51157"/>
                  </a:lnTo>
                  <a:lnTo>
                    <a:pt x="83253" y="50210"/>
                  </a:lnTo>
                  <a:lnTo>
                    <a:pt x="83827" y="49894"/>
                  </a:lnTo>
                  <a:lnTo>
                    <a:pt x="86124" y="50210"/>
                  </a:lnTo>
                  <a:lnTo>
                    <a:pt x="83827" y="47684"/>
                  </a:lnTo>
                  <a:lnTo>
                    <a:pt x="83827" y="47052"/>
                  </a:lnTo>
                  <a:lnTo>
                    <a:pt x="85550" y="45789"/>
                  </a:lnTo>
                  <a:lnTo>
                    <a:pt x="85550" y="44842"/>
                  </a:lnTo>
                  <a:lnTo>
                    <a:pt x="83827" y="43578"/>
                  </a:lnTo>
                  <a:lnTo>
                    <a:pt x="83253" y="42947"/>
                  </a:lnTo>
                  <a:lnTo>
                    <a:pt x="81531" y="40736"/>
                  </a:lnTo>
                  <a:lnTo>
                    <a:pt x="79234" y="39473"/>
                  </a:lnTo>
                  <a:lnTo>
                    <a:pt x="76363" y="38210"/>
                  </a:lnTo>
                  <a:lnTo>
                    <a:pt x="74066" y="37263"/>
                  </a:lnTo>
                  <a:lnTo>
                    <a:pt x="71196" y="34736"/>
                  </a:lnTo>
                  <a:lnTo>
                    <a:pt x="68899" y="32210"/>
                  </a:lnTo>
                  <a:lnTo>
                    <a:pt x="67751" y="33157"/>
                  </a:lnTo>
                  <a:lnTo>
                    <a:pt x="66602" y="32210"/>
                  </a:lnTo>
                  <a:lnTo>
                    <a:pt x="64306" y="32210"/>
                  </a:lnTo>
                  <a:lnTo>
                    <a:pt x="63157" y="32210"/>
                  </a:lnTo>
                  <a:lnTo>
                    <a:pt x="63157" y="33157"/>
                  </a:lnTo>
                  <a:lnTo>
                    <a:pt x="64306" y="33473"/>
                  </a:lnTo>
                  <a:lnTo>
                    <a:pt x="66602" y="34105"/>
                  </a:lnTo>
                  <a:lnTo>
                    <a:pt x="67751" y="33473"/>
                  </a:lnTo>
                  <a:lnTo>
                    <a:pt x="68899" y="34105"/>
                  </a:lnTo>
                  <a:lnTo>
                    <a:pt x="68899" y="34736"/>
                  </a:lnTo>
                  <a:lnTo>
                    <a:pt x="68899" y="35368"/>
                  </a:lnTo>
                  <a:lnTo>
                    <a:pt x="66602" y="34736"/>
                  </a:lnTo>
                  <a:lnTo>
                    <a:pt x="66602" y="36000"/>
                  </a:lnTo>
                  <a:lnTo>
                    <a:pt x="64306" y="35368"/>
                  </a:lnTo>
                  <a:lnTo>
                    <a:pt x="63157" y="34105"/>
                  </a:lnTo>
                  <a:lnTo>
                    <a:pt x="62583" y="33473"/>
                  </a:lnTo>
                  <a:lnTo>
                    <a:pt x="60287" y="33473"/>
                  </a:lnTo>
                  <a:lnTo>
                    <a:pt x="60861" y="34736"/>
                  </a:lnTo>
                  <a:lnTo>
                    <a:pt x="62583" y="35368"/>
                  </a:lnTo>
                  <a:lnTo>
                    <a:pt x="62583" y="36000"/>
                  </a:lnTo>
                  <a:lnTo>
                    <a:pt x="60287" y="36631"/>
                  </a:lnTo>
                  <a:lnTo>
                    <a:pt x="60287" y="37263"/>
                  </a:lnTo>
                  <a:lnTo>
                    <a:pt x="62583" y="38210"/>
                  </a:lnTo>
                  <a:lnTo>
                    <a:pt x="63157" y="39157"/>
                  </a:lnTo>
                  <a:lnTo>
                    <a:pt x="63157" y="40421"/>
                  </a:lnTo>
                  <a:lnTo>
                    <a:pt x="63157" y="40736"/>
                  </a:lnTo>
                  <a:lnTo>
                    <a:pt x="64306" y="40736"/>
                  </a:lnTo>
                  <a:lnTo>
                    <a:pt x="65454" y="41684"/>
                  </a:lnTo>
                  <a:lnTo>
                    <a:pt x="66602" y="42947"/>
                  </a:lnTo>
                  <a:lnTo>
                    <a:pt x="68899" y="44842"/>
                  </a:lnTo>
                  <a:lnTo>
                    <a:pt x="68899" y="47684"/>
                  </a:lnTo>
                  <a:lnTo>
                    <a:pt x="68899" y="50210"/>
                  </a:lnTo>
                  <a:lnTo>
                    <a:pt x="68899" y="51157"/>
                  </a:lnTo>
                  <a:lnTo>
                    <a:pt x="67751" y="52105"/>
                  </a:lnTo>
                  <a:lnTo>
                    <a:pt x="66602" y="52736"/>
                  </a:lnTo>
                  <a:lnTo>
                    <a:pt x="66602" y="54000"/>
                  </a:lnTo>
                  <a:lnTo>
                    <a:pt x="65454" y="55894"/>
                  </a:lnTo>
                  <a:lnTo>
                    <a:pt x="64306" y="56210"/>
                  </a:lnTo>
                  <a:lnTo>
                    <a:pt x="62583" y="57157"/>
                  </a:lnTo>
                  <a:lnTo>
                    <a:pt x="60287" y="57473"/>
                  </a:lnTo>
                  <a:lnTo>
                    <a:pt x="57990" y="58736"/>
                  </a:lnTo>
                  <a:lnTo>
                    <a:pt x="56842" y="58736"/>
                  </a:lnTo>
                  <a:lnTo>
                    <a:pt x="55693" y="58421"/>
                  </a:lnTo>
                  <a:lnTo>
                    <a:pt x="54545" y="57473"/>
                  </a:lnTo>
                  <a:lnTo>
                    <a:pt x="53397" y="57157"/>
                  </a:lnTo>
                  <a:lnTo>
                    <a:pt x="53397" y="56210"/>
                  </a:lnTo>
                  <a:lnTo>
                    <a:pt x="54545" y="56210"/>
                  </a:lnTo>
                  <a:lnTo>
                    <a:pt x="54545" y="55894"/>
                  </a:lnTo>
                  <a:lnTo>
                    <a:pt x="54545" y="54631"/>
                  </a:lnTo>
                  <a:lnTo>
                    <a:pt x="52822" y="55263"/>
                  </a:lnTo>
                  <a:lnTo>
                    <a:pt x="51100" y="55894"/>
                  </a:lnTo>
                  <a:lnTo>
                    <a:pt x="51100" y="56210"/>
                  </a:lnTo>
                  <a:lnTo>
                    <a:pt x="51100" y="57473"/>
                  </a:lnTo>
                  <a:lnTo>
                    <a:pt x="52822" y="58421"/>
                  </a:lnTo>
                  <a:lnTo>
                    <a:pt x="53397" y="59684"/>
                  </a:lnTo>
                  <a:lnTo>
                    <a:pt x="52822" y="60947"/>
                  </a:lnTo>
                  <a:lnTo>
                    <a:pt x="50526" y="61578"/>
                  </a:lnTo>
                  <a:lnTo>
                    <a:pt x="50526" y="62842"/>
                  </a:lnTo>
                  <a:lnTo>
                    <a:pt x="51100" y="63789"/>
                  </a:lnTo>
                  <a:lnTo>
                    <a:pt x="52822" y="64105"/>
                  </a:lnTo>
                  <a:lnTo>
                    <a:pt x="52822" y="65052"/>
                  </a:lnTo>
                  <a:lnTo>
                    <a:pt x="51100" y="65368"/>
                  </a:lnTo>
                  <a:lnTo>
                    <a:pt x="50526" y="65368"/>
                  </a:lnTo>
                  <a:lnTo>
                    <a:pt x="50526" y="66000"/>
                  </a:lnTo>
                  <a:lnTo>
                    <a:pt x="48803" y="66000"/>
                  </a:lnTo>
                  <a:lnTo>
                    <a:pt x="46507" y="66000"/>
                  </a:lnTo>
                  <a:lnTo>
                    <a:pt x="45933" y="66000"/>
                  </a:lnTo>
                  <a:lnTo>
                    <a:pt x="45933" y="65052"/>
                  </a:lnTo>
                  <a:lnTo>
                    <a:pt x="45358" y="65052"/>
                  </a:lnTo>
                  <a:lnTo>
                    <a:pt x="43062" y="65368"/>
                  </a:lnTo>
                  <a:lnTo>
                    <a:pt x="40765" y="65368"/>
                  </a:lnTo>
                  <a:lnTo>
                    <a:pt x="38468" y="65368"/>
                  </a:lnTo>
                  <a:lnTo>
                    <a:pt x="35023" y="66000"/>
                  </a:lnTo>
                  <a:lnTo>
                    <a:pt x="32727" y="66000"/>
                  </a:lnTo>
                  <a:lnTo>
                    <a:pt x="31578" y="66000"/>
                  </a:lnTo>
                  <a:lnTo>
                    <a:pt x="29856" y="66631"/>
                  </a:lnTo>
                  <a:lnTo>
                    <a:pt x="28133" y="66000"/>
                  </a:lnTo>
                  <a:lnTo>
                    <a:pt x="25837" y="66000"/>
                  </a:lnTo>
                  <a:lnTo>
                    <a:pt x="23540" y="66631"/>
                  </a:lnTo>
                  <a:lnTo>
                    <a:pt x="23540" y="67263"/>
                  </a:lnTo>
                  <a:lnTo>
                    <a:pt x="23540" y="67894"/>
                  </a:lnTo>
                  <a:lnTo>
                    <a:pt x="21244" y="69157"/>
                  </a:lnTo>
                  <a:lnTo>
                    <a:pt x="17799" y="72000"/>
                  </a:lnTo>
                  <a:lnTo>
                    <a:pt x="15502" y="72631"/>
                  </a:lnTo>
                  <a:lnTo>
                    <a:pt x="13779" y="72631"/>
                  </a:lnTo>
                  <a:lnTo>
                    <a:pt x="13779" y="73894"/>
                  </a:lnTo>
                  <a:lnTo>
                    <a:pt x="15502" y="75157"/>
                  </a:lnTo>
                  <a:lnTo>
                    <a:pt x="16076" y="75157"/>
                  </a:lnTo>
                  <a:lnTo>
                    <a:pt x="17799" y="75157"/>
                  </a:lnTo>
                  <a:lnTo>
                    <a:pt x="20095" y="75157"/>
                  </a:lnTo>
                  <a:lnTo>
                    <a:pt x="22966" y="75157"/>
                  </a:lnTo>
                  <a:lnTo>
                    <a:pt x="25837" y="75473"/>
                  </a:lnTo>
                  <a:lnTo>
                    <a:pt x="25837" y="73894"/>
                  </a:lnTo>
                  <a:lnTo>
                    <a:pt x="25837" y="73263"/>
                  </a:lnTo>
                  <a:lnTo>
                    <a:pt x="27559" y="72631"/>
                  </a:lnTo>
                  <a:lnTo>
                    <a:pt x="28133" y="73263"/>
                  </a:lnTo>
                  <a:lnTo>
                    <a:pt x="29856" y="73263"/>
                  </a:lnTo>
                  <a:lnTo>
                    <a:pt x="32727" y="72631"/>
                  </a:lnTo>
                  <a:lnTo>
                    <a:pt x="33875" y="73263"/>
                  </a:lnTo>
                  <a:lnTo>
                    <a:pt x="33875" y="72631"/>
                  </a:lnTo>
                  <a:lnTo>
                    <a:pt x="35023" y="72631"/>
                  </a:lnTo>
                  <a:lnTo>
                    <a:pt x="35023" y="72000"/>
                  </a:lnTo>
                  <a:lnTo>
                    <a:pt x="36172" y="72000"/>
                  </a:lnTo>
                  <a:lnTo>
                    <a:pt x="38468" y="72000"/>
                  </a:lnTo>
                  <a:lnTo>
                    <a:pt x="39043" y="72000"/>
                  </a:lnTo>
                  <a:lnTo>
                    <a:pt x="39043" y="71368"/>
                  </a:lnTo>
                  <a:lnTo>
                    <a:pt x="43636" y="70105"/>
                  </a:lnTo>
                  <a:lnTo>
                    <a:pt x="45933" y="70736"/>
                  </a:lnTo>
                  <a:lnTo>
                    <a:pt x="48229" y="70736"/>
                  </a:lnTo>
                  <a:lnTo>
                    <a:pt x="50526" y="70736"/>
                  </a:lnTo>
                  <a:lnTo>
                    <a:pt x="51100" y="70736"/>
                  </a:lnTo>
                  <a:lnTo>
                    <a:pt x="52822" y="71368"/>
                  </a:lnTo>
                  <a:lnTo>
                    <a:pt x="51100" y="72000"/>
                  </a:lnTo>
                  <a:lnTo>
                    <a:pt x="50526" y="73263"/>
                  </a:lnTo>
                  <a:lnTo>
                    <a:pt x="51100" y="73894"/>
                  </a:lnTo>
                  <a:lnTo>
                    <a:pt x="51100" y="74526"/>
                  </a:lnTo>
                  <a:lnTo>
                    <a:pt x="52822" y="75473"/>
                  </a:lnTo>
                  <a:lnTo>
                    <a:pt x="54545" y="76421"/>
                  </a:lnTo>
                  <a:lnTo>
                    <a:pt x="55693" y="76736"/>
                  </a:lnTo>
                  <a:lnTo>
                    <a:pt x="56842" y="77684"/>
                  </a:lnTo>
                  <a:lnTo>
                    <a:pt x="60287" y="78000"/>
                  </a:lnTo>
                  <a:lnTo>
                    <a:pt x="60287" y="77684"/>
                  </a:lnTo>
                  <a:lnTo>
                    <a:pt x="60861" y="76736"/>
                  </a:lnTo>
                  <a:lnTo>
                    <a:pt x="60861" y="75157"/>
                  </a:lnTo>
                  <a:lnTo>
                    <a:pt x="60861" y="74526"/>
                  </a:lnTo>
                  <a:lnTo>
                    <a:pt x="62583" y="73894"/>
                  </a:lnTo>
                  <a:lnTo>
                    <a:pt x="64306" y="73263"/>
                  </a:lnTo>
                  <a:lnTo>
                    <a:pt x="66602" y="73263"/>
                  </a:lnTo>
                  <a:lnTo>
                    <a:pt x="64306" y="72000"/>
                  </a:lnTo>
                  <a:lnTo>
                    <a:pt x="62583" y="71368"/>
                  </a:lnTo>
                  <a:lnTo>
                    <a:pt x="60861" y="70736"/>
                  </a:lnTo>
                  <a:lnTo>
                    <a:pt x="60861" y="69473"/>
                  </a:lnTo>
                  <a:lnTo>
                    <a:pt x="60861" y="69157"/>
                  </a:lnTo>
                  <a:lnTo>
                    <a:pt x="62583" y="68526"/>
                  </a:lnTo>
                  <a:lnTo>
                    <a:pt x="62583" y="69157"/>
                  </a:lnTo>
                  <a:lnTo>
                    <a:pt x="63157" y="70105"/>
                  </a:lnTo>
                  <a:lnTo>
                    <a:pt x="64306" y="70105"/>
                  </a:lnTo>
                  <a:lnTo>
                    <a:pt x="65454" y="70105"/>
                  </a:lnTo>
                  <a:lnTo>
                    <a:pt x="66602" y="70105"/>
                  </a:lnTo>
                  <a:lnTo>
                    <a:pt x="67751" y="70736"/>
                  </a:lnTo>
                  <a:lnTo>
                    <a:pt x="66602" y="70736"/>
                  </a:lnTo>
                  <a:lnTo>
                    <a:pt x="66602" y="71368"/>
                  </a:lnTo>
                  <a:lnTo>
                    <a:pt x="68899" y="70736"/>
                  </a:lnTo>
                  <a:lnTo>
                    <a:pt x="71196" y="70736"/>
                  </a:lnTo>
                  <a:lnTo>
                    <a:pt x="76363" y="71368"/>
                  </a:lnTo>
                  <a:lnTo>
                    <a:pt x="75789" y="70105"/>
                  </a:lnTo>
                  <a:lnTo>
                    <a:pt x="76363" y="69157"/>
                  </a:lnTo>
                  <a:lnTo>
                    <a:pt x="78660" y="68526"/>
                  </a:lnTo>
                  <a:lnTo>
                    <a:pt x="79234" y="69157"/>
                  </a:lnTo>
                  <a:lnTo>
                    <a:pt x="78660" y="69157"/>
                  </a:lnTo>
                  <a:lnTo>
                    <a:pt x="79234" y="70105"/>
                  </a:lnTo>
                  <a:lnTo>
                    <a:pt x="80956" y="71368"/>
                  </a:lnTo>
                  <a:lnTo>
                    <a:pt x="81531" y="71368"/>
                  </a:lnTo>
                  <a:lnTo>
                    <a:pt x="83253" y="70736"/>
                  </a:lnTo>
                  <a:lnTo>
                    <a:pt x="83253" y="69473"/>
                  </a:lnTo>
                  <a:lnTo>
                    <a:pt x="80956" y="67894"/>
                  </a:lnTo>
                  <a:lnTo>
                    <a:pt x="81531" y="67263"/>
                  </a:lnTo>
                  <a:lnTo>
                    <a:pt x="83253" y="67263"/>
                  </a:lnTo>
                  <a:lnTo>
                    <a:pt x="86124" y="67894"/>
                  </a:lnTo>
                  <a:lnTo>
                    <a:pt x="85550" y="67263"/>
                  </a:lnTo>
                  <a:lnTo>
                    <a:pt x="85550" y="66631"/>
                  </a:lnTo>
                  <a:lnTo>
                    <a:pt x="85550" y="66000"/>
                  </a:lnTo>
                  <a:lnTo>
                    <a:pt x="85550" y="65368"/>
                  </a:lnTo>
                  <a:lnTo>
                    <a:pt x="86124" y="65368"/>
                  </a:lnTo>
                  <a:lnTo>
                    <a:pt x="87272" y="65368"/>
                  </a:lnTo>
                  <a:lnTo>
                    <a:pt x="87272" y="66631"/>
                  </a:lnTo>
                  <a:lnTo>
                    <a:pt x="87272" y="67894"/>
                  </a:lnTo>
                  <a:lnTo>
                    <a:pt x="87272" y="69157"/>
                  </a:lnTo>
                  <a:lnTo>
                    <a:pt x="88421" y="69473"/>
                  </a:lnTo>
                  <a:lnTo>
                    <a:pt x="90717" y="69157"/>
                  </a:lnTo>
                  <a:lnTo>
                    <a:pt x="91866" y="67894"/>
                  </a:lnTo>
                  <a:lnTo>
                    <a:pt x="91866" y="66000"/>
                  </a:lnTo>
                  <a:lnTo>
                    <a:pt x="91866" y="65368"/>
                  </a:lnTo>
                  <a:lnTo>
                    <a:pt x="94162" y="65052"/>
                  </a:lnTo>
                  <a:lnTo>
                    <a:pt x="90717" y="62842"/>
                  </a:lnTo>
                  <a:lnTo>
                    <a:pt x="88421" y="60947"/>
                  </a:lnTo>
                  <a:close/>
                  <a:moveTo>
                    <a:pt x="62583" y="40736"/>
                  </a:moveTo>
                  <a:lnTo>
                    <a:pt x="63157" y="40736"/>
                  </a:lnTo>
                  <a:lnTo>
                    <a:pt x="62583" y="40421"/>
                  </a:lnTo>
                  <a:lnTo>
                    <a:pt x="62583" y="40736"/>
                  </a:lnTo>
                  <a:close/>
                  <a:moveTo>
                    <a:pt x="23540" y="95684"/>
                  </a:moveTo>
                  <a:lnTo>
                    <a:pt x="25263" y="95684"/>
                  </a:lnTo>
                  <a:lnTo>
                    <a:pt x="25837" y="96000"/>
                  </a:lnTo>
                  <a:lnTo>
                    <a:pt x="25263" y="94736"/>
                  </a:lnTo>
                  <a:lnTo>
                    <a:pt x="23540" y="95684"/>
                  </a:lnTo>
                  <a:close/>
                  <a:moveTo>
                    <a:pt x="25837" y="61578"/>
                  </a:moveTo>
                  <a:lnTo>
                    <a:pt x="25837" y="61263"/>
                  </a:lnTo>
                  <a:lnTo>
                    <a:pt x="25263" y="61578"/>
                  </a:lnTo>
                  <a:lnTo>
                    <a:pt x="25837" y="62526"/>
                  </a:lnTo>
                  <a:lnTo>
                    <a:pt x="25837" y="61578"/>
                  </a:lnTo>
                  <a:close/>
                  <a:moveTo>
                    <a:pt x="27559" y="78947"/>
                  </a:moveTo>
                  <a:lnTo>
                    <a:pt x="29856" y="78000"/>
                  </a:lnTo>
                  <a:lnTo>
                    <a:pt x="28133" y="78000"/>
                  </a:lnTo>
                  <a:lnTo>
                    <a:pt x="27559" y="78947"/>
                  </a:lnTo>
                  <a:close/>
                  <a:moveTo>
                    <a:pt x="46507" y="73263"/>
                  </a:moveTo>
                  <a:lnTo>
                    <a:pt x="43636" y="73263"/>
                  </a:lnTo>
                  <a:lnTo>
                    <a:pt x="41339" y="72631"/>
                  </a:lnTo>
                  <a:lnTo>
                    <a:pt x="39043" y="73263"/>
                  </a:lnTo>
                  <a:lnTo>
                    <a:pt x="38468" y="73263"/>
                  </a:lnTo>
                  <a:lnTo>
                    <a:pt x="37320" y="73263"/>
                  </a:lnTo>
                  <a:lnTo>
                    <a:pt x="38468" y="73894"/>
                  </a:lnTo>
                  <a:lnTo>
                    <a:pt x="38468" y="74526"/>
                  </a:lnTo>
                  <a:lnTo>
                    <a:pt x="36172" y="75157"/>
                  </a:lnTo>
                  <a:lnTo>
                    <a:pt x="35023" y="75157"/>
                  </a:lnTo>
                  <a:lnTo>
                    <a:pt x="33875" y="74526"/>
                  </a:lnTo>
                  <a:lnTo>
                    <a:pt x="31578" y="73894"/>
                  </a:lnTo>
                  <a:lnTo>
                    <a:pt x="31578" y="75473"/>
                  </a:lnTo>
                  <a:lnTo>
                    <a:pt x="31578" y="76421"/>
                  </a:lnTo>
                  <a:lnTo>
                    <a:pt x="30430" y="76736"/>
                  </a:lnTo>
                  <a:lnTo>
                    <a:pt x="29856" y="78000"/>
                  </a:lnTo>
                  <a:lnTo>
                    <a:pt x="30430" y="78000"/>
                  </a:lnTo>
                  <a:lnTo>
                    <a:pt x="30430" y="78947"/>
                  </a:lnTo>
                  <a:lnTo>
                    <a:pt x="31578" y="78947"/>
                  </a:lnTo>
                  <a:lnTo>
                    <a:pt x="32727" y="79263"/>
                  </a:lnTo>
                  <a:lnTo>
                    <a:pt x="31578" y="79263"/>
                  </a:lnTo>
                  <a:lnTo>
                    <a:pt x="32727" y="80526"/>
                  </a:lnTo>
                  <a:lnTo>
                    <a:pt x="33875" y="80842"/>
                  </a:lnTo>
                  <a:lnTo>
                    <a:pt x="35023" y="80842"/>
                  </a:lnTo>
                  <a:lnTo>
                    <a:pt x="36172" y="81789"/>
                  </a:lnTo>
                  <a:lnTo>
                    <a:pt x="37320" y="81789"/>
                  </a:lnTo>
                  <a:lnTo>
                    <a:pt x="39043" y="82105"/>
                  </a:lnTo>
                  <a:lnTo>
                    <a:pt x="38468" y="81789"/>
                  </a:lnTo>
                  <a:lnTo>
                    <a:pt x="38468" y="80526"/>
                  </a:lnTo>
                  <a:lnTo>
                    <a:pt x="39043" y="78947"/>
                  </a:lnTo>
                  <a:lnTo>
                    <a:pt x="40765" y="77684"/>
                  </a:lnTo>
                  <a:lnTo>
                    <a:pt x="43062" y="77684"/>
                  </a:lnTo>
                  <a:lnTo>
                    <a:pt x="46507" y="78947"/>
                  </a:lnTo>
                  <a:lnTo>
                    <a:pt x="46507" y="77684"/>
                  </a:lnTo>
                  <a:lnTo>
                    <a:pt x="48803" y="75473"/>
                  </a:lnTo>
                  <a:lnTo>
                    <a:pt x="48229" y="74526"/>
                  </a:lnTo>
                  <a:lnTo>
                    <a:pt x="46507" y="73263"/>
                  </a:lnTo>
                  <a:close/>
                  <a:moveTo>
                    <a:pt x="28133" y="94421"/>
                  </a:moveTo>
                  <a:lnTo>
                    <a:pt x="28133" y="94736"/>
                  </a:lnTo>
                  <a:lnTo>
                    <a:pt x="29856" y="95684"/>
                  </a:lnTo>
                  <a:lnTo>
                    <a:pt x="29856" y="94421"/>
                  </a:lnTo>
                  <a:lnTo>
                    <a:pt x="28133" y="93157"/>
                  </a:lnTo>
                  <a:lnTo>
                    <a:pt x="28133" y="94421"/>
                  </a:lnTo>
                  <a:close/>
                  <a:moveTo>
                    <a:pt x="46507" y="11684"/>
                  </a:moveTo>
                  <a:lnTo>
                    <a:pt x="48803" y="12947"/>
                  </a:lnTo>
                  <a:lnTo>
                    <a:pt x="51100" y="14210"/>
                  </a:lnTo>
                  <a:lnTo>
                    <a:pt x="54545" y="17368"/>
                  </a:lnTo>
                  <a:lnTo>
                    <a:pt x="53397" y="18631"/>
                  </a:lnTo>
                  <a:lnTo>
                    <a:pt x="53397" y="19263"/>
                  </a:lnTo>
                  <a:lnTo>
                    <a:pt x="54545" y="19894"/>
                  </a:lnTo>
                  <a:lnTo>
                    <a:pt x="56842" y="21473"/>
                  </a:lnTo>
                  <a:lnTo>
                    <a:pt x="56842" y="22421"/>
                  </a:lnTo>
                  <a:lnTo>
                    <a:pt x="54545" y="22736"/>
                  </a:lnTo>
                  <a:lnTo>
                    <a:pt x="51100" y="22421"/>
                  </a:lnTo>
                  <a:lnTo>
                    <a:pt x="48229" y="21473"/>
                  </a:lnTo>
                  <a:lnTo>
                    <a:pt x="48229" y="22421"/>
                  </a:lnTo>
                  <a:lnTo>
                    <a:pt x="48803" y="22736"/>
                  </a:lnTo>
                  <a:lnTo>
                    <a:pt x="50526" y="23368"/>
                  </a:lnTo>
                  <a:lnTo>
                    <a:pt x="51100" y="24000"/>
                  </a:lnTo>
                  <a:lnTo>
                    <a:pt x="50526" y="24631"/>
                  </a:lnTo>
                  <a:lnTo>
                    <a:pt x="48803" y="25263"/>
                  </a:lnTo>
                  <a:lnTo>
                    <a:pt x="48229" y="25578"/>
                  </a:lnTo>
                  <a:lnTo>
                    <a:pt x="48803" y="26842"/>
                  </a:lnTo>
                  <a:lnTo>
                    <a:pt x="50526" y="27789"/>
                  </a:lnTo>
                  <a:lnTo>
                    <a:pt x="51100" y="28105"/>
                  </a:lnTo>
                  <a:lnTo>
                    <a:pt x="54545" y="29368"/>
                  </a:lnTo>
                  <a:lnTo>
                    <a:pt x="54545" y="30631"/>
                  </a:lnTo>
                  <a:lnTo>
                    <a:pt x="55693" y="31894"/>
                  </a:lnTo>
                  <a:lnTo>
                    <a:pt x="56842" y="32210"/>
                  </a:lnTo>
                  <a:lnTo>
                    <a:pt x="57990" y="32210"/>
                  </a:lnTo>
                  <a:lnTo>
                    <a:pt x="59138" y="31894"/>
                  </a:lnTo>
                  <a:lnTo>
                    <a:pt x="59138" y="30947"/>
                  </a:lnTo>
                  <a:lnTo>
                    <a:pt x="60287" y="30631"/>
                  </a:lnTo>
                  <a:lnTo>
                    <a:pt x="62583" y="30631"/>
                  </a:lnTo>
                  <a:lnTo>
                    <a:pt x="63157" y="30631"/>
                  </a:lnTo>
                  <a:lnTo>
                    <a:pt x="63157" y="29684"/>
                  </a:lnTo>
                  <a:lnTo>
                    <a:pt x="60861" y="29368"/>
                  </a:lnTo>
                  <a:lnTo>
                    <a:pt x="59138" y="29052"/>
                  </a:lnTo>
                  <a:lnTo>
                    <a:pt x="56842" y="28105"/>
                  </a:lnTo>
                  <a:lnTo>
                    <a:pt x="54545" y="27789"/>
                  </a:lnTo>
                  <a:lnTo>
                    <a:pt x="53397" y="26842"/>
                  </a:lnTo>
                  <a:lnTo>
                    <a:pt x="53397" y="25578"/>
                  </a:lnTo>
                  <a:lnTo>
                    <a:pt x="54545" y="25578"/>
                  </a:lnTo>
                  <a:lnTo>
                    <a:pt x="56842" y="26526"/>
                  </a:lnTo>
                  <a:lnTo>
                    <a:pt x="59138" y="26842"/>
                  </a:lnTo>
                  <a:lnTo>
                    <a:pt x="60287" y="26842"/>
                  </a:lnTo>
                  <a:lnTo>
                    <a:pt x="62583" y="25578"/>
                  </a:lnTo>
                  <a:lnTo>
                    <a:pt x="64306" y="25578"/>
                  </a:lnTo>
                  <a:lnTo>
                    <a:pt x="66602" y="26526"/>
                  </a:lnTo>
                  <a:lnTo>
                    <a:pt x="71770" y="27789"/>
                  </a:lnTo>
                  <a:lnTo>
                    <a:pt x="75789" y="29052"/>
                  </a:lnTo>
                  <a:lnTo>
                    <a:pt x="79234" y="29368"/>
                  </a:lnTo>
                  <a:lnTo>
                    <a:pt x="80956" y="29052"/>
                  </a:lnTo>
                  <a:lnTo>
                    <a:pt x="79234" y="28105"/>
                  </a:lnTo>
                  <a:lnTo>
                    <a:pt x="78660" y="26842"/>
                  </a:lnTo>
                  <a:lnTo>
                    <a:pt x="79234" y="25578"/>
                  </a:lnTo>
                  <a:lnTo>
                    <a:pt x="80956" y="24631"/>
                  </a:lnTo>
                  <a:lnTo>
                    <a:pt x="81531" y="24000"/>
                  </a:lnTo>
                  <a:lnTo>
                    <a:pt x="83827" y="23368"/>
                  </a:lnTo>
                  <a:lnTo>
                    <a:pt x="87272" y="24000"/>
                  </a:lnTo>
                  <a:lnTo>
                    <a:pt x="86124" y="23368"/>
                  </a:lnTo>
                  <a:lnTo>
                    <a:pt x="88421" y="23368"/>
                  </a:lnTo>
                  <a:lnTo>
                    <a:pt x="89569" y="23368"/>
                  </a:lnTo>
                  <a:lnTo>
                    <a:pt x="88421" y="22736"/>
                  </a:lnTo>
                  <a:lnTo>
                    <a:pt x="91866" y="22736"/>
                  </a:lnTo>
                  <a:lnTo>
                    <a:pt x="91866" y="22421"/>
                  </a:lnTo>
                  <a:lnTo>
                    <a:pt x="93014" y="21473"/>
                  </a:lnTo>
                  <a:lnTo>
                    <a:pt x="91866" y="21473"/>
                  </a:lnTo>
                  <a:lnTo>
                    <a:pt x="90717" y="22421"/>
                  </a:lnTo>
                  <a:lnTo>
                    <a:pt x="89569" y="22421"/>
                  </a:lnTo>
                  <a:lnTo>
                    <a:pt x="89569" y="21473"/>
                  </a:lnTo>
                  <a:lnTo>
                    <a:pt x="87272" y="20210"/>
                  </a:lnTo>
                  <a:lnTo>
                    <a:pt x="85550" y="19894"/>
                  </a:lnTo>
                  <a:lnTo>
                    <a:pt x="83827" y="19263"/>
                  </a:lnTo>
                  <a:lnTo>
                    <a:pt x="83827" y="18631"/>
                  </a:lnTo>
                  <a:lnTo>
                    <a:pt x="83827" y="16736"/>
                  </a:lnTo>
                  <a:lnTo>
                    <a:pt x="83253" y="16105"/>
                  </a:lnTo>
                  <a:lnTo>
                    <a:pt x="81531" y="17368"/>
                  </a:lnTo>
                  <a:lnTo>
                    <a:pt x="80956" y="18000"/>
                  </a:lnTo>
                  <a:lnTo>
                    <a:pt x="78660" y="18000"/>
                  </a:lnTo>
                  <a:lnTo>
                    <a:pt x="78086" y="18000"/>
                  </a:lnTo>
                  <a:lnTo>
                    <a:pt x="75789" y="17368"/>
                  </a:lnTo>
                  <a:lnTo>
                    <a:pt x="74066" y="17368"/>
                  </a:lnTo>
                  <a:lnTo>
                    <a:pt x="73492" y="17368"/>
                  </a:lnTo>
                  <a:lnTo>
                    <a:pt x="71770" y="17368"/>
                  </a:lnTo>
                  <a:lnTo>
                    <a:pt x="71196" y="16736"/>
                  </a:lnTo>
                  <a:lnTo>
                    <a:pt x="70047" y="16736"/>
                  </a:lnTo>
                  <a:lnTo>
                    <a:pt x="60861" y="14210"/>
                  </a:lnTo>
                  <a:lnTo>
                    <a:pt x="50526" y="11052"/>
                  </a:lnTo>
                  <a:lnTo>
                    <a:pt x="46507" y="9789"/>
                  </a:lnTo>
                  <a:lnTo>
                    <a:pt x="45933" y="9789"/>
                  </a:lnTo>
                  <a:lnTo>
                    <a:pt x="45358" y="9789"/>
                  </a:lnTo>
                  <a:lnTo>
                    <a:pt x="45933" y="11052"/>
                  </a:lnTo>
                  <a:lnTo>
                    <a:pt x="46507" y="11684"/>
                  </a:lnTo>
                  <a:close/>
                  <a:moveTo>
                    <a:pt x="60287" y="51157"/>
                  </a:moveTo>
                  <a:lnTo>
                    <a:pt x="60287" y="51473"/>
                  </a:lnTo>
                  <a:lnTo>
                    <a:pt x="60861" y="52105"/>
                  </a:lnTo>
                  <a:lnTo>
                    <a:pt x="60861" y="52736"/>
                  </a:lnTo>
                  <a:lnTo>
                    <a:pt x="62583" y="52736"/>
                  </a:lnTo>
                  <a:lnTo>
                    <a:pt x="62583" y="51473"/>
                  </a:lnTo>
                  <a:lnTo>
                    <a:pt x="60861" y="51473"/>
                  </a:lnTo>
                  <a:lnTo>
                    <a:pt x="60861" y="50210"/>
                  </a:lnTo>
                  <a:lnTo>
                    <a:pt x="60287" y="51157"/>
                  </a:lnTo>
                  <a:close/>
                  <a:moveTo>
                    <a:pt x="88421" y="18631"/>
                  </a:moveTo>
                  <a:lnTo>
                    <a:pt x="88421" y="16736"/>
                  </a:lnTo>
                  <a:lnTo>
                    <a:pt x="90717" y="16105"/>
                  </a:lnTo>
                  <a:lnTo>
                    <a:pt x="91866" y="15473"/>
                  </a:lnTo>
                  <a:lnTo>
                    <a:pt x="90717" y="15473"/>
                  </a:lnTo>
                  <a:lnTo>
                    <a:pt x="88421" y="15157"/>
                  </a:lnTo>
                  <a:lnTo>
                    <a:pt x="87272" y="16105"/>
                  </a:lnTo>
                  <a:lnTo>
                    <a:pt x="87272" y="18000"/>
                  </a:lnTo>
                  <a:lnTo>
                    <a:pt x="87272" y="19263"/>
                  </a:lnTo>
                  <a:lnTo>
                    <a:pt x="88421" y="19263"/>
                  </a:lnTo>
                  <a:lnTo>
                    <a:pt x="88421" y="18631"/>
                  </a:lnTo>
                  <a:close/>
                  <a:moveTo>
                    <a:pt x="101626" y="9789"/>
                  </a:moveTo>
                  <a:lnTo>
                    <a:pt x="101052" y="11052"/>
                  </a:lnTo>
                  <a:lnTo>
                    <a:pt x="99330" y="11052"/>
                  </a:lnTo>
                  <a:lnTo>
                    <a:pt x="98755" y="11052"/>
                  </a:lnTo>
                  <a:lnTo>
                    <a:pt x="96459" y="9789"/>
                  </a:lnTo>
                  <a:lnTo>
                    <a:pt x="97033" y="11052"/>
                  </a:lnTo>
                  <a:lnTo>
                    <a:pt x="97033" y="11368"/>
                  </a:lnTo>
                  <a:lnTo>
                    <a:pt x="97033" y="11684"/>
                  </a:lnTo>
                  <a:lnTo>
                    <a:pt x="96459" y="11684"/>
                  </a:lnTo>
                  <a:lnTo>
                    <a:pt x="95311" y="12947"/>
                  </a:lnTo>
                  <a:lnTo>
                    <a:pt x="95311" y="13894"/>
                  </a:lnTo>
                  <a:lnTo>
                    <a:pt x="95311" y="14210"/>
                  </a:lnTo>
                  <a:lnTo>
                    <a:pt x="94162" y="15157"/>
                  </a:lnTo>
                  <a:lnTo>
                    <a:pt x="95311" y="15473"/>
                  </a:lnTo>
                  <a:lnTo>
                    <a:pt x="97033" y="13894"/>
                  </a:lnTo>
                  <a:lnTo>
                    <a:pt x="97033" y="12947"/>
                  </a:lnTo>
                  <a:lnTo>
                    <a:pt x="97033" y="12631"/>
                  </a:lnTo>
                  <a:lnTo>
                    <a:pt x="98755" y="12631"/>
                  </a:lnTo>
                  <a:lnTo>
                    <a:pt x="99330" y="11684"/>
                  </a:lnTo>
                  <a:lnTo>
                    <a:pt x="101626" y="11052"/>
                  </a:lnTo>
                  <a:lnTo>
                    <a:pt x="103923" y="10105"/>
                  </a:lnTo>
                  <a:lnTo>
                    <a:pt x="103923" y="9789"/>
                  </a:lnTo>
                  <a:lnTo>
                    <a:pt x="103349" y="9789"/>
                  </a:lnTo>
                  <a:lnTo>
                    <a:pt x="101626" y="9789"/>
                  </a:lnTo>
                  <a:close/>
                  <a:moveTo>
                    <a:pt x="98755" y="19263"/>
                  </a:moveTo>
                  <a:lnTo>
                    <a:pt x="98755" y="18631"/>
                  </a:lnTo>
                  <a:lnTo>
                    <a:pt x="97033" y="19263"/>
                  </a:lnTo>
                  <a:lnTo>
                    <a:pt x="98755" y="19263"/>
                  </a:lnTo>
                  <a:close/>
                  <a:moveTo>
                    <a:pt x="110813" y="5368"/>
                  </a:moveTo>
                  <a:lnTo>
                    <a:pt x="109090" y="6631"/>
                  </a:lnTo>
                  <a:lnTo>
                    <a:pt x="108516" y="7578"/>
                  </a:lnTo>
                  <a:lnTo>
                    <a:pt x="108516" y="8526"/>
                  </a:lnTo>
                  <a:lnTo>
                    <a:pt x="108516" y="8842"/>
                  </a:lnTo>
                  <a:lnTo>
                    <a:pt x="109090" y="8842"/>
                  </a:lnTo>
                  <a:lnTo>
                    <a:pt x="110813" y="7578"/>
                  </a:lnTo>
                  <a:lnTo>
                    <a:pt x="111961" y="5368"/>
                  </a:lnTo>
                  <a:lnTo>
                    <a:pt x="111387" y="5368"/>
                  </a:lnTo>
                  <a:lnTo>
                    <a:pt x="110813" y="5368"/>
                  </a:lnTo>
                  <a:close/>
                  <a:moveTo>
                    <a:pt x="118851" y="0"/>
                  </a:moveTo>
                  <a:lnTo>
                    <a:pt x="118851" y="1263"/>
                  </a:lnTo>
                  <a:lnTo>
                    <a:pt x="119999" y="0"/>
                  </a:lnTo>
                  <a:lnTo>
                    <a:pt x="118851" y="0"/>
                  </a:lnTo>
                  <a:close/>
                  <a:moveTo>
                    <a:pt x="118277" y="2210"/>
                  </a:moveTo>
                  <a:lnTo>
                    <a:pt x="118851" y="1263"/>
                  </a:lnTo>
                  <a:lnTo>
                    <a:pt x="118277" y="1578"/>
                  </a:lnTo>
                  <a:lnTo>
                    <a:pt x="118277" y="2210"/>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7" name="Shape 877"/>
            <p:cNvSpPr/>
            <p:nvPr/>
          </p:nvSpPr>
          <p:spPr>
            <a:xfrm>
              <a:off x="8018463" y="3394178"/>
              <a:ext cx="293687" cy="461962"/>
            </a:xfrm>
            <a:custGeom>
              <a:avLst/>
              <a:gdLst/>
              <a:ahLst/>
              <a:cxnLst/>
              <a:rect l="0" t="0" r="0" b="0"/>
              <a:pathLst>
                <a:path w="120000" h="120000" extrusionOk="0">
                  <a:moveTo>
                    <a:pt x="49600" y="117457"/>
                  </a:moveTo>
                  <a:lnTo>
                    <a:pt x="52000" y="117457"/>
                  </a:lnTo>
                  <a:lnTo>
                    <a:pt x="55200" y="117966"/>
                  </a:lnTo>
                  <a:lnTo>
                    <a:pt x="55200" y="117457"/>
                  </a:lnTo>
                  <a:lnTo>
                    <a:pt x="55200" y="115932"/>
                  </a:lnTo>
                  <a:lnTo>
                    <a:pt x="49600" y="115932"/>
                  </a:lnTo>
                  <a:lnTo>
                    <a:pt x="49600" y="117457"/>
                  </a:lnTo>
                  <a:close/>
                  <a:moveTo>
                    <a:pt x="60000" y="110847"/>
                  </a:moveTo>
                  <a:lnTo>
                    <a:pt x="59200" y="110847"/>
                  </a:lnTo>
                  <a:lnTo>
                    <a:pt x="60000" y="111355"/>
                  </a:lnTo>
                  <a:lnTo>
                    <a:pt x="62400" y="112881"/>
                  </a:lnTo>
                  <a:lnTo>
                    <a:pt x="63200" y="112881"/>
                  </a:lnTo>
                  <a:lnTo>
                    <a:pt x="65600" y="111355"/>
                  </a:lnTo>
                  <a:lnTo>
                    <a:pt x="66400" y="110847"/>
                  </a:lnTo>
                  <a:lnTo>
                    <a:pt x="63200" y="109322"/>
                  </a:lnTo>
                  <a:lnTo>
                    <a:pt x="60000" y="110847"/>
                  </a:lnTo>
                  <a:close/>
                  <a:moveTo>
                    <a:pt x="26400" y="71186"/>
                  </a:moveTo>
                  <a:lnTo>
                    <a:pt x="26400" y="69661"/>
                  </a:lnTo>
                  <a:lnTo>
                    <a:pt x="26400" y="68135"/>
                  </a:lnTo>
                  <a:lnTo>
                    <a:pt x="26400" y="67118"/>
                  </a:lnTo>
                  <a:lnTo>
                    <a:pt x="24000" y="69152"/>
                  </a:lnTo>
                  <a:lnTo>
                    <a:pt x="24000" y="69661"/>
                  </a:lnTo>
                  <a:lnTo>
                    <a:pt x="26400" y="73220"/>
                  </a:lnTo>
                  <a:lnTo>
                    <a:pt x="24000" y="71694"/>
                  </a:lnTo>
                  <a:lnTo>
                    <a:pt x="23200" y="71186"/>
                  </a:lnTo>
                  <a:lnTo>
                    <a:pt x="24000" y="73728"/>
                  </a:lnTo>
                  <a:lnTo>
                    <a:pt x="23200" y="75762"/>
                  </a:lnTo>
                  <a:lnTo>
                    <a:pt x="20800" y="75762"/>
                  </a:lnTo>
                  <a:lnTo>
                    <a:pt x="20000" y="76271"/>
                  </a:lnTo>
                  <a:lnTo>
                    <a:pt x="20000" y="77796"/>
                  </a:lnTo>
                  <a:lnTo>
                    <a:pt x="17600" y="77796"/>
                  </a:lnTo>
                  <a:lnTo>
                    <a:pt x="17600" y="78305"/>
                  </a:lnTo>
                  <a:lnTo>
                    <a:pt x="16800" y="79830"/>
                  </a:lnTo>
                  <a:lnTo>
                    <a:pt x="16800" y="80338"/>
                  </a:lnTo>
                  <a:lnTo>
                    <a:pt x="13600" y="82372"/>
                  </a:lnTo>
                  <a:lnTo>
                    <a:pt x="9600" y="86440"/>
                  </a:lnTo>
                  <a:lnTo>
                    <a:pt x="7200" y="86440"/>
                  </a:lnTo>
                  <a:lnTo>
                    <a:pt x="6400" y="88474"/>
                  </a:lnTo>
                  <a:lnTo>
                    <a:pt x="3200" y="90508"/>
                  </a:lnTo>
                  <a:lnTo>
                    <a:pt x="0" y="93050"/>
                  </a:lnTo>
                  <a:lnTo>
                    <a:pt x="0" y="95084"/>
                  </a:lnTo>
                  <a:lnTo>
                    <a:pt x="4000" y="92033"/>
                  </a:lnTo>
                  <a:lnTo>
                    <a:pt x="7200" y="90508"/>
                  </a:lnTo>
                  <a:lnTo>
                    <a:pt x="10400" y="88983"/>
                  </a:lnTo>
                  <a:lnTo>
                    <a:pt x="14400" y="84915"/>
                  </a:lnTo>
                  <a:lnTo>
                    <a:pt x="17600" y="83898"/>
                  </a:lnTo>
                  <a:lnTo>
                    <a:pt x="17600" y="82372"/>
                  </a:lnTo>
                  <a:lnTo>
                    <a:pt x="16800" y="82372"/>
                  </a:lnTo>
                  <a:lnTo>
                    <a:pt x="17600" y="81864"/>
                  </a:lnTo>
                  <a:lnTo>
                    <a:pt x="17600" y="80338"/>
                  </a:lnTo>
                  <a:lnTo>
                    <a:pt x="20000" y="79830"/>
                  </a:lnTo>
                  <a:lnTo>
                    <a:pt x="20800" y="79830"/>
                  </a:lnTo>
                  <a:lnTo>
                    <a:pt x="23200" y="79830"/>
                  </a:lnTo>
                  <a:lnTo>
                    <a:pt x="24000" y="77796"/>
                  </a:lnTo>
                  <a:lnTo>
                    <a:pt x="26400" y="76271"/>
                  </a:lnTo>
                  <a:lnTo>
                    <a:pt x="27200" y="76271"/>
                  </a:lnTo>
                  <a:lnTo>
                    <a:pt x="28000" y="75762"/>
                  </a:lnTo>
                  <a:lnTo>
                    <a:pt x="28000" y="74745"/>
                  </a:lnTo>
                  <a:lnTo>
                    <a:pt x="27200" y="73220"/>
                  </a:lnTo>
                  <a:lnTo>
                    <a:pt x="26400" y="71186"/>
                  </a:lnTo>
                  <a:close/>
                  <a:moveTo>
                    <a:pt x="28000" y="57966"/>
                  </a:moveTo>
                  <a:lnTo>
                    <a:pt x="28000" y="60000"/>
                  </a:lnTo>
                  <a:lnTo>
                    <a:pt x="30400" y="61525"/>
                  </a:lnTo>
                  <a:lnTo>
                    <a:pt x="34400" y="61525"/>
                  </a:lnTo>
                  <a:lnTo>
                    <a:pt x="34400" y="60000"/>
                  </a:lnTo>
                  <a:lnTo>
                    <a:pt x="30400" y="59491"/>
                  </a:lnTo>
                  <a:lnTo>
                    <a:pt x="28000" y="57966"/>
                  </a:lnTo>
                  <a:close/>
                  <a:moveTo>
                    <a:pt x="48800" y="53389"/>
                  </a:moveTo>
                  <a:lnTo>
                    <a:pt x="47200" y="50847"/>
                  </a:lnTo>
                  <a:lnTo>
                    <a:pt x="45600" y="48813"/>
                  </a:lnTo>
                  <a:lnTo>
                    <a:pt x="39200" y="47288"/>
                  </a:lnTo>
                  <a:lnTo>
                    <a:pt x="34400" y="47288"/>
                  </a:lnTo>
                  <a:lnTo>
                    <a:pt x="33600" y="47288"/>
                  </a:lnTo>
                  <a:lnTo>
                    <a:pt x="36800" y="49322"/>
                  </a:lnTo>
                  <a:lnTo>
                    <a:pt x="37600" y="52881"/>
                  </a:lnTo>
                  <a:lnTo>
                    <a:pt x="40800" y="54915"/>
                  </a:lnTo>
                  <a:lnTo>
                    <a:pt x="44000" y="57966"/>
                  </a:lnTo>
                  <a:lnTo>
                    <a:pt x="47200" y="59491"/>
                  </a:lnTo>
                  <a:lnTo>
                    <a:pt x="48800" y="57966"/>
                  </a:lnTo>
                  <a:lnTo>
                    <a:pt x="49600" y="55423"/>
                  </a:lnTo>
                  <a:lnTo>
                    <a:pt x="48800" y="53389"/>
                  </a:lnTo>
                  <a:close/>
                  <a:moveTo>
                    <a:pt x="24000" y="28474"/>
                  </a:moveTo>
                  <a:lnTo>
                    <a:pt x="24000" y="30508"/>
                  </a:lnTo>
                  <a:lnTo>
                    <a:pt x="27200" y="34067"/>
                  </a:lnTo>
                  <a:lnTo>
                    <a:pt x="28000" y="35084"/>
                  </a:lnTo>
                  <a:lnTo>
                    <a:pt x="30400" y="36101"/>
                  </a:lnTo>
                  <a:lnTo>
                    <a:pt x="30400" y="37118"/>
                  </a:lnTo>
                  <a:lnTo>
                    <a:pt x="31200" y="37627"/>
                  </a:lnTo>
                  <a:lnTo>
                    <a:pt x="31200" y="39152"/>
                  </a:lnTo>
                  <a:lnTo>
                    <a:pt x="34400" y="39152"/>
                  </a:lnTo>
                  <a:lnTo>
                    <a:pt x="34400" y="37627"/>
                  </a:lnTo>
                  <a:lnTo>
                    <a:pt x="33600" y="35084"/>
                  </a:lnTo>
                  <a:lnTo>
                    <a:pt x="37600" y="36101"/>
                  </a:lnTo>
                  <a:lnTo>
                    <a:pt x="39200" y="37118"/>
                  </a:lnTo>
                  <a:lnTo>
                    <a:pt x="39200" y="39152"/>
                  </a:lnTo>
                  <a:lnTo>
                    <a:pt x="36800" y="39661"/>
                  </a:lnTo>
                  <a:lnTo>
                    <a:pt x="34400" y="40677"/>
                  </a:lnTo>
                  <a:lnTo>
                    <a:pt x="34400" y="42711"/>
                  </a:lnTo>
                  <a:lnTo>
                    <a:pt x="36800" y="44745"/>
                  </a:lnTo>
                  <a:lnTo>
                    <a:pt x="37600" y="44745"/>
                  </a:lnTo>
                  <a:lnTo>
                    <a:pt x="36800" y="43728"/>
                  </a:lnTo>
                  <a:lnTo>
                    <a:pt x="39200" y="43728"/>
                  </a:lnTo>
                  <a:lnTo>
                    <a:pt x="39200" y="45762"/>
                  </a:lnTo>
                  <a:lnTo>
                    <a:pt x="40800" y="44745"/>
                  </a:lnTo>
                  <a:lnTo>
                    <a:pt x="40800" y="46779"/>
                  </a:lnTo>
                  <a:lnTo>
                    <a:pt x="44000" y="46779"/>
                  </a:lnTo>
                  <a:lnTo>
                    <a:pt x="45600" y="45762"/>
                  </a:lnTo>
                  <a:lnTo>
                    <a:pt x="48800" y="43728"/>
                  </a:lnTo>
                  <a:lnTo>
                    <a:pt x="49600" y="43728"/>
                  </a:lnTo>
                  <a:lnTo>
                    <a:pt x="55200" y="45762"/>
                  </a:lnTo>
                  <a:lnTo>
                    <a:pt x="59200" y="47288"/>
                  </a:lnTo>
                  <a:lnTo>
                    <a:pt x="60000" y="49322"/>
                  </a:lnTo>
                  <a:lnTo>
                    <a:pt x="62400" y="50847"/>
                  </a:lnTo>
                  <a:lnTo>
                    <a:pt x="63200" y="49322"/>
                  </a:lnTo>
                  <a:lnTo>
                    <a:pt x="62400" y="48813"/>
                  </a:lnTo>
                  <a:lnTo>
                    <a:pt x="62400" y="47288"/>
                  </a:lnTo>
                  <a:lnTo>
                    <a:pt x="62400" y="46779"/>
                  </a:lnTo>
                  <a:lnTo>
                    <a:pt x="60000" y="45762"/>
                  </a:lnTo>
                  <a:lnTo>
                    <a:pt x="59200" y="43728"/>
                  </a:lnTo>
                  <a:lnTo>
                    <a:pt x="60000" y="43728"/>
                  </a:lnTo>
                  <a:lnTo>
                    <a:pt x="62400" y="44745"/>
                  </a:lnTo>
                  <a:lnTo>
                    <a:pt x="65600" y="46779"/>
                  </a:lnTo>
                  <a:lnTo>
                    <a:pt x="68800" y="47288"/>
                  </a:lnTo>
                  <a:lnTo>
                    <a:pt x="72000" y="49322"/>
                  </a:lnTo>
                  <a:lnTo>
                    <a:pt x="72000" y="50847"/>
                  </a:lnTo>
                  <a:lnTo>
                    <a:pt x="72000" y="51355"/>
                  </a:lnTo>
                  <a:lnTo>
                    <a:pt x="76000" y="52881"/>
                  </a:lnTo>
                  <a:lnTo>
                    <a:pt x="76000" y="53389"/>
                  </a:lnTo>
                  <a:lnTo>
                    <a:pt x="77600" y="53389"/>
                  </a:lnTo>
                  <a:lnTo>
                    <a:pt x="80800" y="52881"/>
                  </a:lnTo>
                  <a:lnTo>
                    <a:pt x="79200" y="53389"/>
                  </a:lnTo>
                  <a:lnTo>
                    <a:pt x="79200" y="54915"/>
                  </a:lnTo>
                  <a:lnTo>
                    <a:pt x="80800" y="55932"/>
                  </a:lnTo>
                  <a:lnTo>
                    <a:pt x="82400" y="55932"/>
                  </a:lnTo>
                  <a:lnTo>
                    <a:pt x="82400" y="54915"/>
                  </a:lnTo>
                  <a:lnTo>
                    <a:pt x="82400" y="52881"/>
                  </a:lnTo>
                  <a:lnTo>
                    <a:pt x="80800" y="50847"/>
                  </a:lnTo>
                  <a:lnTo>
                    <a:pt x="77600" y="51355"/>
                  </a:lnTo>
                  <a:lnTo>
                    <a:pt x="77600" y="49322"/>
                  </a:lnTo>
                  <a:lnTo>
                    <a:pt x="74400" y="46779"/>
                  </a:lnTo>
                  <a:lnTo>
                    <a:pt x="72800" y="46779"/>
                  </a:lnTo>
                  <a:lnTo>
                    <a:pt x="74400" y="45762"/>
                  </a:lnTo>
                  <a:lnTo>
                    <a:pt x="79200" y="45762"/>
                  </a:lnTo>
                  <a:lnTo>
                    <a:pt x="77600" y="44745"/>
                  </a:lnTo>
                  <a:lnTo>
                    <a:pt x="74400" y="43728"/>
                  </a:lnTo>
                  <a:lnTo>
                    <a:pt x="72000" y="42711"/>
                  </a:lnTo>
                  <a:lnTo>
                    <a:pt x="69600" y="41694"/>
                  </a:lnTo>
                  <a:lnTo>
                    <a:pt x="69600" y="43728"/>
                  </a:lnTo>
                  <a:lnTo>
                    <a:pt x="69600" y="44745"/>
                  </a:lnTo>
                  <a:lnTo>
                    <a:pt x="69600" y="45762"/>
                  </a:lnTo>
                  <a:lnTo>
                    <a:pt x="68800" y="44745"/>
                  </a:lnTo>
                  <a:lnTo>
                    <a:pt x="66400" y="43728"/>
                  </a:lnTo>
                  <a:lnTo>
                    <a:pt x="65600" y="41694"/>
                  </a:lnTo>
                  <a:lnTo>
                    <a:pt x="63200" y="40677"/>
                  </a:lnTo>
                  <a:lnTo>
                    <a:pt x="60000" y="39661"/>
                  </a:lnTo>
                  <a:lnTo>
                    <a:pt x="58400" y="39661"/>
                  </a:lnTo>
                  <a:lnTo>
                    <a:pt x="58400" y="41694"/>
                  </a:lnTo>
                  <a:lnTo>
                    <a:pt x="56000" y="40677"/>
                  </a:lnTo>
                  <a:lnTo>
                    <a:pt x="56000" y="41694"/>
                  </a:lnTo>
                  <a:lnTo>
                    <a:pt x="56000" y="42711"/>
                  </a:lnTo>
                  <a:lnTo>
                    <a:pt x="55200" y="43728"/>
                  </a:lnTo>
                  <a:lnTo>
                    <a:pt x="52800" y="43728"/>
                  </a:lnTo>
                  <a:lnTo>
                    <a:pt x="52000" y="41694"/>
                  </a:lnTo>
                  <a:lnTo>
                    <a:pt x="48800" y="39152"/>
                  </a:lnTo>
                  <a:lnTo>
                    <a:pt x="47200" y="37118"/>
                  </a:lnTo>
                  <a:lnTo>
                    <a:pt x="48800" y="36101"/>
                  </a:lnTo>
                  <a:lnTo>
                    <a:pt x="44000" y="33050"/>
                  </a:lnTo>
                  <a:lnTo>
                    <a:pt x="44000" y="31016"/>
                  </a:lnTo>
                  <a:lnTo>
                    <a:pt x="44000" y="28983"/>
                  </a:lnTo>
                  <a:lnTo>
                    <a:pt x="44000" y="26949"/>
                  </a:lnTo>
                  <a:lnTo>
                    <a:pt x="44000" y="25932"/>
                  </a:lnTo>
                  <a:lnTo>
                    <a:pt x="47200" y="23898"/>
                  </a:lnTo>
                  <a:lnTo>
                    <a:pt x="49600" y="22372"/>
                  </a:lnTo>
                  <a:lnTo>
                    <a:pt x="49600" y="23898"/>
                  </a:lnTo>
                  <a:lnTo>
                    <a:pt x="52000" y="21864"/>
                  </a:lnTo>
                  <a:lnTo>
                    <a:pt x="52000" y="19830"/>
                  </a:lnTo>
                  <a:lnTo>
                    <a:pt x="52800" y="16779"/>
                  </a:lnTo>
                  <a:lnTo>
                    <a:pt x="52800" y="13728"/>
                  </a:lnTo>
                  <a:lnTo>
                    <a:pt x="52000" y="12711"/>
                  </a:lnTo>
                  <a:lnTo>
                    <a:pt x="49600" y="10677"/>
                  </a:lnTo>
                  <a:lnTo>
                    <a:pt x="48800" y="8644"/>
                  </a:lnTo>
                  <a:lnTo>
                    <a:pt x="47200" y="6610"/>
                  </a:lnTo>
                  <a:lnTo>
                    <a:pt x="48800" y="4067"/>
                  </a:lnTo>
                  <a:lnTo>
                    <a:pt x="48800" y="2033"/>
                  </a:lnTo>
                  <a:lnTo>
                    <a:pt x="47200" y="1525"/>
                  </a:lnTo>
                  <a:lnTo>
                    <a:pt x="45600" y="2033"/>
                  </a:lnTo>
                  <a:lnTo>
                    <a:pt x="45600" y="3559"/>
                  </a:lnTo>
                  <a:lnTo>
                    <a:pt x="44000" y="3559"/>
                  </a:lnTo>
                  <a:lnTo>
                    <a:pt x="42400" y="3559"/>
                  </a:lnTo>
                  <a:lnTo>
                    <a:pt x="40800" y="3559"/>
                  </a:lnTo>
                  <a:lnTo>
                    <a:pt x="37600" y="2033"/>
                  </a:lnTo>
                  <a:lnTo>
                    <a:pt x="34400" y="1525"/>
                  </a:lnTo>
                  <a:lnTo>
                    <a:pt x="31200" y="0"/>
                  </a:lnTo>
                  <a:lnTo>
                    <a:pt x="28000" y="0"/>
                  </a:lnTo>
                  <a:lnTo>
                    <a:pt x="28000" y="1525"/>
                  </a:lnTo>
                  <a:lnTo>
                    <a:pt x="27200" y="1525"/>
                  </a:lnTo>
                  <a:lnTo>
                    <a:pt x="26400" y="1525"/>
                  </a:lnTo>
                  <a:lnTo>
                    <a:pt x="27200" y="3559"/>
                  </a:lnTo>
                  <a:lnTo>
                    <a:pt x="26400" y="8135"/>
                  </a:lnTo>
                  <a:lnTo>
                    <a:pt x="26400" y="10169"/>
                  </a:lnTo>
                  <a:lnTo>
                    <a:pt x="27200" y="11694"/>
                  </a:lnTo>
                  <a:lnTo>
                    <a:pt x="27200" y="13728"/>
                  </a:lnTo>
                  <a:lnTo>
                    <a:pt x="27200" y="16779"/>
                  </a:lnTo>
                  <a:lnTo>
                    <a:pt x="27200" y="19830"/>
                  </a:lnTo>
                  <a:lnTo>
                    <a:pt x="28000" y="23898"/>
                  </a:lnTo>
                  <a:lnTo>
                    <a:pt x="28000" y="24406"/>
                  </a:lnTo>
                  <a:lnTo>
                    <a:pt x="26400" y="23898"/>
                  </a:lnTo>
                  <a:lnTo>
                    <a:pt x="23200" y="20338"/>
                  </a:lnTo>
                  <a:lnTo>
                    <a:pt x="20800" y="21864"/>
                  </a:lnTo>
                  <a:lnTo>
                    <a:pt x="20800" y="23898"/>
                  </a:lnTo>
                  <a:lnTo>
                    <a:pt x="20800" y="24406"/>
                  </a:lnTo>
                  <a:lnTo>
                    <a:pt x="23200" y="25932"/>
                  </a:lnTo>
                  <a:lnTo>
                    <a:pt x="24000" y="28474"/>
                  </a:lnTo>
                  <a:close/>
                  <a:moveTo>
                    <a:pt x="49600" y="35084"/>
                  </a:moveTo>
                  <a:lnTo>
                    <a:pt x="52000" y="37118"/>
                  </a:lnTo>
                  <a:lnTo>
                    <a:pt x="52000" y="34067"/>
                  </a:lnTo>
                  <a:lnTo>
                    <a:pt x="52000" y="33050"/>
                  </a:lnTo>
                  <a:lnTo>
                    <a:pt x="48800" y="34067"/>
                  </a:lnTo>
                  <a:lnTo>
                    <a:pt x="49600" y="35084"/>
                  </a:lnTo>
                  <a:close/>
                  <a:moveTo>
                    <a:pt x="52800" y="47288"/>
                  </a:moveTo>
                  <a:lnTo>
                    <a:pt x="52000" y="47288"/>
                  </a:lnTo>
                  <a:lnTo>
                    <a:pt x="52800" y="49322"/>
                  </a:lnTo>
                  <a:lnTo>
                    <a:pt x="55200" y="49322"/>
                  </a:lnTo>
                  <a:lnTo>
                    <a:pt x="56000" y="48813"/>
                  </a:lnTo>
                  <a:lnTo>
                    <a:pt x="56000" y="47288"/>
                  </a:lnTo>
                  <a:lnTo>
                    <a:pt x="55200" y="47288"/>
                  </a:lnTo>
                  <a:lnTo>
                    <a:pt x="52800" y="47288"/>
                  </a:lnTo>
                  <a:close/>
                  <a:moveTo>
                    <a:pt x="58400" y="68135"/>
                  </a:moveTo>
                  <a:lnTo>
                    <a:pt x="58400" y="71694"/>
                  </a:lnTo>
                  <a:lnTo>
                    <a:pt x="58400" y="73728"/>
                  </a:lnTo>
                  <a:lnTo>
                    <a:pt x="58400" y="75762"/>
                  </a:lnTo>
                  <a:lnTo>
                    <a:pt x="59200" y="75762"/>
                  </a:lnTo>
                  <a:lnTo>
                    <a:pt x="60000" y="74745"/>
                  </a:lnTo>
                  <a:lnTo>
                    <a:pt x="62400" y="73728"/>
                  </a:lnTo>
                  <a:lnTo>
                    <a:pt x="63200" y="73728"/>
                  </a:lnTo>
                  <a:lnTo>
                    <a:pt x="66400" y="73220"/>
                  </a:lnTo>
                  <a:lnTo>
                    <a:pt x="68800" y="71186"/>
                  </a:lnTo>
                  <a:lnTo>
                    <a:pt x="69600" y="69661"/>
                  </a:lnTo>
                  <a:lnTo>
                    <a:pt x="72000" y="69152"/>
                  </a:lnTo>
                  <a:lnTo>
                    <a:pt x="72000" y="66101"/>
                  </a:lnTo>
                  <a:lnTo>
                    <a:pt x="68800" y="67118"/>
                  </a:lnTo>
                  <a:lnTo>
                    <a:pt x="68800" y="65084"/>
                  </a:lnTo>
                  <a:lnTo>
                    <a:pt x="66400" y="65084"/>
                  </a:lnTo>
                  <a:lnTo>
                    <a:pt x="65600" y="66101"/>
                  </a:lnTo>
                  <a:lnTo>
                    <a:pt x="63200" y="65084"/>
                  </a:lnTo>
                  <a:lnTo>
                    <a:pt x="60000" y="63050"/>
                  </a:lnTo>
                  <a:lnTo>
                    <a:pt x="58400" y="63050"/>
                  </a:lnTo>
                  <a:lnTo>
                    <a:pt x="56000" y="62033"/>
                  </a:lnTo>
                  <a:lnTo>
                    <a:pt x="55200" y="63050"/>
                  </a:lnTo>
                  <a:lnTo>
                    <a:pt x="58400" y="64067"/>
                  </a:lnTo>
                  <a:lnTo>
                    <a:pt x="58400" y="65084"/>
                  </a:lnTo>
                  <a:lnTo>
                    <a:pt x="58400" y="68135"/>
                  </a:lnTo>
                  <a:close/>
                  <a:moveTo>
                    <a:pt x="118400" y="100169"/>
                  </a:moveTo>
                  <a:lnTo>
                    <a:pt x="117600" y="98644"/>
                  </a:lnTo>
                  <a:lnTo>
                    <a:pt x="118400" y="97118"/>
                  </a:lnTo>
                  <a:lnTo>
                    <a:pt x="117600" y="96101"/>
                  </a:lnTo>
                  <a:lnTo>
                    <a:pt x="115200" y="96101"/>
                  </a:lnTo>
                  <a:lnTo>
                    <a:pt x="117600" y="95084"/>
                  </a:lnTo>
                  <a:lnTo>
                    <a:pt x="115200" y="94067"/>
                  </a:lnTo>
                  <a:lnTo>
                    <a:pt x="114400" y="93050"/>
                  </a:lnTo>
                  <a:lnTo>
                    <a:pt x="112000" y="92033"/>
                  </a:lnTo>
                  <a:lnTo>
                    <a:pt x="114400" y="91016"/>
                  </a:lnTo>
                  <a:lnTo>
                    <a:pt x="115200" y="91016"/>
                  </a:lnTo>
                  <a:lnTo>
                    <a:pt x="115200" y="88983"/>
                  </a:lnTo>
                  <a:lnTo>
                    <a:pt x="114400" y="88474"/>
                  </a:lnTo>
                  <a:lnTo>
                    <a:pt x="114400" y="86949"/>
                  </a:lnTo>
                  <a:lnTo>
                    <a:pt x="114400" y="86440"/>
                  </a:lnTo>
                  <a:lnTo>
                    <a:pt x="112000" y="86440"/>
                  </a:lnTo>
                  <a:lnTo>
                    <a:pt x="111200" y="86440"/>
                  </a:lnTo>
                  <a:lnTo>
                    <a:pt x="111200" y="84915"/>
                  </a:lnTo>
                  <a:lnTo>
                    <a:pt x="108800" y="84406"/>
                  </a:lnTo>
                  <a:lnTo>
                    <a:pt x="108000" y="83898"/>
                  </a:lnTo>
                  <a:lnTo>
                    <a:pt x="104800" y="82372"/>
                  </a:lnTo>
                  <a:lnTo>
                    <a:pt x="104000" y="81864"/>
                  </a:lnTo>
                  <a:lnTo>
                    <a:pt x="104000" y="82372"/>
                  </a:lnTo>
                  <a:lnTo>
                    <a:pt x="104000" y="84406"/>
                  </a:lnTo>
                  <a:lnTo>
                    <a:pt x="104800" y="86949"/>
                  </a:lnTo>
                  <a:lnTo>
                    <a:pt x="104800" y="88474"/>
                  </a:lnTo>
                  <a:lnTo>
                    <a:pt x="104800" y="88983"/>
                  </a:lnTo>
                  <a:lnTo>
                    <a:pt x="104000" y="88983"/>
                  </a:lnTo>
                  <a:lnTo>
                    <a:pt x="101600" y="88474"/>
                  </a:lnTo>
                  <a:lnTo>
                    <a:pt x="100800" y="90508"/>
                  </a:lnTo>
                  <a:lnTo>
                    <a:pt x="97600" y="88983"/>
                  </a:lnTo>
                  <a:lnTo>
                    <a:pt x="95200" y="88983"/>
                  </a:lnTo>
                  <a:lnTo>
                    <a:pt x="95200" y="90508"/>
                  </a:lnTo>
                  <a:lnTo>
                    <a:pt x="95200" y="92033"/>
                  </a:lnTo>
                  <a:lnTo>
                    <a:pt x="94400" y="93050"/>
                  </a:lnTo>
                  <a:lnTo>
                    <a:pt x="93600" y="93050"/>
                  </a:lnTo>
                  <a:lnTo>
                    <a:pt x="91200" y="93050"/>
                  </a:lnTo>
                  <a:lnTo>
                    <a:pt x="90400" y="94067"/>
                  </a:lnTo>
                  <a:lnTo>
                    <a:pt x="90400" y="96101"/>
                  </a:lnTo>
                  <a:lnTo>
                    <a:pt x="88000" y="97118"/>
                  </a:lnTo>
                  <a:lnTo>
                    <a:pt x="84800" y="97118"/>
                  </a:lnTo>
                  <a:lnTo>
                    <a:pt x="82400" y="98135"/>
                  </a:lnTo>
                  <a:lnTo>
                    <a:pt x="84000" y="97118"/>
                  </a:lnTo>
                  <a:lnTo>
                    <a:pt x="84800" y="97118"/>
                  </a:lnTo>
                  <a:lnTo>
                    <a:pt x="84800" y="96101"/>
                  </a:lnTo>
                  <a:lnTo>
                    <a:pt x="84000" y="93050"/>
                  </a:lnTo>
                  <a:lnTo>
                    <a:pt x="82400" y="92033"/>
                  </a:lnTo>
                  <a:lnTo>
                    <a:pt x="80800" y="93050"/>
                  </a:lnTo>
                  <a:lnTo>
                    <a:pt x="80800" y="92033"/>
                  </a:lnTo>
                  <a:lnTo>
                    <a:pt x="79200" y="91016"/>
                  </a:lnTo>
                  <a:lnTo>
                    <a:pt x="79200" y="92033"/>
                  </a:lnTo>
                  <a:lnTo>
                    <a:pt x="77600" y="93050"/>
                  </a:lnTo>
                  <a:lnTo>
                    <a:pt x="74400" y="94067"/>
                  </a:lnTo>
                  <a:lnTo>
                    <a:pt x="72800" y="96101"/>
                  </a:lnTo>
                  <a:lnTo>
                    <a:pt x="72800" y="97118"/>
                  </a:lnTo>
                  <a:lnTo>
                    <a:pt x="72000" y="97118"/>
                  </a:lnTo>
                  <a:lnTo>
                    <a:pt x="66400" y="98135"/>
                  </a:lnTo>
                  <a:lnTo>
                    <a:pt x="65600" y="98135"/>
                  </a:lnTo>
                  <a:lnTo>
                    <a:pt x="63200" y="98644"/>
                  </a:lnTo>
                  <a:lnTo>
                    <a:pt x="63200" y="102203"/>
                  </a:lnTo>
                  <a:lnTo>
                    <a:pt x="60000" y="105254"/>
                  </a:lnTo>
                  <a:lnTo>
                    <a:pt x="60000" y="107288"/>
                  </a:lnTo>
                  <a:lnTo>
                    <a:pt x="62400" y="107288"/>
                  </a:lnTo>
                  <a:lnTo>
                    <a:pt x="63200" y="107288"/>
                  </a:lnTo>
                  <a:lnTo>
                    <a:pt x="65600" y="106779"/>
                  </a:lnTo>
                  <a:lnTo>
                    <a:pt x="65600" y="104745"/>
                  </a:lnTo>
                  <a:lnTo>
                    <a:pt x="66400" y="102711"/>
                  </a:lnTo>
                  <a:lnTo>
                    <a:pt x="68800" y="100677"/>
                  </a:lnTo>
                  <a:lnTo>
                    <a:pt x="69600" y="100169"/>
                  </a:lnTo>
                  <a:lnTo>
                    <a:pt x="72000" y="100169"/>
                  </a:lnTo>
                  <a:lnTo>
                    <a:pt x="72000" y="102203"/>
                  </a:lnTo>
                  <a:lnTo>
                    <a:pt x="72800" y="102711"/>
                  </a:lnTo>
                  <a:lnTo>
                    <a:pt x="74400" y="102711"/>
                  </a:lnTo>
                  <a:lnTo>
                    <a:pt x="74400" y="102203"/>
                  </a:lnTo>
                  <a:lnTo>
                    <a:pt x="76000" y="100677"/>
                  </a:lnTo>
                  <a:lnTo>
                    <a:pt x="76000" y="102203"/>
                  </a:lnTo>
                  <a:lnTo>
                    <a:pt x="76000" y="102711"/>
                  </a:lnTo>
                  <a:lnTo>
                    <a:pt x="77600" y="102711"/>
                  </a:lnTo>
                  <a:lnTo>
                    <a:pt x="80800" y="104237"/>
                  </a:lnTo>
                  <a:lnTo>
                    <a:pt x="79200" y="102203"/>
                  </a:lnTo>
                  <a:lnTo>
                    <a:pt x="80800" y="102203"/>
                  </a:lnTo>
                  <a:lnTo>
                    <a:pt x="80800" y="100677"/>
                  </a:lnTo>
                  <a:lnTo>
                    <a:pt x="80800" y="100169"/>
                  </a:lnTo>
                  <a:lnTo>
                    <a:pt x="82400" y="100169"/>
                  </a:lnTo>
                  <a:lnTo>
                    <a:pt x="84000" y="100677"/>
                  </a:lnTo>
                  <a:lnTo>
                    <a:pt x="88000" y="102203"/>
                  </a:lnTo>
                  <a:lnTo>
                    <a:pt x="90400" y="104237"/>
                  </a:lnTo>
                  <a:lnTo>
                    <a:pt x="90400" y="105254"/>
                  </a:lnTo>
                  <a:lnTo>
                    <a:pt x="88000" y="107288"/>
                  </a:lnTo>
                  <a:lnTo>
                    <a:pt x="90400" y="112881"/>
                  </a:lnTo>
                  <a:lnTo>
                    <a:pt x="91200" y="113898"/>
                  </a:lnTo>
                  <a:lnTo>
                    <a:pt x="95200" y="115932"/>
                  </a:lnTo>
                  <a:lnTo>
                    <a:pt x="98400" y="117457"/>
                  </a:lnTo>
                  <a:lnTo>
                    <a:pt x="100800" y="117966"/>
                  </a:lnTo>
                  <a:lnTo>
                    <a:pt x="101600" y="117457"/>
                  </a:lnTo>
                  <a:lnTo>
                    <a:pt x="104000" y="115932"/>
                  </a:lnTo>
                  <a:lnTo>
                    <a:pt x="104800" y="115423"/>
                  </a:lnTo>
                  <a:lnTo>
                    <a:pt x="104800" y="117966"/>
                  </a:lnTo>
                  <a:lnTo>
                    <a:pt x="104800" y="120000"/>
                  </a:lnTo>
                  <a:lnTo>
                    <a:pt x="105600" y="120000"/>
                  </a:lnTo>
                  <a:lnTo>
                    <a:pt x="108800" y="117966"/>
                  </a:lnTo>
                  <a:lnTo>
                    <a:pt x="111200" y="115423"/>
                  </a:lnTo>
                  <a:lnTo>
                    <a:pt x="108000" y="112881"/>
                  </a:lnTo>
                  <a:lnTo>
                    <a:pt x="105600" y="110847"/>
                  </a:lnTo>
                  <a:lnTo>
                    <a:pt x="108000" y="106779"/>
                  </a:lnTo>
                  <a:lnTo>
                    <a:pt x="108800" y="104745"/>
                  </a:lnTo>
                  <a:lnTo>
                    <a:pt x="111200" y="104745"/>
                  </a:lnTo>
                  <a:lnTo>
                    <a:pt x="112000" y="106779"/>
                  </a:lnTo>
                  <a:lnTo>
                    <a:pt x="114400" y="108813"/>
                  </a:lnTo>
                  <a:lnTo>
                    <a:pt x="114400" y="111355"/>
                  </a:lnTo>
                  <a:lnTo>
                    <a:pt x="117600" y="113898"/>
                  </a:lnTo>
                  <a:lnTo>
                    <a:pt x="117600" y="111355"/>
                  </a:lnTo>
                  <a:lnTo>
                    <a:pt x="117600" y="109322"/>
                  </a:lnTo>
                  <a:lnTo>
                    <a:pt x="115200" y="108813"/>
                  </a:lnTo>
                  <a:lnTo>
                    <a:pt x="117600" y="108813"/>
                  </a:lnTo>
                  <a:lnTo>
                    <a:pt x="118400" y="107288"/>
                  </a:lnTo>
                  <a:lnTo>
                    <a:pt x="120000" y="106779"/>
                  </a:lnTo>
                  <a:lnTo>
                    <a:pt x="120000" y="104237"/>
                  </a:lnTo>
                  <a:lnTo>
                    <a:pt x="120000" y="100677"/>
                  </a:lnTo>
                  <a:lnTo>
                    <a:pt x="118400" y="100169"/>
                  </a:lnTo>
                  <a:close/>
                  <a:moveTo>
                    <a:pt x="76000" y="75762"/>
                  </a:moveTo>
                  <a:lnTo>
                    <a:pt x="77600" y="73728"/>
                  </a:lnTo>
                  <a:lnTo>
                    <a:pt x="77600" y="71694"/>
                  </a:lnTo>
                  <a:lnTo>
                    <a:pt x="76000" y="71186"/>
                  </a:lnTo>
                  <a:lnTo>
                    <a:pt x="74400" y="71186"/>
                  </a:lnTo>
                  <a:lnTo>
                    <a:pt x="72000" y="71186"/>
                  </a:lnTo>
                  <a:lnTo>
                    <a:pt x="69600" y="71694"/>
                  </a:lnTo>
                  <a:lnTo>
                    <a:pt x="69600" y="73728"/>
                  </a:lnTo>
                  <a:lnTo>
                    <a:pt x="69600" y="74745"/>
                  </a:lnTo>
                  <a:lnTo>
                    <a:pt x="69600" y="75762"/>
                  </a:lnTo>
                  <a:lnTo>
                    <a:pt x="69600" y="77796"/>
                  </a:lnTo>
                  <a:lnTo>
                    <a:pt x="69600" y="78305"/>
                  </a:lnTo>
                  <a:lnTo>
                    <a:pt x="68800" y="79830"/>
                  </a:lnTo>
                  <a:lnTo>
                    <a:pt x="66400" y="79830"/>
                  </a:lnTo>
                  <a:lnTo>
                    <a:pt x="65600" y="80338"/>
                  </a:lnTo>
                  <a:lnTo>
                    <a:pt x="63200" y="80338"/>
                  </a:lnTo>
                  <a:lnTo>
                    <a:pt x="65600" y="83898"/>
                  </a:lnTo>
                  <a:lnTo>
                    <a:pt x="66400" y="84915"/>
                  </a:lnTo>
                  <a:lnTo>
                    <a:pt x="72000" y="86440"/>
                  </a:lnTo>
                  <a:lnTo>
                    <a:pt x="72800" y="88474"/>
                  </a:lnTo>
                  <a:lnTo>
                    <a:pt x="74400" y="88474"/>
                  </a:lnTo>
                  <a:lnTo>
                    <a:pt x="76000" y="86949"/>
                  </a:lnTo>
                  <a:lnTo>
                    <a:pt x="76000" y="86440"/>
                  </a:lnTo>
                  <a:lnTo>
                    <a:pt x="76000" y="84915"/>
                  </a:lnTo>
                  <a:lnTo>
                    <a:pt x="74400" y="83898"/>
                  </a:lnTo>
                  <a:lnTo>
                    <a:pt x="74400" y="79830"/>
                  </a:lnTo>
                  <a:lnTo>
                    <a:pt x="76000" y="75762"/>
                  </a:lnTo>
                  <a:close/>
                  <a:moveTo>
                    <a:pt x="72000" y="62033"/>
                  </a:moveTo>
                  <a:lnTo>
                    <a:pt x="74400" y="60000"/>
                  </a:lnTo>
                  <a:lnTo>
                    <a:pt x="74400" y="59491"/>
                  </a:lnTo>
                  <a:lnTo>
                    <a:pt x="76000" y="60000"/>
                  </a:lnTo>
                  <a:lnTo>
                    <a:pt x="79200" y="62033"/>
                  </a:lnTo>
                  <a:lnTo>
                    <a:pt x="82400" y="63050"/>
                  </a:lnTo>
                  <a:lnTo>
                    <a:pt x="84000" y="62033"/>
                  </a:lnTo>
                  <a:lnTo>
                    <a:pt x="82400" y="61525"/>
                  </a:lnTo>
                  <a:lnTo>
                    <a:pt x="77600" y="57966"/>
                  </a:lnTo>
                  <a:lnTo>
                    <a:pt x="76000" y="57457"/>
                  </a:lnTo>
                  <a:lnTo>
                    <a:pt x="72000" y="55932"/>
                  </a:lnTo>
                  <a:lnTo>
                    <a:pt x="72000" y="59491"/>
                  </a:lnTo>
                  <a:lnTo>
                    <a:pt x="72800" y="60000"/>
                  </a:lnTo>
                  <a:lnTo>
                    <a:pt x="72000" y="61525"/>
                  </a:lnTo>
                  <a:lnTo>
                    <a:pt x="72000" y="62033"/>
                  </a:lnTo>
                  <a:close/>
                  <a:moveTo>
                    <a:pt x="79200" y="82372"/>
                  </a:moveTo>
                  <a:lnTo>
                    <a:pt x="80800" y="78305"/>
                  </a:lnTo>
                  <a:lnTo>
                    <a:pt x="84000" y="76271"/>
                  </a:lnTo>
                  <a:lnTo>
                    <a:pt x="84000" y="74745"/>
                  </a:lnTo>
                  <a:lnTo>
                    <a:pt x="84000" y="68135"/>
                  </a:lnTo>
                  <a:lnTo>
                    <a:pt x="82400" y="69152"/>
                  </a:lnTo>
                  <a:lnTo>
                    <a:pt x="82400" y="69661"/>
                  </a:lnTo>
                  <a:lnTo>
                    <a:pt x="80800" y="73220"/>
                  </a:lnTo>
                  <a:lnTo>
                    <a:pt x="77600" y="79830"/>
                  </a:lnTo>
                  <a:lnTo>
                    <a:pt x="76000" y="84406"/>
                  </a:lnTo>
                  <a:lnTo>
                    <a:pt x="77600" y="84406"/>
                  </a:lnTo>
                  <a:lnTo>
                    <a:pt x="79200" y="82372"/>
                  </a:lnTo>
                  <a:close/>
                  <a:moveTo>
                    <a:pt x="84000" y="45762"/>
                  </a:moveTo>
                  <a:lnTo>
                    <a:pt x="84000" y="44745"/>
                  </a:lnTo>
                  <a:lnTo>
                    <a:pt x="84000" y="42711"/>
                  </a:lnTo>
                  <a:lnTo>
                    <a:pt x="80800" y="42711"/>
                  </a:lnTo>
                  <a:lnTo>
                    <a:pt x="80800" y="44745"/>
                  </a:lnTo>
                  <a:lnTo>
                    <a:pt x="82400" y="47288"/>
                  </a:lnTo>
                  <a:lnTo>
                    <a:pt x="84000" y="45762"/>
                  </a:lnTo>
                  <a:close/>
                  <a:moveTo>
                    <a:pt x="84800" y="83898"/>
                  </a:moveTo>
                  <a:lnTo>
                    <a:pt x="87200" y="83898"/>
                  </a:lnTo>
                  <a:lnTo>
                    <a:pt x="93600" y="82372"/>
                  </a:lnTo>
                  <a:lnTo>
                    <a:pt x="91200" y="79830"/>
                  </a:lnTo>
                  <a:lnTo>
                    <a:pt x="90400" y="78305"/>
                  </a:lnTo>
                  <a:lnTo>
                    <a:pt x="87200" y="78305"/>
                  </a:lnTo>
                  <a:lnTo>
                    <a:pt x="84000" y="80338"/>
                  </a:lnTo>
                  <a:lnTo>
                    <a:pt x="82400" y="81864"/>
                  </a:lnTo>
                  <a:lnTo>
                    <a:pt x="84000" y="82372"/>
                  </a:lnTo>
                  <a:lnTo>
                    <a:pt x="84000" y="83898"/>
                  </a:lnTo>
                  <a:lnTo>
                    <a:pt x="84800" y="83898"/>
                  </a:lnTo>
                  <a:close/>
                  <a:moveTo>
                    <a:pt x="90400" y="61525"/>
                  </a:moveTo>
                  <a:lnTo>
                    <a:pt x="93600" y="62033"/>
                  </a:lnTo>
                  <a:lnTo>
                    <a:pt x="94400" y="63050"/>
                  </a:lnTo>
                  <a:lnTo>
                    <a:pt x="95200" y="63050"/>
                  </a:lnTo>
                  <a:lnTo>
                    <a:pt x="94400" y="65084"/>
                  </a:lnTo>
                  <a:lnTo>
                    <a:pt x="94400" y="66101"/>
                  </a:lnTo>
                  <a:lnTo>
                    <a:pt x="95200" y="67118"/>
                  </a:lnTo>
                  <a:lnTo>
                    <a:pt x="94400" y="67118"/>
                  </a:lnTo>
                  <a:lnTo>
                    <a:pt x="93600" y="68135"/>
                  </a:lnTo>
                  <a:lnTo>
                    <a:pt x="91200" y="68135"/>
                  </a:lnTo>
                  <a:lnTo>
                    <a:pt x="90400" y="67118"/>
                  </a:lnTo>
                  <a:lnTo>
                    <a:pt x="87200" y="66101"/>
                  </a:lnTo>
                  <a:lnTo>
                    <a:pt x="87200" y="67118"/>
                  </a:lnTo>
                  <a:lnTo>
                    <a:pt x="88000" y="69152"/>
                  </a:lnTo>
                  <a:lnTo>
                    <a:pt x="90400" y="71694"/>
                  </a:lnTo>
                  <a:lnTo>
                    <a:pt x="91200" y="71186"/>
                  </a:lnTo>
                  <a:lnTo>
                    <a:pt x="91200" y="71694"/>
                  </a:lnTo>
                  <a:lnTo>
                    <a:pt x="94400" y="73728"/>
                  </a:lnTo>
                  <a:lnTo>
                    <a:pt x="94400" y="76271"/>
                  </a:lnTo>
                  <a:lnTo>
                    <a:pt x="95200" y="78305"/>
                  </a:lnTo>
                  <a:lnTo>
                    <a:pt x="97600" y="79830"/>
                  </a:lnTo>
                  <a:lnTo>
                    <a:pt x="97600" y="76271"/>
                  </a:lnTo>
                  <a:lnTo>
                    <a:pt x="98400" y="77796"/>
                  </a:lnTo>
                  <a:lnTo>
                    <a:pt x="100800" y="76271"/>
                  </a:lnTo>
                  <a:lnTo>
                    <a:pt x="98400" y="73728"/>
                  </a:lnTo>
                  <a:lnTo>
                    <a:pt x="97600" y="73220"/>
                  </a:lnTo>
                  <a:lnTo>
                    <a:pt x="97600" y="71186"/>
                  </a:lnTo>
                  <a:lnTo>
                    <a:pt x="97600" y="69661"/>
                  </a:lnTo>
                  <a:lnTo>
                    <a:pt x="95200" y="68135"/>
                  </a:lnTo>
                  <a:lnTo>
                    <a:pt x="97600" y="69152"/>
                  </a:lnTo>
                  <a:lnTo>
                    <a:pt x="98400" y="69661"/>
                  </a:lnTo>
                  <a:lnTo>
                    <a:pt x="100800" y="69152"/>
                  </a:lnTo>
                  <a:lnTo>
                    <a:pt x="101600" y="69152"/>
                  </a:lnTo>
                  <a:lnTo>
                    <a:pt x="105600" y="69661"/>
                  </a:lnTo>
                  <a:lnTo>
                    <a:pt x="104800" y="69152"/>
                  </a:lnTo>
                  <a:lnTo>
                    <a:pt x="104000" y="68135"/>
                  </a:lnTo>
                  <a:lnTo>
                    <a:pt x="104000" y="67118"/>
                  </a:lnTo>
                  <a:lnTo>
                    <a:pt x="101600" y="66101"/>
                  </a:lnTo>
                  <a:lnTo>
                    <a:pt x="100800" y="63050"/>
                  </a:lnTo>
                  <a:lnTo>
                    <a:pt x="100800" y="62033"/>
                  </a:lnTo>
                  <a:lnTo>
                    <a:pt x="100800" y="60000"/>
                  </a:lnTo>
                  <a:lnTo>
                    <a:pt x="100800" y="59491"/>
                  </a:lnTo>
                  <a:lnTo>
                    <a:pt x="98400" y="59491"/>
                  </a:lnTo>
                  <a:lnTo>
                    <a:pt x="97600" y="57966"/>
                  </a:lnTo>
                  <a:lnTo>
                    <a:pt x="97600" y="55932"/>
                  </a:lnTo>
                  <a:lnTo>
                    <a:pt x="94400" y="55932"/>
                  </a:lnTo>
                  <a:lnTo>
                    <a:pt x="91200" y="55932"/>
                  </a:lnTo>
                  <a:lnTo>
                    <a:pt x="88000" y="55932"/>
                  </a:lnTo>
                  <a:lnTo>
                    <a:pt x="84800" y="55932"/>
                  </a:lnTo>
                  <a:lnTo>
                    <a:pt x="87200" y="59491"/>
                  </a:lnTo>
                  <a:lnTo>
                    <a:pt x="90400" y="6152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8" name="Shape 878"/>
            <p:cNvSpPr/>
            <p:nvPr/>
          </p:nvSpPr>
          <p:spPr>
            <a:xfrm>
              <a:off x="8258175" y="4353028"/>
              <a:ext cx="73025" cy="38099"/>
            </a:xfrm>
            <a:custGeom>
              <a:avLst/>
              <a:gdLst/>
              <a:ahLst/>
              <a:cxnLst/>
              <a:rect l="0" t="0" r="0" b="0"/>
              <a:pathLst>
                <a:path w="120000" h="120000" extrusionOk="0">
                  <a:moveTo>
                    <a:pt x="113513" y="0"/>
                  </a:moveTo>
                  <a:lnTo>
                    <a:pt x="100540" y="0"/>
                  </a:lnTo>
                  <a:lnTo>
                    <a:pt x="68108" y="6315"/>
                  </a:lnTo>
                  <a:lnTo>
                    <a:pt x="25945" y="25263"/>
                  </a:lnTo>
                  <a:lnTo>
                    <a:pt x="12972" y="31578"/>
                  </a:lnTo>
                  <a:lnTo>
                    <a:pt x="0" y="56842"/>
                  </a:lnTo>
                  <a:lnTo>
                    <a:pt x="9729" y="82105"/>
                  </a:lnTo>
                  <a:lnTo>
                    <a:pt x="0" y="94736"/>
                  </a:lnTo>
                  <a:lnTo>
                    <a:pt x="9729" y="120000"/>
                  </a:lnTo>
                  <a:lnTo>
                    <a:pt x="22702" y="107368"/>
                  </a:lnTo>
                  <a:lnTo>
                    <a:pt x="55135" y="69473"/>
                  </a:lnTo>
                  <a:lnTo>
                    <a:pt x="94054" y="44210"/>
                  </a:lnTo>
                  <a:lnTo>
                    <a:pt x="107027" y="31578"/>
                  </a:lnTo>
                  <a:lnTo>
                    <a:pt x="120000" y="6315"/>
                  </a:lnTo>
                  <a:lnTo>
                    <a:pt x="120000" y="0"/>
                  </a:lnTo>
                  <a:lnTo>
                    <a:pt x="113513"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79" name="Shape 879"/>
            <p:cNvSpPr/>
            <p:nvPr/>
          </p:nvSpPr>
          <p:spPr>
            <a:xfrm>
              <a:off x="7283450" y="3798992"/>
              <a:ext cx="1490662" cy="625475"/>
            </a:xfrm>
            <a:custGeom>
              <a:avLst/>
              <a:gdLst/>
              <a:ahLst/>
              <a:cxnLst/>
              <a:rect l="0" t="0" r="0" b="0"/>
              <a:pathLst>
                <a:path w="120000" h="120000" extrusionOk="0">
                  <a:moveTo>
                    <a:pt x="6465" y="31222"/>
                  </a:moveTo>
                  <a:lnTo>
                    <a:pt x="6465" y="30470"/>
                  </a:lnTo>
                  <a:lnTo>
                    <a:pt x="5834" y="29717"/>
                  </a:lnTo>
                  <a:lnTo>
                    <a:pt x="5676" y="29717"/>
                  </a:lnTo>
                  <a:lnTo>
                    <a:pt x="5676" y="30470"/>
                  </a:lnTo>
                  <a:lnTo>
                    <a:pt x="5676" y="31222"/>
                  </a:lnTo>
                  <a:lnTo>
                    <a:pt x="6465" y="31974"/>
                  </a:lnTo>
                  <a:lnTo>
                    <a:pt x="6938" y="32351"/>
                  </a:lnTo>
                  <a:lnTo>
                    <a:pt x="7095" y="33103"/>
                  </a:lnTo>
                  <a:lnTo>
                    <a:pt x="7568" y="33103"/>
                  </a:lnTo>
                  <a:lnTo>
                    <a:pt x="7568" y="32351"/>
                  </a:lnTo>
                  <a:lnTo>
                    <a:pt x="6938" y="31974"/>
                  </a:lnTo>
                  <a:lnTo>
                    <a:pt x="6465" y="31222"/>
                  </a:lnTo>
                  <a:close/>
                  <a:moveTo>
                    <a:pt x="10091" y="39122"/>
                  </a:moveTo>
                  <a:lnTo>
                    <a:pt x="9618" y="39498"/>
                  </a:lnTo>
                  <a:lnTo>
                    <a:pt x="9303" y="39498"/>
                  </a:lnTo>
                  <a:lnTo>
                    <a:pt x="9618" y="41003"/>
                  </a:lnTo>
                  <a:lnTo>
                    <a:pt x="9934" y="42507"/>
                  </a:lnTo>
                  <a:lnTo>
                    <a:pt x="10565" y="42884"/>
                  </a:lnTo>
                  <a:lnTo>
                    <a:pt x="10722" y="45517"/>
                  </a:lnTo>
                  <a:lnTo>
                    <a:pt x="11195" y="45517"/>
                  </a:lnTo>
                  <a:lnTo>
                    <a:pt x="11195" y="44388"/>
                  </a:lnTo>
                  <a:lnTo>
                    <a:pt x="11195" y="42131"/>
                  </a:lnTo>
                  <a:lnTo>
                    <a:pt x="10722" y="40626"/>
                  </a:lnTo>
                  <a:lnTo>
                    <a:pt x="10091" y="39122"/>
                  </a:lnTo>
                  <a:close/>
                  <a:moveTo>
                    <a:pt x="13876" y="55673"/>
                  </a:moveTo>
                  <a:lnTo>
                    <a:pt x="13245" y="56050"/>
                  </a:lnTo>
                  <a:lnTo>
                    <a:pt x="12772" y="57178"/>
                  </a:lnTo>
                  <a:lnTo>
                    <a:pt x="13245" y="58683"/>
                  </a:lnTo>
                  <a:lnTo>
                    <a:pt x="13403" y="60564"/>
                  </a:lnTo>
                  <a:lnTo>
                    <a:pt x="13876" y="60940"/>
                  </a:lnTo>
                  <a:lnTo>
                    <a:pt x="14507" y="62068"/>
                  </a:lnTo>
                  <a:lnTo>
                    <a:pt x="14507" y="60940"/>
                  </a:lnTo>
                  <a:lnTo>
                    <a:pt x="14664" y="60564"/>
                  </a:lnTo>
                  <a:lnTo>
                    <a:pt x="14507" y="59059"/>
                  </a:lnTo>
                  <a:lnTo>
                    <a:pt x="13876" y="55673"/>
                  </a:lnTo>
                  <a:close/>
                  <a:moveTo>
                    <a:pt x="16557" y="68463"/>
                  </a:moveTo>
                  <a:lnTo>
                    <a:pt x="16714" y="68463"/>
                  </a:lnTo>
                  <a:lnTo>
                    <a:pt x="16714" y="66959"/>
                  </a:lnTo>
                  <a:lnTo>
                    <a:pt x="16557" y="65830"/>
                  </a:lnTo>
                  <a:lnTo>
                    <a:pt x="16557" y="68463"/>
                  </a:lnTo>
                  <a:close/>
                  <a:moveTo>
                    <a:pt x="0" y="1128"/>
                  </a:moveTo>
                  <a:lnTo>
                    <a:pt x="630" y="3009"/>
                  </a:lnTo>
                  <a:lnTo>
                    <a:pt x="630" y="1504"/>
                  </a:lnTo>
                  <a:lnTo>
                    <a:pt x="630" y="0"/>
                  </a:lnTo>
                  <a:lnTo>
                    <a:pt x="0" y="0"/>
                  </a:lnTo>
                  <a:lnTo>
                    <a:pt x="0" y="1128"/>
                  </a:lnTo>
                  <a:close/>
                  <a:moveTo>
                    <a:pt x="28699" y="51159"/>
                  </a:moveTo>
                  <a:lnTo>
                    <a:pt x="29172" y="51159"/>
                  </a:lnTo>
                  <a:lnTo>
                    <a:pt x="28541" y="50407"/>
                  </a:lnTo>
                  <a:lnTo>
                    <a:pt x="27910" y="48902"/>
                  </a:lnTo>
                  <a:lnTo>
                    <a:pt x="27910" y="50407"/>
                  </a:lnTo>
                  <a:lnTo>
                    <a:pt x="27910" y="51159"/>
                  </a:lnTo>
                  <a:lnTo>
                    <a:pt x="28541" y="51159"/>
                  </a:lnTo>
                  <a:lnTo>
                    <a:pt x="28699" y="51159"/>
                  </a:lnTo>
                  <a:close/>
                  <a:moveTo>
                    <a:pt x="27595" y="53416"/>
                  </a:moveTo>
                  <a:lnTo>
                    <a:pt x="27910" y="53416"/>
                  </a:lnTo>
                  <a:lnTo>
                    <a:pt x="27910" y="52664"/>
                  </a:lnTo>
                  <a:lnTo>
                    <a:pt x="27910" y="51912"/>
                  </a:lnTo>
                  <a:lnTo>
                    <a:pt x="27279" y="51912"/>
                  </a:lnTo>
                  <a:lnTo>
                    <a:pt x="27279" y="52664"/>
                  </a:lnTo>
                  <a:lnTo>
                    <a:pt x="27279" y="53416"/>
                  </a:lnTo>
                  <a:lnTo>
                    <a:pt x="27595" y="54169"/>
                  </a:lnTo>
                  <a:lnTo>
                    <a:pt x="27595" y="53416"/>
                  </a:lnTo>
                  <a:close/>
                  <a:moveTo>
                    <a:pt x="54244" y="104952"/>
                  </a:moveTo>
                  <a:lnTo>
                    <a:pt x="54086" y="104952"/>
                  </a:lnTo>
                  <a:lnTo>
                    <a:pt x="52982" y="104952"/>
                  </a:lnTo>
                  <a:lnTo>
                    <a:pt x="52194" y="104952"/>
                  </a:lnTo>
                  <a:lnTo>
                    <a:pt x="52194" y="105329"/>
                  </a:lnTo>
                  <a:lnTo>
                    <a:pt x="52509" y="106457"/>
                  </a:lnTo>
                  <a:lnTo>
                    <a:pt x="52982" y="106833"/>
                  </a:lnTo>
                  <a:lnTo>
                    <a:pt x="53613" y="108338"/>
                  </a:lnTo>
                  <a:lnTo>
                    <a:pt x="53613" y="109090"/>
                  </a:lnTo>
                  <a:lnTo>
                    <a:pt x="53613" y="109843"/>
                  </a:lnTo>
                  <a:lnTo>
                    <a:pt x="54086" y="109090"/>
                  </a:lnTo>
                  <a:lnTo>
                    <a:pt x="54717" y="107962"/>
                  </a:lnTo>
                  <a:lnTo>
                    <a:pt x="55348" y="106833"/>
                  </a:lnTo>
                  <a:lnTo>
                    <a:pt x="55348" y="106457"/>
                  </a:lnTo>
                  <a:lnTo>
                    <a:pt x="55348" y="105329"/>
                  </a:lnTo>
                  <a:lnTo>
                    <a:pt x="54717" y="104952"/>
                  </a:lnTo>
                  <a:lnTo>
                    <a:pt x="54244" y="104952"/>
                  </a:lnTo>
                  <a:close/>
                  <a:moveTo>
                    <a:pt x="30591" y="88777"/>
                  </a:moveTo>
                  <a:lnTo>
                    <a:pt x="30749" y="88777"/>
                  </a:lnTo>
                  <a:lnTo>
                    <a:pt x="30749" y="88401"/>
                  </a:lnTo>
                  <a:lnTo>
                    <a:pt x="30749" y="86896"/>
                  </a:lnTo>
                  <a:lnTo>
                    <a:pt x="30749" y="82006"/>
                  </a:lnTo>
                  <a:lnTo>
                    <a:pt x="31222" y="80501"/>
                  </a:lnTo>
                  <a:lnTo>
                    <a:pt x="31222" y="80125"/>
                  </a:lnTo>
                  <a:lnTo>
                    <a:pt x="30749" y="78996"/>
                  </a:lnTo>
                  <a:lnTo>
                    <a:pt x="30749" y="77492"/>
                  </a:lnTo>
                  <a:lnTo>
                    <a:pt x="31222" y="77115"/>
                  </a:lnTo>
                  <a:lnTo>
                    <a:pt x="31222" y="75611"/>
                  </a:lnTo>
                  <a:lnTo>
                    <a:pt x="31222" y="74858"/>
                  </a:lnTo>
                  <a:lnTo>
                    <a:pt x="31222" y="74106"/>
                  </a:lnTo>
                  <a:lnTo>
                    <a:pt x="31379" y="71849"/>
                  </a:lnTo>
                  <a:lnTo>
                    <a:pt x="31852" y="71097"/>
                  </a:lnTo>
                  <a:lnTo>
                    <a:pt x="31852" y="70344"/>
                  </a:lnTo>
                  <a:lnTo>
                    <a:pt x="31379" y="69968"/>
                  </a:lnTo>
                  <a:lnTo>
                    <a:pt x="31222" y="68840"/>
                  </a:lnTo>
                  <a:lnTo>
                    <a:pt x="30749" y="67335"/>
                  </a:lnTo>
                  <a:lnTo>
                    <a:pt x="30591" y="65454"/>
                  </a:lnTo>
                  <a:lnTo>
                    <a:pt x="29802" y="65454"/>
                  </a:lnTo>
                  <a:lnTo>
                    <a:pt x="29172" y="65454"/>
                  </a:lnTo>
                  <a:lnTo>
                    <a:pt x="28699" y="65454"/>
                  </a:lnTo>
                  <a:lnTo>
                    <a:pt x="28699" y="65078"/>
                  </a:lnTo>
                  <a:lnTo>
                    <a:pt x="28541" y="65830"/>
                  </a:lnTo>
                  <a:lnTo>
                    <a:pt x="27910" y="67335"/>
                  </a:lnTo>
                  <a:lnTo>
                    <a:pt x="28068" y="65830"/>
                  </a:lnTo>
                  <a:lnTo>
                    <a:pt x="28541" y="65830"/>
                  </a:lnTo>
                  <a:lnTo>
                    <a:pt x="28068" y="65454"/>
                  </a:lnTo>
                  <a:lnTo>
                    <a:pt x="28541" y="65078"/>
                  </a:lnTo>
                  <a:lnTo>
                    <a:pt x="28699" y="63949"/>
                  </a:lnTo>
                  <a:lnTo>
                    <a:pt x="28541" y="63573"/>
                  </a:lnTo>
                  <a:lnTo>
                    <a:pt x="28068" y="63573"/>
                  </a:lnTo>
                  <a:lnTo>
                    <a:pt x="27910" y="62068"/>
                  </a:lnTo>
                  <a:lnTo>
                    <a:pt x="27910" y="60940"/>
                  </a:lnTo>
                  <a:lnTo>
                    <a:pt x="27595" y="57178"/>
                  </a:lnTo>
                  <a:lnTo>
                    <a:pt x="27279" y="57178"/>
                  </a:lnTo>
                  <a:lnTo>
                    <a:pt x="26964" y="56050"/>
                  </a:lnTo>
                  <a:lnTo>
                    <a:pt x="26018" y="56050"/>
                  </a:lnTo>
                  <a:lnTo>
                    <a:pt x="25703" y="56050"/>
                  </a:lnTo>
                  <a:lnTo>
                    <a:pt x="25545" y="54545"/>
                  </a:lnTo>
                  <a:lnTo>
                    <a:pt x="25072" y="54169"/>
                  </a:lnTo>
                  <a:lnTo>
                    <a:pt x="25072" y="52664"/>
                  </a:lnTo>
                  <a:lnTo>
                    <a:pt x="25545" y="52664"/>
                  </a:lnTo>
                  <a:lnTo>
                    <a:pt x="25072" y="51912"/>
                  </a:lnTo>
                  <a:lnTo>
                    <a:pt x="24914" y="51912"/>
                  </a:lnTo>
                  <a:lnTo>
                    <a:pt x="25545" y="51159"/>
                  </a:lnTo>
                  <a:lnTo>
                    <a:pt x="24914" y="51159"/>
                  </a:lnTo>
                  <a:lnTo>
                    <a:pt x="25545" y="49655"/>
                  </a:lnTo>
                  <a:lnTo>
                    <a:pt x="26018" y="48902"/>
                  </a:lnTo>
                  <a:lnTo>
                    <a:pt x="26018" y="48526"/>
                  </a:lnTo>
                  <a:lnTo>
                    <a:pt x="25545" y="47021"/>
                  </a:lnTo>
                  <a:lnTo>
                    <a:pt x="24914" y="45893"/>
                  </a:lnTo>
                  <a:lnTo>
                    <a:pt x="24283" y="47021"/>
                  </a:lnTo>
                  <a:lnTo>
                    <a:pt x="23653" y="47398"/>
                  </a:lnTo>
                  <a:lnTo>
                    <a:pt x="23022" y="48526"/>
                  </a:lnTo>
                  <a:lnTo>
                    <a:pt x="22864" y="47398"/>
                  </a:lnTo>
                  <a:lnTo>
                    <a:pt x="23495" y="47398"/>
                  </a:lnTo>
                  <a:lnTo>
                    <a:pt x="23968" y="47021"/>
                  </a:lnTo>
                  <a:lnTo>
                    <a:pt x="24283" y="45517"/>
                  </a:lnTo>
                  <a:lnTo>
                    <a:pt x="23968" y="44388"/>
                  </a:lnTo>
                  <a:lnTo>
                    <a:pt x="23653" y="44388"/>
                  </a:lnTo>
                  <a:lnTo>
                    <a:pt x="22864" y="44012"/>
                  </a:lnTo>
                  <a:lnTo>
                    <a:pt x="22233" y="42507"/>
                  </a:lnTo>
                  <a:lnTo>
                    <a:pt x="21760" y="42131"/>
                  </a:lnTo>
                  <a:lnTo>
                    <a:pt x="21760" y="41003"/>
                  </a:lnTo>
                  <a:lnTo>
                    <a:pt x="21760" y="40626"/>
                  </a:lnTo>
                  <a:lnTo>
                    <a:pt x="21603" y="39122"/>
                  </a:lnTo>
                  <a:lnTo>
                    <a:pt x="20972" y="37993"/>
                  </a:lnTo>
                  <a:lnTo>
                    <a:pt x="20341" y="37617"/>
                  </a:lnTo>
                  <a:lnTo>
                    <a:pt x="19710" y="36865"/>
                  </a:lnTo>
                  <a:lnTo>
                    <a:pt x="19710" y="35360"/>
                  </a:lnTo>
                  <a:lnTo>
                    <a:pt x="19080" y="33855"/>
                  </a:lnTo>
                  <a:lnTo>
                    <a:pt x="18922" y="33855"/>
                  </a:lnTo>
                  <a:lnTo>
                    <a:pt x="18607" y="33855"/>
                  </a:lnTo>
                  <a:lnTo>
                    <a:pt x="18607" y="35360"/>
                  </a:lnTo>
                  <a:lnTo>
                    <a:pt x="18291" y="34608"/>
                  </a:lnTo>
                  <a:lnTo>
                    <a:pt x="17660" y="33855"/>
                  </a:lnTo>
                  <a:lnTo>
                    <a:pt x="17345" y="32351"/>
                  </a:lnTo>
                  <a:lnTo>
                    <a:pt x="16714" y="31222"/>
                  </a:lnTo>
                  <a:lnTo>
                    <a:pt x="16714" y="31974"/>
                  </a:lnTo>
                  <a:lnTo>
                    <a:pt x="16557" y="31222"/>
                  </a:lnTo>
                  <a:lnTo>
                    <a:pt x="16557" y="30470"/>
                  </a:lnTo>
                  <a:lnTo>
                    <a:pt x="16557" y="29717"/>
                  </a:lnTo>
                  <a:lnTo>
                    <a:pt x="16084" y="28965"/>
                  </a:lnTo>
                  <a:lnTo>
                    <a:pt x="15295" y="27084"/>
                  </a:lnTo>
                  <a:lnTo>
                    <a:pt x="14664" y="25579"/>
                  </a:lnTo>
                  <a:lnTo>
                    <a:pt x="14034" y="24451"/>
                  </a:lnTo>
                  <a:lnTo>
                    <a:pt x="13403" y="24075"/>
                  </a:lnTo>
                  <a:lnTo>
                    <a:pt x="13245" y="22946"/>
                  </a:lnTo>
                  <a:lnTo>
                    <a:pt x="12772" y="22570"/>
                  </a:lnTo>
                  <a:lnTo>
                    <a:pt x="11984" y="21065"/>
                  </a:lnTo>
                  <a:lnTo>
                    <a:pt x="11984" y="20689"/>
                  </a:lnTo>
                  <a:lnTo>
                    <a:pt x="11984" y="19561"/>
                  </a:lnTo>
                  <a:lnTo>
                    <a:pt x="11668" y="19184"/>
                  </a:lnTo>
                  <a:lnTo>
                    <a:pt x="11353" y="18056"/>
                  </a:lnTo>
                  <a:lnTo>
                    <a:pt x="11195" y="16551"/>
                  </a:lnTo>
                  <a:lnTo>
                    <a:pt x="10565" y="14670"/>
                  </a:lnTo>
                  <a:lnTo>
                    <a:pt x="9934" y="13166"/>
                  </a:lnTo>
                  <a:lnTo>
                    <a:pt x="9618" y="13918"/>
                  </a:lnTo>
                  <a:lnTo>
                    <a:pt x="8988" y="13918"/>
                  </a:lnTo>
                  <a:lnTo>
                    <a:pt x="8357" y="13166"/>
                  </a:lnTo>
                  <a:lnTo>
                    <a:pt x="7095" y="13918"/>
                  </a:lnTo>
                  <a:lnTo>
                    <a:pt x="6307" y="13166"/>
                  </a:lnTo>
                  <a:lnTo>
                    <a:pt x="5834" y="12413"/>
                  </a:lnTo>
                  <a:lnTo>
                    <a:pt x="5045" y="10909"/>
                  </a:lnTo>
                  <a:lnTo>
                    <a:pt x="4888" y="10909"/>
                  </a:lnTo>
                  <a:lnTo>
                    <a:pt x="4415" y="10909"/>
                  </a:lnTo>
                  <a:lnTo>
                    <a:pt x="3784" y="12413"/>
                  </a:lnTo>
                  <a:lnTo>
                    <a:pt x="4257" y="13918"/>
                  </a:lnTo>
                  <a:lnTo>
                    <a:pt x="5045" y="17680"/>
                  </a:lnTo>
                  <a:lnTo>
                    <a:pt x="7095" y="22570"/>
                  </a:lnTo>
                  <a:lnTo>
                    <a:pt x="7568" y="22946"/>
                  </a:lnTo>
                  <a:lnTo>
                    <a:pt x="8042" y="24075"/>
                  </a:lnTo>
                  <a:lnTo>
                    <a:pt x="8357" y="24075"/>
                  </a:lnTo>
                  <a:lnTo>
                    <a:pt x="8672" y="24451"/>
                  </a:lnTo>
                  <a:lnTo>
                    <a:pt x="8988" y="27084"/>
                  </a:lnTo>
                  <a:lnTo>
                    <a:pt x="9618" y="28213"/>
                  </a:lnTo>
                  <a:lnTo>
                    <a:pt x="10091" y="29717"/>
                  </a:lnTo>
                  <a:lnTo>
                    <a:pt x="10565" y="30470"/>
                  </a:lnTo>
                  <a:lnTo>
                    <a:pt x="10565" y="31222"/>
                  </a:lnTo>
                  <a:lnTo>
                    <a:pt x="10565" y="32351"/>
                  </a:lnTo>
                  <a:lnTo>
                    <a:pt x="10722" y="33103"/>
                  </a:lnTo>
                  <a:lnTo>
                    <a:pt x="11195" y="33855"/>
                  </a:lnTo>
                  <a:lnTo>
                    <a:pt x="11668" y="34608"/>
                  </a:lnTo>
                  <a:lnTo>
                    <a:pt x="12299" y="35360"/>
                  </a:lnTo>
                  <a:lnTo>
                    <a:pt x="13245" y="37617"/>
                  </a:lnTo>
                  <a:lnTo>
                    <a:pt x="13403" y="37993"/>
                  </a:lnTo>
                  <a:lnTo>
                    <a:pt x="13403" y="39498"/>
                  </a:lnTo>
                  <a:lnTo>
                    <a:pt x="13876" y="42507"/>
                  </a:lnTo>
                  <a:lnTo>
                    <a:pt x="14034" y="44388"/>
                  </a:lnTo>
                  <a:lnTo>
                    <a:pt x="14507" y="47021"/>
                  </a:lnTo>
                  <a:lnTo>
                    <a:pt x="14507" y="47398"/>
                  </a:lnTo>
                  <a:lnTo>
                    <a:pt x="14664" y="47398"/>
                  </a:lnTo>
                  <a:lnTo>
                    <a:pt x="14822" y="48526"/>
                  </a:lnTo>
                  <a:lnTo>
                    <a:pt x="15453" y="48902"/>
                  </a:lnTo>
                  <a:lnTo>
                    <a:pt x="15926" y="49655"/>
                  </a:lnTo>
                  <a:lnTo>
                    <a:pt x="15926" y="50407"/>
                  </a:lnTo>
                  <a:lnTo>
                    <a:pt x="16084" y="51912"/>
                  </a:lnTo>
                  <a:lnTo>
                    <a:pt x="16714" y="53416"/>
                  </a:lnTo>
                  <a:lnTo>
                    <a:pt x="17345" y="54545"/>
                  </a:lnTo>
                  <a:lnTo>
                    <a:pt x="17660" y="56050"/>
                  </a:lnTo>
                  <a:lnTo>
                    <a:pt x="17345" y="57178"/>
                  </a:lnTo>
                  <a:lnTo>
                    <a:pt x="17345" y="57554"/>
                  </a:lnTo>
                  <a:lnTo>
                    <a:pt x="17976" y="59059"/>
                  </a:lnTo>
                  <a:lnTo>
                    <a:pt x="18291" y="60940"/>
                  </a:lnTo>
                  <a:lnTo>
                    <a:pt x="18607" y="63573"/>
                  </a:lnTo>
                  <a:lnTo>
                    <a:pt x="18607" y="65078"/>
                  </a:lnTo>
                  <a:lnTo>
                    <a:pt x="18922" y="65830"/>
                  </a:lnTo>
                  <a:lnTo>
                    <a:pt x="19710" y="68840"/>
                  </a:lnTo>
                  <a:lnTo>
                    <a:pt x="20341" y="70344"/>
                  </a:lnTo>
                  <a:lnTo>
                    <a:pt x="20814" y="71849"/>
                  </a:lnTo>
                  <a:lnTo>
                    <a:pt x="21445" y="73354"/>
                  </a:lnTo>
                  <a:lnTo>
                    <a:pt x="21760" y="74858"/>
                  </a:lnTo>
                  <a:lnTo>
                    <a:pt x="22233" y="75987"/>
                  </a:lnTo>
                  <a:lnTo>
                    <a:pt x="22864" y="77492"/>
                  </a:lnTo>
                  <a:lnTo>
                    <a:pt x="23968" y="80501"/>
                  </a:lnTo>
                  <a:lnTo>
                    <a:pt x="25072" y="82382"/>
                  </a:lnTo>
                  <a:lnTo>
                    <a:pt x="25703" y="83510"/>
                  </a:lnTo>
                  <a:lnTo>
                    <a:pt x="26018" y="85015"/>
                  </a:lnTo>
                  <a:lnTo>
                    <a:pt x="26333" y="86520"/>
                  </a:lnTo>
                  <a:lnTo>
                    <a:pt x="26964" y="87272"/>
                  </a:lnTo>
                  <a:lnTo>
                    <a:pt x="27595" y="88777"/>
                  </a:lnTo>
                  <a:lnTo>
                    <a:pt x="27910" y="89905"/>
                  </a:lnTo>
                  <a:lnTo>
                    <a:pt x="27910" y="88777"/>
                  </a:lnTo>
                  <a:lnTo>
                    <a:pt x="27595" y="86896"/>
                  </a:lnTo>
                  <a:lnTo>
                    <a:pt x="27910" y="86896"/>
                  </a:lnTo>
                  <a:lnTo>
                    <a:pt x="28068" y="87272"/>
                  </a:lnTo>
                  <a:lnTo>
                    <a:pt x="28699" y="88401"/>
                  </a:lnTo>
                  <a:lnTo>
                    <a:pt x="29172" y="88401"/>
                  </a:lnTo>
                  <a:lnTo>
                    <a:pt x="29329" y="87272"/>
                  </a:lnTo>
                  <a:lnTo>
                    <a:pt x="29329" y="86520"/>
                  </a:lnTo>
                  <a:lnTo>
                    <a:pt x="29960" y="87272"/>
                  </a:lnTo>
                  <a:lnTo>
                    <a:pt x="30591" y="88777"/>
                  </a:lnTo>
                  <a:close/>
                  <a:moveTo>
                    <a:pt x="62601" y="109090"/>
                  </a:moveTo>
                  <a:lnTo>
                    <a:pt x="63705" y="109090"/>
                  </a:lnTo>
                  <a:lnTo>
                    <a:pt x="63863" y="108338"/>
                  </a:lnTo>
                  <a:lnTo>
                    <a:pt x="63705" y="107962"/>
                  </a:lnTo>
                  <a:lnTo>
                    <a:pt x="63705" y="106457"/>
                  </a:lnTo>
                  <a:lnTo>
                    <a:pt x="63232" y="105329"/>
                  </a:lnTo>
                  <a:lnTo>
                    <a:pt x="63074" y="106457"/>
                  </a:lnTo>
                  <a:lnTo>
                    <a:pt x="63074" y="106833"/>
                  </a:lnTo>
                  <a:lnTo>
                    <a:pt x="62601" y="106457"/>
                  </a:lnTo>
                  <a:lnTo>
                    <a:pt x="62444" y="105329"/>
                  </a:lnTo>
                  <a:lnTo>
                    <a:pt x="61971" y="106457"/>
                  </a:lnTo>
                  <a:lnTo>
                    <a:pt x="61813" y="106457"/>
                  </a:lnTo>
                  <a:lnTo>
                    <a:pt x="61813" y="105329"/>
                  </a:lnTo>
                  <a:lnTo>
                    <a:pt x="61655" y="104952"/>
                  </a:lnTo>
                  <a:lnTo>
                    <a:pt x="60551" y="104952"/>
                  </a:lnTo>
                  <a:lnTo>
                    <a:pt x="60551" y="105329"/>
                  </a:lnTo>
                  <a:lnTo>
                    <a:pt x="61024" y="106833"/>
                  </a:lnTo>
                  <a:lnTo>
                    <a:pt x="61813" y="107962"/>
                  </a:lnTo>
                  <a:lnTo>
                    <a:pt x="61655" y="108338"/>
                  </a:lnTo>
                  <a:lnTo>
                    <a:pt x="61024" y="109090"/>
                  </a:lnTo>
                  <a:lnTo>
                    <a:pt x="60551" y="108338"/>
                  </a:lnTo>
                  <a:lnTo>
                    <a:pt x="60394" y="107962"/>
                  </a:lnTo>
                  <a:lnTo>
                    <a:pt x="59763" y="106833"/>
                  </a:lnTo>
                  <a:lnTo>
                    <a:pt x="59132" y="106457"/>
                  </a:lnTo>
                  <a:lnTo>
                    <a:pt x="58501" y="106833"/>
                  </a:lnTo>
                  <a:lnTo>
                    <a:pt x="58186" y="107962"/>
                  </a:lnTo>
                  <a:lnTo>
                    <a:pt x="57871" y="108338"/>
                  </a:lnTo>
                  <a:lnTo>
                    <a:pt x="57871" y="109843"/>
                  </a:lnTo>
                  <a:lnTo>
                    <a:pt x="57871" y="110595"/>
                  </a:lnTo>
                  <a:lnTo>
                    <a:pt x="58501" y="111347"/>
                  </a:lnTo>
                  <a:lnTo>
                    <a:pt x="58817" y="111347"/>
                  </a:lnTo>
                  <a:lnTo>
                    <a:pt x="59132" y="111347"/>
                  </a:lnTo>
                  <a:lnTo>
                    <a:pt x="59448" y="111347"/>
                  </a:lnTo>
                  <a:lnTo>
                    <a:pt x="59921" y="110595"/>
                  </a:lnTo>
                  <a:lnTo>
                    <a:pt x="60551" y="109843"/>
                  </a:lnTo>
                  <a:lnTo>
                    <a:pt x="61655" y="109090"/>
                  </a:lnTo>
                  <a:lnTo>
                    <a:pt x="61971" y="107962"/>
                  </a:lnTo>
                  <a:lnTo>
                    <a:pt x="61971" y="109090"/>
                  </a:lnTo>
                  <a:lnTo>
                    <a:pt x="61971" y="109843"/>
                  </a:lnTo>
                  <a:lnTo>
                    <a:pt x="62444" y="109843"/>
                  </a:lnTo>
                  <a:lnTo>
                    <a:pt x="62601" y="109843"/>
                  </a:lnTo>
                  <a:lnTo>
                    <a:pt x="63074" y="109843"/>
                  </a:lnTo>
                  <a:lnTo>
                    <a:pt x="63232" y="109843"/>
                  </a:lnTo>
                  <a:lnTo>
                    <a:pt x="62601" y="109090"/>
                  </a:lnTo>
                  <a:close/>
                  <a:moveTo>
                    <a:pt x="57871" y="106457"/>
                  </a:moveTo>
                  <a:lnTo>
                    <a:pt x="57555" y="105329"/>
                  </a:lnTo>
                  <a:lnTo>
                    <a:pt x="56925" y="105329"/>
                  </a:lnTo>
                  <a:lnTo>
                    <a:pt x="56294" y="106457"/>
                  </a:lnTo>
                  <a:lnTo>
                    <a:pt x="56136" y="107962"/>
                  </a:lnTo>
                  <a:lnTo>
                    <a:pt x="56136" y="109090"/>
                  </a:lnTo>
                  <a:lnTo>
                    <a:pt x="55663" y="109090"/>
                  </a:lnTo>
                  <a:lnTo>
                    <a:pt x="55505" y="109090"/>
                  </a:lnTo>
                  <a:lnTo>
                    <a:pt x="55663" y="109843"/>
                  </a:lnTo>
                  <a:lnTo>
                    <a:pt x="56294" y="109843"/>
                  </a:lnTo>
                  <a:lnTo>
                    <a:pt x="57398" y="109843"/>
                  </a:lnTo>
                  <a:lnTo>
                    <a:pt x="57398" y="108338"/>
                  </a:lnTo>
                  <a:lnTo>
                    <a:pt x="57871" y="106833"/>
                  </a:lnTo>
                  <a:lnTo>
                    <a:pt x="57871" y="106457"/>
                  </a:lnTo>
                  <a:close/>
                  <a:moveTo>
                    <a:pt x="52194" y="107962"/>
                  </a:moveTo>
                  <a:lnTo>
                    <a:pt x="51879" y="106457"/>
                  </a:lnTo>
                  <a:lnTo>
                    <a:pt x="51879" y="105329"/>
                  </a:lnTo>
                  <a:lnTo>
                    <a:pt x="52194" y="103448"/>
                  </a:lnTo>
                  <a:lnTo>
                    <a:pt x="52194" y="101943"/>
                  </a:lnTo>
                  <a:lnTo>
                    <a:pt x="51563" y="101943"/>
                  </a:lnTo>
                  <a:lnTo>
                    <a:pt x="50932" y="101943"/>
                  </a:lnTo>
                  <a:lnTo>
                    <a:pt x="50459" y="101943"/>
                  </a:lnTo>
                  <a:lnTo>
                    <a:pt x="49829" y="101943"/>
                  </a:lnTo>
                  <a:lnTo>
                    <a:pt x="49198" y="101943"/>
                  </a:lnTo>
                  <a:lnTo>
                    <a:pt x="48567" y="101567"/>
                  </a:lnTo>
                  <a:lnTo>
                    <a:pt x="47936" y="100438"/>
                  </a:lnTo>
                  <a:lnTo>
                    <a:pt x="48409" y="98934"/>
                  </a:lnTo>
                  <a:lnTo>
                    <a:pt x="47936" y="98557"/>
                  </a:lnTo>
                  <a:lnTo>
                    <a:pt x="47779" y="97429"/>
                  </a:lnTo>
                  <a:lnTo>
                    <a:pt x="47779" y="96300"/>
                  </a:lnTo>
                  <a:lnTo>
                    <a:pt x="47148" y="96300"/>
                  </a:lnTo>
                  <a:lnTo>
                    <a:pt x="46517" y="96300"/>
                  </a:lnTo>
                  <a:lnTo>
                    <a:pt x="46044" y="96300"/>
                  </a:lnTo>
                  <a:lnTo>
                    <a:pt x="45886" y="95548"/>
                  </a:lnTo>
                  <a:lnTo>
                    <a:pt x="45729" y="95548"/>
                  </a:lnTo>
                  <a:lnTo>
                    <a:pt x="45256" y="94796"/>
                  </a:lnTo>
                  <a:lnTo>
                    <a:pt x="45098" y="94796"/>
                  </a:lnTo>
                  <a:lnTo>
                    <a:pt x="44467" y="94796"/>
                  </a:lnTo>
                  <a:lnTo>
                    <a:pt x="43994" y="94796"/>
                  </a:lnTo>
                  <a:lnTo>
                    <a:pt x="43837" y="93291"/>
                  </a:lnTo>
                  <a:lnTo>
                    <a:pt x="43521" y="93291"/>
                  </a:lnTo>
                  <a:lnTo>
                    <a:pt x="43206" y="93291"/>
                  </a:lnTo>
                  <a:lnTo>
                    <a:pt x="42890" y="94796"/>
                  </a:lnTo>
                  <a:lnTo>
                    <a:pt x="42575" y="96300"/>
                  </a:lnTo>
                  <a:lnTo>
                    <a:pt x="42260" y="97053"/>
                  </a:lnTo>
                  <a:lnTo>
                    <a:pt x="41944" y="97053"/>
                  </a:lnTo>
                  <a:lnTo>
                    <a:pt x="41471" y="96300"/>
                  </a:lnTo>
                  <a:lnTo>
                    <a:pt x="40840" y="96300"/>
                  </a:lnTo>
                  <a:lnTo>
                    <a:pt x="39579" y="96300"/>
                  </a:lnTo>
                  <a:lnTo>
                    <a:pt x="38948" y="96300"/>
                  </a:lnTo>
                  <a:lnTo>
                    <a:pt x="38791" y="95548"/>
                  </a:lnTo>
                  <a:lnTo>
                    <a:pt x="38160" y="96300"/>
                  </a:lnTo>
                  <a:lnTo>
                    <a:pt x="37687" y="94796"/>
                  </a:lnTo>
                  <a:lnTo>
                    <a:pt x="37056" y="92539"/>
                  </a:lnTo>
                  <a:lnTo>
                    <a:pt x="36898" y="91786"/>
                  </a:lnTo>
                  <a:lnTo>
                    <a:pt x="36741" y="92539"/>
                  </a:lnTo>
                  <a:lnTo>
                    <a:pt x="36110" y="91786"/>
                  </a:lnTo>
                  <a:lnTo>
                    <a:pt x="35637" y="91786"/>
                  </a:lnTo>
                  <a:lnTo>
                    <a:pt x="35479" y="91786"/>
                  </a:lnTo>
                  <a:lnTo>
                    <a:pt x="35006" y="91410"/>
                  </a:lnTo>
                  <a:lnTo>
                    <a:pt x="34848" y="90282"/>
                  </a:lnTo>
                  <a:lnTo>
                    <a:pt x="34218" y="89905"/>
                  </a:lnTo>
                  <a:lnTo>
                    <a:pt x="33902" y="89905"/>
                  </a:lnTo>
                  <a:lnTo>
                    <a:pt x="33587" y="90282"/>
                  </a:lnTo>
                  <a:lnTo>
                    <a:pt x="33272" y="91410"/>
                  </a:lnTo>
                  <a:lnTo>
                    <a:pt x="32956" y="90282"/>
                  </a:lnTo>
                  <a:lnTo>
                    <a:pt x="32483" y="89905"/>
                  </a:lnTo>
                  <a:lnTo>
                    <a:pt x="31379" y="90282"/>
                  </a:lnTo>
                  <a:lnTo>
                    <a:pt x="31379" y="89905"/>
                  </a:lnTo>
                  <a:lnTo>
                    <a:pt x="31222" y="89905"/>
                  </a:lnTo>
                  <a:lnTo>
                    <a:pt x="30749" y="91410"/>
                  </a:lnTo>
                  <a:lnTo>
                    <a:pt x="30591" y="92539"/>
                  </a:lnTo>
                  <a:lnTo>
                    <a:pt x="30591" y="93291"/>
                  </a:lnTo>
                  <a:lnTo>
                    <a:pt x="30433" y="93291"/>
                  </a:lnTo>
                  <a:lnTo>
                    <a:pt x="29960" y="95548"/>
                  </a:lnTo>
                  <a:lnTo>
                    <a:pt x="29802" y="95548"/>
                  </a:lnTo>
                  <a:lnTo>
                    <a:pt x="30433" y="96300"/>
                  </a:lnTo>
                  <a:lnTo>
                    <a:pt x="30749" y="96300"/>
                  </a:lnTo>
                  <a:lnTo>
                    <a:pt x="31379" y="96300"/>
                  </a:lnTo>
                  <a:lnTo>
                    <a:pt x="32483" y="97053"/>
                  </a:lnTo>
                  <a:lnTo>
                    <a:pt x="32483" y="97429"/>
                  </a:lnTo>
                  <a:lnTo>
                    <a:pt x="32010" y="98934"/>
                  </a:lnTo>
                  <a:lnTo>
                    <a:pt x="32483" y="100062"/>
                  </a:lnTo>
                  <a:lnTo>
                    <a:pt x="32956" y="100438"/>
                  </a:lnTo>
                  <a:lnTo>
                    <a:pt x="34218" y="100438"/>
                  </a:lnTo>
                  <a:lnTo>
                    <a:pt x="35479" y="101567"/>
                  </a:lnTo>
                  <a:lnTo>
                    <a:pt x="36268" y="102319"/>
                  </a:lnTo>
                  <a:lnTo>
                    <a:pt x="36898" y="102319"/>
                  </a:lnTo>
                  <a:lnTo>
                    <a:pt x="37056" y="102319"/>
                  </a:lnTo>
                  <a:lnTo>
                    <a:pt x="37529" y="101943"/>
                  </a:lnTo>
                  <a:lnTo>
                    <a:pt x="37687" y="101943"/>
                  </a:lnTo>
                  <a:lnTo>
                    <a:pt x="38948" y="101943"/>
                  </a:lnTo>
                  <a:lnTo>
                    <a:pt x="40210" y="102319"/>
                  </a:lnTo>
                  <a:lnTo>
                    <a:pt x="41629" y="103824"/>
                  </a:lnTo>
                  <a:lnTo>
                    <a:pt x="43206" y="105329"/>
                  </a:lnTo>
                  <a:lnTo>
                    <a:pt x="43994" y="105329"/>
                  </a:lnTo>
                  <a:lnTo>
                    <a:pt x="44625" y="105329"/>
                  </a:lnTo>
                  <a:lnTo>
                    <a:pt x="45256" y="106457"/>
                  </a:lnTo>
                  <a:lnTo>
                    <a:pt x="45886" y="106457"/>
                  </a:lnTo>
                  <a:lnTo>
                    <a:pt x="47148" y="106833"/>
                  </a:lnTo>
                  <a:lnTo>
                    <a:pt x="47936" y="106833"/>
                  </a:lnTo>
                  <a:lnTo>
                    <a:pt x="48567" y="106457"/>
                  </a:lnTo>
                  <a:lnTo>
                    <a:pt x="49198" y="105329"/>
                  </a:lnTo>
                  <a:lnTo>
                    <a:pt x="49513" y="106457"/>
                  </a:lnTo>
                  <a:lnTo>
                    <a:pt x="50775" y="107962"/>
                  </a:lnTo>
                  <a:lnTo>
                    <a:pt x="51248" y="108338"/>
                  </a:lnTo>
                  <a:lnTo>
                    <a:pt x="51879" y="108338"/>
                  </a:lnTo>
                  <a:lnTo>
                    <a:pt x="52194" y="109090"/>
                  </a:lnTo>
                  <a:lnTo>
                    <a:pt x="52509" y="109090"/>
                  </a:lnTo>
                  <a:lnTo>
                    <a:pt x="52194" y="108338"/>
                  </a:lnTo>
                  <a:lnTo>
                    <a:pt x="52194" y="107962"/>
                  </a:lnTo>
                  <a:close/>
                  <a:moveTo>
                    <a:pt x="30433" y="63573"/>
                  </a:moveTo>
                  <a:lnTo>
                    <a:pt x="30749" y="63949"/>
                  </a:lnTo>
                  <a:lnTo>
                    <a:pt x="31222" y="65078"/>
                  </a:lnTo>
                  <a:lnTo>
                    <a:pt x="31379" y="65830"/>
                  </a:lnTo>
                  <a:lnTo>
                    <a:pt x="31379" y="67335"/>
                  </a:lnTo>
                  <a:lnTo>
                    <a:pt x="31852" y="68840"/>
                  </a:lnTo>
                  <a:lnTo>
                    <a:pt x="32641" y="69968"/>
                  </a:lnTo>
                  <a:lnTo>
                    <a:pt x="32956" y="70344"/>
                  </a:lnTo>
                  <a:lnTo>
                    <a:pt x="33272" y="70344"/>
                  </a:lnTo>
                  <a:lnTo>
                    <a:pt x="33272" y="69968"/>
                  </a:lnTo>
                  <a:lnTo>
                    <a:pt x="32956" y="68840"/>
                  </a:lnTo>
                  <a:lnTo>
                    <a:pt x="33272" y="67335"/>
                  </a:lnTo>
                  <a:lnTo>
                    <a:pt x="33587" y="66959"/>
                  </a:lnTo>
                  <a:lnTo>
                    <a:pt x="32956" y="66959"/>
                  </a:lnTo>
                  <a:lnTo>
                    <a:pt x="32483" y="65830"/>
                  </a:lnTo>
                  <a:lnTo>
                    <a:pt x="32010" y="65078"/>
                  </a:lnTo>
                  <a:lnTo>
                    <a:pt x="32010" y="62445"/>
                  </a:lnTo>
                  <a:lnTo>
                    <a:pt x="31852" y="60564"/>
                  </a:lnTo>
                  <a:lnTo>
                    <a:pt x="31379" y="59435"/>
                  </a:lnTo>
                  <a:lnTo>
                    <a:pt x="31222" y="59435"/>
                  </a:lnTo>
                  <a:lnTo>
                    <a:pt x="30749" y="60564"/>
                  </a:lnTo>
                  <a:lnTo>
                    <a:pt x="31222" y="60940"/>
                  </a:lnTo>
                  <a:lnTo>
                    <a:pt x="30591" y="60564"/>
                  </a:lnTo>
                  <a:lnTo>
                    <a:pt x="30433" y="59435"/>
                  </a:lnTo>
                  <a:lnTo>
                    <a:pt x="29960" y="60940"/>
                  </a:lnTo>
                  <a:lnTo>
                    <a:pt x="29960" y="62068"/>
                  </a:lnTo>
                  <a:lnTo>
                    <a:pt x="29329" y="63573"/>
                  </a:lnTo>
                  <a:lnTo>
                    <a:pt x="29960" y="63573"/>
                  </a:lnTo>
                  <a:lnTo>
                    <a:pt x="30433" y="63573"/>
                  </a:lnTo>
                  <a:close/>
                  <a:moveTo>
                    <a:pt x="39737" y="48902"/>
                  </a:moveTo>
                  <a:lnTo>
                    <a:pt x="39579" y="49655"/>
                  </a:lnTo>
                  <a:lnTo>
                    <a:pt x="39737" y="51159"/>
                  </a:lnTo>
                  <a:lnTo>
                    <a:pt x="39579" y="51159"/>
                  </a:lnTo>
                  <a:lnTo>
                    <a:pt x="39579" y="51912"/>
                  </a:lnTo>
                  <a:lnTo>
                    <a:pt x="39579" y="52664"/>
                  </a:lnTo>
                  <a:lnTo>
                    <a:pt x="40210" y="53416"/>
                  </a:lnTo>
                  <a:lnTo>
                    <a:pt x="40367" y="54169"/>
                  </a:lnTo>
                  <a:lnTo>
                    <a:pt x="40210" y="54169"/>
                  </a:lnTo>
                  <a:lnTo>
                    <a:pt x="39737" y="54169"/>
                  </a:lnTo>
                  <a:lnTo>
                    <a:pt x="39737" y="54545"/>
                  </a:lnTo>
                  <a:lnTo>
                    <a:pt x="39737" y="55673"/>
                  </a:lnTo>
                  <a:lnTo>
                    <a:pt x="40367" y="55673"/>
                  </a:lnTo>
                  <a:lnTo>
                    <a:pt x="40840" y="55673"/>
                  </a:lnTo>
                  <a:lnTo>
                    <a:pt x="40840" y="56050"/>
                  </a:lnTo>
                  <a:lnTo>
                    <a:pt x="40998" y="55673"/>
                  </a:lnTo>
                  <a:lnTo>
                    <a:pt x="41471" y="56050"/>
                  </a:lnTo>
                  <a:lnTo>
                    <a:pt x="41471" y="57178"/>
                  </a:lnTo>
                  <a:lnTo>
                    <a:pt x="41629" y="58683"/>
                  </a:lnTo>
                  <a:lnTo>
                    <a:pt x="41944" y="59435"/>
                  </a:lnTo>
                  <a:lnTo>
                    <a:pt x="41629" y="60564"/>
                  </a:lnTo>
                  <a:lnTo>
                    <a:pt x="41471" y="62068"/>
                  </a:lnTo>
                  <a:lnTo>
                    <a:pt x="41629" y="62445"/>
                  </a:lnTo>
                  <a:lnTo>
                    <a:pt x="41944" y="63573"/>
                  </a:lnTo>
                  <a:lnTo>
                    <a:pt x="41944" y="65830"/>
                  </a:lnTo>
                  <a:lnTo>
                    <a:pt x="42260" y="67335"/>
                  </a:lnTo>
                  <a:lnTo>
                    <a:pt x="42260" y="68840"/>
                  </a:lnTo>
                  <a:lnTo>
                    <a:pt x="42260" y="69968"/>
                  </a:lnTo>
                  <a:lnTo>
                    <a:pt x="42890" y="68840"/>
                  </a:lnTo>
                  <a:lnTo>
                    <a:pt x="43206" y="68840"/>
                  </a:lnTo>
                  <a:lnTo>
                    <a:pt x="43206" y="69968"/>
                  </a:lnTo>
                  <a:lnTo>
                    <a:pt x="43521" y="69968"/>
                  </a:lnTo>
                  <a:lnTo>
                    <a:pt x="43994" y="70344"/>
                  </a:lnTo>
                  <a:lnTo>
                    <a:pt x="44467" y="69968"/>
                  </a:lnTo>
                  <a:lnTo>
                    <a:pt x="45098" y="68840"/>
                  </a:lnTo>
                  <a:lnTo>
                    <a:pt x="45729" y="69968"/>
                  </a:lnTo>
                  <a:lnTo>
                    <a:pt x="45886" y="68463"/>
                  </a:lnTo>
                  <a:lnTo>
                    <a:pt x="46044" y="70344"/>
                  </a:lnTo>
                  <a:lnTo>
                    <a:pt x="46044" y="73354"/>
                  </a:lnTo>
                  <a:lnTo>
                    <a:pt x="46517" y="73354"/>
                  </a:lnTo>
                  <a:lnTo>
                    <a:pt x="46675" y="73354"/>
                  </a:lnTo>
                  <a:lnTo>
                    <a:pt x="47148" y="71849"/>
                  </a:lnTo>
                  <a:lnTo>
                    <a:pt x="47306" y="71849"/>
                  </a:lnTo>
                  <a:lnTo>
                    <a:pt x="47779" y="71849"/>
                  </a:lnTo>
                  <a:lnTo>
                    <a:pt x="47936" y="72601"/>
                  </a:lnTo>
                  <a:lnTo>
                    <a:pt x="48409" y="72601"/>
                  </a:lnTo>
                  <a:lnTo>
                    <a:pt x="48883" y="71097"/>
                  </a:lnTo>
                  <a:lnTo>
                    <a:pt x="49198" y="68840"/>
                  </a:lnTo>
                  <a:lnTo>
                    <a:pt x="49829" y="71097"/>
                  </a:lnTo>
                  <a:lnTo>
                    <a:pt x="50144" y="71097"/>
                  </a:lnTo>
                  <a:lnTo>
                    <a:pt x="50459" y="71097"/>
                  </a:lnTo>
                  <a:lnTo>
                    <a:pt x="50775" y="71097"/>
                  </a:lnTo>
                  <a:lnTo>
                    <a:pt x="50775" y="71849"/>
                  </a:lnTo>
                  <a:lnTo>
                    <a:pt x="50775" y="72601"/>
                  </a:lnTo>
                  <a:lnTo>
                    <a:pt x="50932" y="73354"/>
                  </a:lnTo>
                  <a:lnTo>
                    <a:pt x="51563" y="72601"/>
                  </a:lnTo>
                  <a:lnTo>
                    <a:pt x="51879" y="71097"/>
                  </a:lnTo>
                  <a:lnTo>
                    <a:pt x="51879" y="71849"/>
                  </a:lnTo>
                  <a:lnTo>
                    <a:pt x="52194" y="71849"/>
                  </a:lnTo>
                  <a:lnTo>
                    <a:pt x="52509" y="71097"/>
                  </a:lnTo>
                  <a:lnTo>
                    <a:pt x="52509" y="72601"/>
                  </a:lnTo>
                  <a:lnTo>
                    <a:pt x="52982" y="71849"/>
                  </a:lnTo>
                  <a:lnTo>
                    <a:pt x="52982" y="73354"/>
                  </a:lnTo>
                  <a:lnTo>
                    <a:pt x="53455" y="74858"/>
                  </a:lnTo>
                  <a:lnTo>
                    <a:pt x="52982" y="77115"/>
                  </a:lnTo>
                  <a:lnTo>
                    <a:pt x="53455" y="77492"/>
                  </a:lnTo>
                  <a:lnTo>
                    <a:pt x="53613" y="77115"/>
                  </a:lnTo>
                  <a:lnTo>
                    <a:pt x="54717" y="75987"/>
                  </a:lnTo>
                  <a:lnTo>
                    <a:pt x="56294" y="74106"/>
                  </a:lnTo>
                  <a:lnTo>
                    <a:pt x="56767" y="73354"/>
                  </a:lnTo>
                  <a:lnTo>
                    <a:pt x="56925" y="72601"/>
                  </a:lnTo>
                  <a:lnTo>
                    <a:pt x="56925" y="73354"/>
                  </a:lnTo>
                  <a:lnTo>
                    <a:pt x="56925" y="77115"/>
                  </a:lnTo>
                  <a:lnTo>
                    <a:pt x="57398" y="75987"/>
                  </a:lnTo>
                  <a:lnTo>
                    <a:pt x="57555" y="74858"/>
                  </a:lnTo>
                  <a:lnTo>
                    <a:pt x="57398" y="73354"/>
                  </a:lnTo>
                  <a:lnTo>
                    <a:pt x="57555" y="71849"/>
                  </a:lnTo>
                  <a:lnTo>
                    <a:pt x="57398" y="71849"/>
                  </a:lnTo>
                  <a:lnTo>
                    <a:pt x="56925" y="71849"/>
                  </a:lnTo>
                  <a:lnTo>
                    <a:pt x="56925" y="71097"/>
                  </a:lnTo>
                  <a:lnTo>
                    <a:pt x="57555" y="70344"/>
                  </a:lnTo>
                  <a:lnTo>
                    <a:pt x="57398" y="69968"/>
                  </a:lnTo>
                  <a:lnTo>
                    <a:pt x="57555" y="68840"/>
                  </a:lnTo>
                  <a:lnTo>
                    <a:pt x="57871" y="67335"/>
                  </a:lnTo>
                  <a:lnTo>
                    <a:pt x="57555" y="66959"/>
                  </a:lnTo>
                  <a:lnTo>
                    <a:pt x="58186" y="66959"/>
                  </a:lnTo>
                  <a:lnTo>
                    <a:pt x="58186" y="65454"/>
                  </a:lnTo>
                  <a:lnTo>
                    <a:pt x="58501" y="63949"/>
                  </a:lnTo>
                  <a:lnTo>
                    <a:pt x="57871" y="63949"/>
                  </a:lnTo>
                  <a:lnTo>
                    <a:pt x="57555" y="63949"/>
                  </a:lnTo>
                  <a:lnTo>
                    <a:pt x="57871" y="62445"/>
                  </a:lnTo>
                  <a:lnTo>
                    <a:pt x="57871" y="62068"/>
                  </a:lnTo>
                  <a:lnTo>
                    <a:pt x="57555" y="62068"/>
                  </a:lnTo>
                  <a:lnTo>
                    <a:pt x="58186" y="60564"/>
                  </a:lnTo>
                  <a:lnTo>
                    <a:pt x="58186" y="59435"/>
                  </a:lnTo>
                  <a:lnTo>
                    <a:pt x="58501" y="59059"/>
                  </a:lnTo>
                  <a:lnTo>
                    <a:pt x="58817" y="58683"/>
                  </a:lnTo>
                  <a:lnTo>
                    <a:pt x="58817" y="57554"/>
                  </a:lnTo>
                  <a:lnTo>
                    <a:pt x="58817" y="56050"/>
                  </a:lnTo>
                  <a:lnTo>
                    <a:pt x="59132" y="57554"/>
                  </a:lnTo>
                  <a:lnTo>
                    <a:pt x="59448" y="57554"/>
                  </a:lnTo>
                  <a:lnTo>
                    <a:pt x="59921" y="56050"/>
                  </a:lnTo>
                  <a:lnTo>
                    <a:pt x="60394" y="54545"/>
                  </a:lnTo>
                  <a:lnTo>
                    <a:pt x="60394" y="55673"/>
                  </a:lnTo>
                  <a:lnTo>
                    <a:pt x="60551" y="55673"/>
                  </a:lnTo>
                  <a:lnTo>
                    <a:pt x="61024" y="54545"/>
                  </a:lnTo>
                  <a:lnTo>
                    <a:pt x="61024" y="54169"/>
                  </a:lnTo>
                  <a:lnTo>
                    <a:pt x="61024" y="53416"/>
                  </a:lnTo>
                  <a:lnTo>
                    <a:pt x="61182" y="52664"/>
                  </a:lnTo>
                  <a:lnTo>
                    <a:pt x="60551" y="52664"/>
                  </a:lnTo>
                  <a:lnTo>
                    <a:pt x="60551" y="49655"/>
                  </a:lnTo>
                  <a:lnTo>
                    <a:pt x="61024" y="45893"/>
                  </a:lnTo>
                  <a:lnTo>
                    <a:pt x="61182" y="44388"/>
                  </a:lnTo>
                  <a:lnTo>
                    <a:pt x="61655" y="44012"/>
                  </a:lnTo>
                  <a:lnTo>
                    <a:pt x="61813" y="44012"/>
                  </a:lnTo>
                  <a:lnTo>
                    <a:pt x="61971" y="42884"/>
                  </a:lnTo>
                  <a:lnTo>
                    <a:pt x="61813" y="42131"/>
                  </a:lnTo>
                  <a:lnTo>
                    <a:pt x="62601" y="42884"/>
                  </a:lnTo>
                  <a:lnTo>
                    <a:pt x="63074" y="44012"/>
                  </a:lnTo>
                  <a:lnTo>
                    <a:pt x="63705" y="44012"/>
                  </a:lnTo>
                  <a:lnTo>
                    <a:pt x="63863" y="42884"/>
                  </a:lnTo>
                  <a:lnTo>
                    <a:pt x="64494" y="42507"/>
                  </a:lnTo>
                  <a:lnTo>
                    <a:pt x="64336" y="42131"/>
                  </a:lnTo>
                  <a:lnTo>
                    <a:pt x="63863" y="41003"/>
                  </a:lnTo>
                  <a:lnTo>
                    <a:pt x="63232" y="40626"/>
                  </a:lnTo>
                  <a:lnTo>
                    <a:pt x="62601" y="37993"/>
                  </a:lnTo>
                  <a:lnTo>
                    <a:pt x="61813" y="36865"/>
                  </a:lnTo>
                  <a:lnTo>
                    <a:pt x="61655" y="36112"/>
                  </a:lnTo>
                  <a:lnTo>
                    <a:pt x="61655" y="35360"/>
                  </a:lnTo>
                  <a:lnTo>
                    <a:pt x="61813" y="34608"/>
                  </a:lnTo>
                  <a:lnTo>
                    <a:pt x="61971" y="33855"/>
                  </a:lnTo>
                  <a:lnTo>
                    <a:pt x="61971" y="33103"/>
                  </a:lnTo>
                  <a:lnTo>
                    <a:pt x="61655" y="31222"/>
                  </a:lnTo>
                  <a:lnTo>
                    <a:pt x="61182" y="30470"/>
                  </a:lnTo>
                  <a:lnTo>
                    <a:pt x="61024" y="29717"/>
                  </a:lnTo>
                  <a:lnTo>
                    <a:pt x="60551" y="29717"/>
                  </a:lnTo>
                  <a:lnTo>
                    <a:pt x="61024" y="28965"/>
                  </a:lnTo>
                  <a:lnTo>
                    <a:pt x="61024" y="28213"/>
                  </a:lnTo>
                  <a:lnTo>
                    <a:pt x="60394" y="28213"/>
                  </a:lnTo>
                  <a:lnTo>
                    <a:pt x="59921" y="27084"/>
                  </a:lnTo>
                  <a:lnTo>
                    <a:pt x="60394" y="27084"/>
                  </a:lnTo>
                  <a:lnTo>
                    <a:pt x="60394" y="25956"/>
                  </a:lnTo>
                  <a:lnTo>
                    <a:pt x="59921" y="25579"/>
                  </a:lnTo>
                  <a:lnTo>
                    <a:pt x="59448" y="24451"/>
                  </a:lnTo>
                  <a:lnTo>
                    <a:pt x="59921" y="24451"/>
                  </a:lnTo>
                  <a:lnTo>
                    <a:pt x="60551" y="24451"/>
                  </a:lnTo>
                  <a:lnTo>
                    <a:pt x="60394" y="22946"/>
                  </a:lnTo>
                  <a:lnTo>
                    <a:pt x="61024" y="24451"/>
                  </a:lnTo>
                  <a:lnTo>
                    <a:pt x="61182" y="24451"/>
                  </a:lnTo>
                  <a:lnTo>
                    <a:pt x="61182" y="24075"/>
                  </a:lnTo>
                  <a:lnTo>
                    <a:pt x="61182" y="22946"/>
                  </a:lnTo>
                  <a:lnTo>
                    <a:pt x="60551" y="22570"/>
                  </a:lnTo>
                  <a:lnTo>
                    <a:pt x="60394" y="21065"/>
                  </a:lnTo>
                  <a:lnTo>
                    <a:pt x="60551" y="21065"/>
                  </a:lnTo>
                  <a:lnTo>
                    <a:pt x="59921" y="20689"/>
                  </a:lnTo>
                  <a:lnTo>
                    <a:pt x="59763" y="20689"/>
                  </a:lnTo>
                  <a:lnTo>
                    <a:pt x="59448" y="19561"/>
                  </a:lnTo>
                  <a:lnTo>
                    <a:pt x="59290" y="19561"/>
                  </a:lnTo>
                  <a:lnTo>
                    <a:pt x="59132" y="19561"/>
                  </a:lnTo>
                  <a:lnTo>
                    <a:pt x="58501" y="19561"/>
                  </a:lnTo>
                  <a:lnTo>
                    <a:pt x="57871" y="19184"/>
                  </a:lnTo>
                  <a:lnTo>
                    <a:pt x="57871" y="19561"/>
                  </a:lnTo>
                  <a:lnTo>
                    <a:pt x="57398" y="19561"/>
                  </a:lnTo>
                  <a:lnTo>
                    <a:pt x="56767" y="19561"/>
                  </a:lnTo>
                  <a:lnTo>
                    <a:pt x="56294" y="19561"/>
                  </a:lnTo>
                  <a:lnTo>
                    <a:pt x="56136" y="20689"/>
                  </a:lnTo>
                  <a:lnTo>
                    <a:pt x="55663" y="22946"/>
                  </a:lnTo>
                  <a:lnTo>
                    <a:pt x="55663" y="25579"/>
                  </a:lnTo>
                  <a:lnTo>
                    <a:pt x="55663" y="25956"/>
                  </a:lnTo>
                  <a:lnTo>
                    <a:pt x="55505" y="27084"/>
                  </a:lnTo>
                  <a:lnTo>
                    <a:pt x="55505" y="28213"/>
                  </a:lnTo>
                  <a:lnTo>
                    <a:pt x="54875" y="28965"/>
                  </a:lnTo>
                  <a:lnTo>
                    <a:pt x="54717" y="29717"/>
                  </a:lnTo>
                  <a:lnTo>
                    <a:pt x="54717" y="30470"/>
                  </a:lnTo>
                  <a:lnTo>
                    <a:pt x="54875" y="31974"/>
                  </a:lnTo>
                  <a:lnTo>
                    <a:pt x="54086" y="33103"/>
                  </a:lnTo>
                  <a:lnTo>
                    <a:pt x="54086" y="33855"/>
                  </a:lnTo>
                  <a:lnTo>
                    <a:pt x="54086" y="35360"/>
                  </a:lnTo>
                  <a:lnTo>
                    <a:pt x="54086" y="36112"/>
                  </a:lnTo>
                  <a:lnTo>
                    <a:pt x="53613" y="37617"/>
                  </a:lnTo>
                  <a:lnTo>
                    <a:pt x="53455" y="37993"/>
                  </a:lnTo>
                  <a:lnTo>
                    <a:pt x="53455" y="39498"/>
                  </a:lnTo>
                  <a:lnTo>
                    <a:pt x="52982" y="39122"/>
                  </a:lnTo>
                  <a:lnTo>
                    <a:pt x="52509" y="39498"/>
                  </a:lnTo>
                  <a:lnTo>
                    <a:pt x="52194" y="39498"/>
                  </a:lnTo>
                  <a:lnTo>
                    <a:pt x="51879" y="39498"/>
                  </a:lnTo>
                  <a:lnTo>
                    <a:pt x="51248" y="40626"/>
                  </a:lnTo>
                  <a:lnTo>
                    <a:pt x="50775" y="40626"/>
                  </a:lnTo>
                  <a:lnTo>
                    <a:pt x="49829" y="39498"/>
                  </a:lnTo>
                  <a:lnTo>
                    <a:pt x="49198" y="39122"/>
                  </a:lnTo>
                  <a:lnTo>
                    <a:pt x="48883" y="37993"/>
                  </a:lnTo>
                  <a:lnTo>
                    <a:pt x="48409" y="37993"/>
                  </a:lnTo>
                  <a:lnTo>
                    <a:pt x="47779" y="39122"/>
                  </a:lnTo>
                  <a:lnTo>
                    <a:pt x="47306" y="39498"/>
                  </a:lnTo>
                  <a:lnTo>
                    <a:pt x="47148" y="41003"/>
                  </a:lnTo>
                  <a:lnTo>
                    <a:pt x="46517" y="42507"/>
                  </a:lnTo>
                  <a:lnTo>
                    <a:pt x="45729" y="42507"/>
                  </a:lnTo>
                  <a:lnTo>
                    <a:pt x="45098" y="42131"/>
                  </a:lnTo>
                  <a:lnTo>
                    <a:pt x="44467" y="42507"/>
                  </a:lnTo>
                  <a:lnTo>
                    <a:pt x="43837" y="42884"/>
                  </a:lnTo>
                  <a:lnTo>
                    <a:pt x="43521" y="42884"/>
                  </a:lnTo>
                  <a:lnTo>
                    <a:pt x="43206" y="42884"/>
                  </a:lnTo>
                  <a:lnTo>
                    <a:pt x="42575" y="42507"/>
                  </a:lnTo>
                  <a:lnTo>
                    <a:pt x="41944" y="41003"/>
                  </a:lnTo>
                  <a:lnTo>
                    <a:pt x="40998" y="39122"/>
                  </a:lnTo>
                  <a:lnTo>
                    <a:pt x="40840" y="36865"/>
                  </a:lnTo>
                  <a:lnTo>
                    <a:pt x="40840" y="36112"/>
                  </a:lnTo>
                  <a:lnTo>
                    <a:pt x="40840" y="35360"/>
                  </a:lnTo>
                  <a:lnTo>
                    <a:pt x="40367" y="36112"/>
                  </a:lnTo>
                  <a:lnTo>
                    <a:pt x="40210" y="36865"/>
                  </a:lnTo>
                  <a:lnTo>
                    <a:pt x="39737" y="37993"/>
                  </a:lnTo>
                  <a:lnTo>
                    <a:pt x="39421" y="39498"/>
                  </a:lnTo>
                  <a:lnTo>
                    <a:pt x="39421" y="40626"/>
                  </a:lnTo>
                  <a:lnTo>
                    <a:pt x="39421" y="41003"/>
                  </a:lnTo>
                  <a:lnTo>
                    <a:pt x="39737" y="39498"/>
                  </a:lnTo>
                  <a:lnTo>
                    <a:pt x="39579" y="41003"/>
                  </a:lnTo>
                  <a:lnTo>
                    <a:pt x="39421" y="42131"/>
                  </a:lnTo>
                  <a:lnTo>
                    <a:pt x="39421" y="42507"/>
                  </a:lnTo>
                  <a:lnTo>
                    <a:pt x="38948" y="42884"/>
                  </a:lnTo>
                  <a:lnTo>
                    <a:pt x="38948" y="44388"/>
                  </a:lnTo>
                  <a:lnTo>
                    <a:pt x="38948" y="45893"/>
                  </a:lnTo>
                  <a:lnTo>
                    <a:pt x="39421" y="47398"/>
                  </a:lnTo>
                  <a:lnTo>
                    <a:pt x="39737" y="48902"/>
                  </a:lnTo>
                  <a:close/>
                  <a:moveTo>
                    <a:pt x="36268" y="70344"/>
                  </a:moveTo>
                  <a:lnTo>
                    <a:pt x="36741" y="71097"/>
                  </a:lnTo>
                  <a:lnTo>
                    <a:pt x="36898" y="71097"/>
                  </a:lnTo>
                  <a:lnTo>
                    <a:pt x="37056" y="69968"/>
                  </a:lnTo>
                  <a:lnTo>
                    <a:pt x="37056" y="68463"/>
                  </a:lnTo>
                  <a:lnTo>
                    <a:pt x="37056" y="67335"/>
                  </a:lnTo>
                  <a:lnTo>
                    <a:pt x="36898" y="66959"/>
                  </a:lnTo>
                  <a:lnTo>
                    <a:pt x="36110" y="66959"/>
                  </a:lnTo>
                  <a:lnTo>
                    <a:pt x="35637" y="68463"/>
                  </a:lnTo>
                  <a:lnTo>
                    <a:pt x="35637" y="69968"/>
                  </a:lnTo>
                  <a:lnTo>
                    <a:pt x="35637" y="70344"/>
                  </a:lnTo>
                  <a:lnTo>
                    <a:pt x="36110" y="71097"/>
                  </a:lnTo>
                  <a:lnTo>
                    <a:pt x="36268" y="70344"/>
                  </a:lnTo>
                  <a:close/>
                  <a:moveTo>
                    <a:pt x="88620" y="34608"/>
                  </a:moveTo>
                  <a:lnTo>
                    <a:pt x="88777" y="33855"/>
                  </a:lnTo>
                  <a:lnTo>
                    <a:pt x="88777" y="32351"/>
                  </a:lnTo>
                  <a:lnTo>
                    <a:pt x="88620" y="31222"/>
                  </a:lnTo>
                  <a:lnTo>
                    <a:pt x="88147" y="31974"/>
                  </a:lnTo>
                  <a:lnTo>
                    <a:pt x="87989" y="32351"/>
                  </a:lnTo>
                  <a:lnTo>
                    <a:pt x="87516" y="33855"/>
                  </a:lnTo>
                  <a:lnTo>
                    <a:pt x="87989" y="35360"/>
                  </a:lnTo>
                  <a:lnTo>
                    <a:pt x="88620" y="34608"/>
                  </a:lnTo>
                  <a:close/>
                  <a:moveTo>
                    <a:pt x="86570" y="44012"/>
                  </a:moveTo>
                  <a:lnTo>
                    <a:pt x="86097" y="45517"/>
                  </a:lnTo>
                  <a:lnTo>
                    <a:pt x="86570" y="47021"/>
                  </a:lnTo>
                  <a:lnTo>
                    <a:pt x="86570" y="48526"/>
                  </a:lnTo>
                  <a:lnTo>
                    <a:pt x="86570" y="48902"/>
                  </a:lnTo>
                  <a:lnTo>
                    <a:pt x="86570" y="50407"/>
                  </a:lnTo>
                  <a:lnTo>
                    <a:pt x="86727" y="51159"/>
                  </a:lnTo>
                  <a:lnTo>
                    <a:pt x="86885" y="53416"/>
                  </a:lnTo>
                  <a:lnTo>
                    <a:pt x="87516" y="54545"/>
                  </a:lnTo>
                  <a:lnTo>
                    <a:pt x="87989" y="55673"/>
                  </a:lnTo>
                  <a:lnTo>
                    <a:pt x="88147" y="55673"/>
                  </a:lnTo>
                  <a:lnTo>
                    <a:pt x="87516" y="53416"/>
                  </a:lnTo>
                  <a:lnTo>
                    <a:pt x="87358" y="51912"/>
                  </a:lnTo>
                  <a:lnTo>
                    <a:pt x="86885" y="47398"/>
                  </a:lnTo>
                  <a:lnTo>
                    <a:pt x="86885" y="45893"/>
                  </a:lnTo>
                  <a:lnTo>
                    <a:pt x="87358" y="45893"/>
                  </a:lnTo>
                  <a:lnTo>
                    <a:pt x="87516" y="45893"/>
                  </a:lnTo>
                  <a:lnTo>
                    <a:pt x="88620" y="47021"/>
                  </a:lnTo>
                  <a:lnTo>
                    <a:pt x="89408" y="47398"/>
                  </a:lnTo>
                  <a:lnTo>
                    <a:pt x="89093" y="47021"/>
                  </a:lnTo>
                  <a:lnTo>
                    <a:pt x="88777" y="45517"/>
                  </a:lnTo>
                  <a:lnTo>
                    <a:pt x="88147" y="44388"/>
                  </a:lnTo>
                  <a:lnTo>
                    <a:pt x="87989" y="44388"/>
                  </a:lnTo>
                  <a:lnTo>
                    <a:pt x="87989" y="42884"/>
                  </a:lnTo>
                  <a:lnTo>
                    <a:pt x="88620" y="42507"/>
                  </a:lnTo>
                  <a:lnTo>
                    <a:pt x="88777" y="42131"/>
                  </a:lnTo>
                  <a:lnTo>
                    <a:pt x="89093" y="41003"/>
                  </a:lnTo>
                  <a:lnTo>
                    <a:pt x="89093" y="39498"/>
                  </a:lnTo>
                  <a:lnTo>
                    <a:pt x="89093" y="39122"/>
                  </a:lnTo>
                  <a:lnTo>
                    <a:pt x="88620" y="39122"/>
                  </a:lnTo>
                  <a:lnTo>
                    <a:pt x="88147" y="39122"/>
                  </a:lnTo>
                  <a:lnTo>
                    <a:pt x="87516" y="41003"/>
                  </a:lnTo>
                  <a:lnTo>
                    <a:pt x="87358" y="42131"/>
                  </a:lnTo>
                  <a:lnTo>
                    <a:pt x="86885" y="42507"/>
                  </a:lnTo>
                  <a:lnTo>
                    <a:pt x="86885" y="42884"/>
                  </a:lnTo>
                  <a:lnTo>
                    <a:pt x="86727" y="44012"/>
                  </a:lnTo>
                  <a:lnTo>
                    <a:pt x="86570" y="42884"/>
                  </a:lnTo>
                  <a:lnTo>
                    <a:pt x="86570" y="42507"/>
                  </a:lnTo>
                  <a:lnTo>
                    <a:pt x="86727" y="42131"/>
                  </a:lnTo>
                  <a:lnTo>
                    <a:pt x="87358" y="39498"/>
                  </a:lnTo>
                  <a:lnTo>
                    <a:pt x="87358" y="37617"/>
                  </a:lnTo>
                  <a:lnTo>
                    <a:pt x="86885" y="36865"/>
                  </a:lnTo>
                  <a:lnTo>
                    <a:pt x="86885" y="36112"/>
                  </a:lnTo>
                  <a:lnTo>
                    <a:pt x="86885" y="35360"/>
                  </a:lnTo>
                  <a:lnTo>
                    <a:pt x="87358" y="34608"/>
                  </a:lnTo>
                  <a:lnTo>
                    <a:pt x="86727" y="34608"/>
                  </a:lnTo>
                  <a:lnTo>
                    <a:pt x="86727" y="35360"/>
                  </a:lnTo>
                  <a:lnTo>
                    <a:pt x="86097" y="37617"/>
                  </a:lnTo>
                  <a:lnTo>
                    <a:pt x="85939" y="39498"/>
                  </a:lnTo>
                  <a:lnTo>
                    <a:pt x="85939" y="42131"/>
                  </a:lnTo>
                  <a:lnTo>
                    <a:pt x="86097" y="42884"/>
                  </a:lnTo>
                  <a:lnTo>
                    <a:pt x="86570" y="44012"/>
                  </a:lnTo>
                  <a:close/>
                  <a:moveTo>
                    <a:pt x="106123" y="60940"/>
                  </a:moveTo>
                  <a:lnTo>
                    <a:pt x="107069" y="60940"/>
                  </a:lnTo>
                  <a:lnTo>
                    <a:pt x="107700" y="62068"/>
                  </a:lnTo>
                  <a:lnTo>
                    <a:pt x="108646" y="62445"/>
                  </a:lnTo>
                  <a:lnTo>
                    <a:pt x="109592" y="62068"/>
                  </a:lnTo>
                  <a:lnTo>
                    <a:pt x="108961" y="60940"/>
                  </a:lnTo>
                  <a:lnTo>
                    <a:pt x="108331" y="60940"/>
                  </a:lnTo>
                  <a:lnTo>
                    <a:pt x="106123" y="60564"/>
                  </a:lnTo>
                  <a:lnTo>
                    <a:pt x="106123" y="60940"/>
                  </a:lnTo>
                  <a:close/>
                  <a:moveTo>
                    <a:pt x="83731" y="21442"/>
                  </a:moveTo>
                  <a:lnTo>
                    <a:pt x="83731" y="22570"/>
                  </a:lnTo>
                  <a:lnTo>
                    <a:pt x="84047" y="21065"/>
                  </a:lnTo>
                  <a:lnTo>
                    <a:pt x="83731" y="21442"/>
                  </a:lnTo>
                  <a:close/>
                  <a:moveTo>
                    <a:pt x="93666" y="51912"/>
                  </a:moveTo>
                  <a:lnTo>
                    <a:pt x="93666" y="52664"/>
                  </a:lnTo>
                  <a:lnTo>
                    <a:pt x="93823" y="51159"/>
                  </a:lnTo>
                  <a:lnTo>
                    <a:pt x="94296" y="52664"/>
                  </a:lnTo>
                  <a:lnTo>
                    <a:pt x="94454" y="52664"/>
                  </a:lnTo>
                  <a:lnTo>
                    <a:pt x="94454" y="51912"/>
                  </a:lnTo>
                  <a:lnTo>
                    <a:pt x="93823" y="50407"/>
                  </a:lnTo>
                  <a:lnTo>
                    <a:pt x="94296" y="50407"/>
                  </a:lnTo>
                  <a:lnTo>
                    <a:pt x="94454" y="51159"/>
                  </a:lnTo>
                  <a:lnTo>
                    <a:pt x="94927" y="51912"/>
                  </a:lnTo>
                  <a:lnTo>
                    <a:pt x="95085" y="51912"/>
                  </a:lnTo>
                  <a:lnTo>
                    <a:pt x="95558" y="51912"/>
                  </a:lnTo>
                  <a:lnTo>
                    <a:pt x="95716" y="51159"/>
                  </a:lnTo>
                  <a:lnTo>
                    <a:pt x="95558" y="50407"/>
                  </a:lnTo>
                  <a:lnTo>
                    <a:pt x="95558" y="49655"/>
                  </a:lnTo>
                  <a:lnTo>
                    <a:pt x="94296" y="49655"/>
                  </a:lnTo>
                  <a:lnTo>
                    <a:pt x="93350" y="49655"/>
                  </a:lnTo>
                  <a:lnTo>
                    <a:pt x="93035" y="50407"/>
                  </a:lnTo>
                  <a:lnTo>
                    <a:pt x="93666" y="51159"/>
                  </a:lnTo>
                  <a:lnTo>
                    <a:pt x="93666" y="51912"/>
                  </a:lnTo>
                  <a:close/>
                  <a:moveTo>
                    <a:pt x="106596" y="55673"/>
                  </a:moveTo>
                  <a:lnTo>
                    <a:pt x="106754" y="54545"/>
                  </a:lnTo>
                  <a:lnTo>
                    <a:pt x="106754" y="54169"/>
                  </a:lnTo>
                  <a:lnTo>
                    <a:pt x="106596" y="54169"/>
                  </a:lnTo>
                  <a:lnTo>
                    <a:pt x="105965" y="54169"/>
                  </a:lnTo>
                  <a:lnTo>
                    <a:pt x="106123" y="54545"/>
                  </a:lnTo>
                  <a:lnTo>
                    <a:pt x="106596" y="55673"/>
                  </a:lnTo>
                  <a:close/>
                  <a:moveTo>
                    <a:pt x="92720" y="63573"/>
                  </a:moveTo>
                  <a:lnTo>
                    <a:pt x="93350" y="63573"/>
                  </a:lnTo>
                  <a:lnTo>
                    <a:pt x="93350" y="62068"/>
                  </a:lnTo>
                  <a:lnTo>
                    <a:pt x="93350" y="60940"/>
                  </a:lnTo>
                  <a:lnTo>
                    <a:pt x="93035" y="60940"/>
                  </a:lnTo>
                  <a:lnTo>
                    <a:pt x="92404" y="60940"/>
                  </a:lnTo>
                  <a:lnTo>
                    <a:pt x="91773" y="62068"/>
                  </a:lnTo>
                  <a:lnTo>
                    <a:pt x="91773" y="62445"/>
                  </a:lnTo>
                  <a:lnTo>
                    <a:pt x="92089" y="63573"/>
                  </a:lnTo>
                  <a:lnTo>
                    <a:pt x="92720" y="63573"/>
                  </a:lnTo>
                  <a:close/>
                  <a:moveTo>
                    <a:pt x="67174" y="115485"/>
                  </a:moveTo>
                  <a:lnTo>
                    <a:pt x="66544" y="115109"/>
                  </a:lnTo>
                  <a:lnTo>
                    <a:pt x="65913" y="113605"/>
                  </a:lnTo>
                  <a:lnTo>
                    <a:pt x="64651" y="113605"/>
                  </a:lnTo>
                  <a:lnTo>
                    <a:pt x="64494" y="113605"/>
                  </a:lnTo>
                  <a:lnTo>
                    <a:pt x="63863" y="113605"/>
                  </a:lnTo>
                  <a:lnTo>
                    <a:pt x="63705" y="113605"/>
                  </a:lnTo>
                  <a:lnTo>
                    <a:pt x="63232" y="113981"/>
                  </a:lnTo>
                  <a:lnTo>
                    <a:pt x="63232" y="115485"/>
                  </a:lnTo>
                  <a:lnTo>
                    <a:pt x="63705" y="115485"/>
                  </a:lnTo>
                  <a:lnTo>
                    <a:pt x="64494" y="115485"/>
                  </a:lnTo>
                  <a:lnTo>
                    <a:pt x="65282" y="116990"/>
                  </a:lnTo>
                  <a:lnTo>
                    <a:pt x="65913" y="118495"/>
                  </a:lnTo>
                  <a:lnTo>
                    <a:pt x="66544" y="118871"/>
                  </a:lnTo>
                  <a:lnTo>
                    <a:pt x="67490" y="118871"/>
                  </a:lnTo>
                  <a:lnTo>
                    <a:pt x="67805" y="117742"/>
                  </a:lnTo>
                  <a:lnTo>
                    <a:pt x="67805" y="116990"/>
                  </a:lnTo>
                  <a:lnTo>
                    <a:pt x="67490" y="116238"/>
                  </a:lnTo>
                  <a:lnTo>
                    <a:pt x="67174" y="115485"/>
                  </a:lnTo>
                  <a:close/>
                  <a:moveTo>
                    <a:pt x="50459" y="96300"/>
                  </a:moveTo>
                  <a:lnTo>
                    <a:pt x="49513" y="96300"/>
                  </a:lnTo>
                  <a:lnTo>
                    <a:pt x="48567" y="96300"/>
                  </a:lnTo>
                  <a:lnTo>
                    <a:pt x="47936" y="97053"/>
                  </a:lnTo>
                  <a:lnTo>
                    <a:pt x="47936" y="97429"/>
                  </a:lnTo>
                  <a:lnTo>
                    <a:pt x="48567" y="98557"/>
                  </a:lnTo>
                  <a:lnTo>
                    <a:pt x="48883" y="98557"/>
                  </a:lnTo>
                  <a:lnTo>
                    <a:pt x="49198" y="98557"/>
                  </a:lnTo>
                  <a:lnTo>
                    <a:pt x="49513" y="98557"/>
                  </a:lnTo>
                  <a:lnTo>
                    <a:pt x="50459" y="98557"/>
                  </a:lnTo>
                  <a:lnTo>
                    <a:pt x="50932" y="97429"/>
                  </a:lnTo>
                  <a:lnTo>
                    <a:pt x="50932" y="97053"/>
                  </a:lnTo>
                  <a:lnTo>
                    <a:pt x="51563" y="97053"/>
                  </a:lnTo>
                  <a:lnTo>
                    <a:pt x="51248" y="96300"/>
                  </a:lnTo>
                  <a:lnTo>
                    <a:pt x="50932" y="96300"/>
                  </a:lnTo>
                  <a:lnTo>
                    <a:pt x="50459" y="96300"/>
                  </a:lnTo>
                  <a:close/>
                  <a:moveTo>
                    <a:pt x="40210" y="57554"/>
                  </a:moveTo>
                  <a:lnTo>
                    <a:pt x="40367" y="58683"/>
                  </a:lnTo>
                  <a:lnTo>
                    <a:pt x="40998" y="57554"/>
                  </a:lnTo>
                  <a:lnTo>
                    <a:pt x="40998" y="57178"/>
                  </a:lnTo>
                  <a:lnTo>
                    <a:pt x="40998" y="56050"/>
                  </a:lnTo>
                  <a:lnTo>
                    <a:pt x="40840" y="56050"/>
                  </a:lnTo>
                  <a:lnTo>
                    <a:pt x="40367" y="56050"/>
                  </a:lnTo>
                  <a:lnTo>
                    <a:pt x="40210" y="57554"/>
                  </a:lnTo>
                  <a:close/>
                  <a:moveTo>
                    <a:pt x="81839" y="62445"/>
                  </a:moveTo>
                  <a:lnTo>
                    <a:pt x="82312" y="62445"/>
                  </a:lnTo>
                  <a:lnTo>
                    <a:pt x="82785" y="62068"/>
                  </a:lnTo>
                  <a:lnTo>
                    <a:pt x="81839" y="62068"/>
                  </a:lnTo>
                  <a:lnTo>
                    <a:pt x="80578" y="60940"/>
                  </a:lnTo>
                  <a:lnTo>
                    <a:pt x="80578" y="62068"/>
                  </a:lnTo>
                  <a:lnTo>
                    <a:pt x="80578" y="62445"/>
                  </a:lnTo>
                  <a:lnTo>
                    <a:pt x="81208" y="62445"/>
                  </a:lnTo>
                  <a:lnTo>
                    <a:pt x="81839" y="62445"/>
                  </a:lnTo>
                  <a:close/>
                  <a:moveTo>
                    <a:pt x="84047" y="19184"/>
                  </a:moveTo>
                  <a:lnTo>
                    <a:pt x="83731" y="19184"/>
                  </a:lnTo>
                  <a:lnTo>
                    <a:pt x="83731" y="19561"/>
                  </a:lnTo>
                  <a:lnTo>
                    <a:pt x="84047" y="21065"/>
                  </a:lnTo>
                  <a:lnTo>
                    <a:pt x="84047" y="19561"/>
                  </a:lnTo>
                  <a:lnTo>
                    <a:pt x="84047" y="19184"/>
                  </a:lnTo>
                  <a:close/>
                  <a:moveTo>
                    <a:pt x="81839" y="65078"/>
                  </a:moveTo>
                  <a:lnTo>
                    <a:pt x="82312" y="65830"/>
                  </a:lnTo>
                  <a:lnTo>
                    <a:pt x="82312" y="65078"/>
                  </a:lnTo>
                  <a:lnTo>
                    <a:pt x="81839" y="62445"/>
                  </a:lnTo>
                  <a:lnTo>
                    <a:pt x="81839" y="63573"/>
                  </a:lnTo>
                  <a:lnTo>
                    <a:pt x="81839" y="65078"/>
                  </a:lnTo>
                  <a:close/>
                  <a:moveTo>
                    <a:pt x="74428" y="105329"/>
                  </a:moveTo>
                  <a:lnTo>
                    <a:pt x="73797" y="105329"/>
                  </a:lnTo>
                  <a:lnTo>
                    <a:pt x="73797" y="106457"/>
                  </a:lnTo>
                  <a:lnTo>
                    <a:pt x="73797" y="106833"/>
                  </a:lnTo>
                  <a:lnTo>
                    <a:pt x="74113" y="106833"/>
                  </a:lnTo>
                  <a:lnTo>
                    <a:pt x="74428" y="106457"/>
                  </a:lnTo>
                  <a:lnTo>
                    <a:pt x="74428" y="105329"/>
                  </a:lnTo>
                  <a:close/>
                  <a:moveTo>
                    <a:pt x="98396" y="88777"/>
                  </a:moveTo>
                  <a:lnTo>
                    <a:pt x="98712" y="89905"/>
                  </a:lnTo>
                  <a:lnTo>
                    <a:pt x="98712" y="88777"/>
                  </a:lnTo>
                  <a:lnTo>
                    <a:pt x="98712" y="88401"/>
                  </a:lnTo>
                  <a:lnTo>
                    <a:pt x="98396" y="87272"/>
                  </a:lnTo>
                  <a:lnTo>
                    <a:pt x="98396" y="88777"/>
                  </a:lnTo>
                  <a:close/>
                  <a:moveTo>
                    <a:pt x="87358" y="60940"/>
                  </a:moveTo>
                  <a:lnTo>
                    <a:pt x="87516" y="60940"/>
                  </a:lnTo>
                  <a:lnTo>
                    <a:pt x="87516" y="60564"/>
                  </a:lnTo>
                  <a:lnTo>
                    <a:pt x="86885" y="59059"/>
                  </a:lnTo>
                  <a:lnTo>
                    <a:pt x="86570" y="59059"/>
                  </a:lnTo>
                  <a:lnTo>
                    <a:pt x="85939" y="59059"/>
                  </a:lnTo>
                  <a:lnTo>
                    <a:pt x="85939" y="59435"/>
                  </a:lnTo>
                  <a:lnTo>
                    <a:pt x="85939" y="60564"/>
                  </a:lnTo>
                  <a:lnTo>
                    <a:pt x="86097" y="60940"/>
                  </a:lnTo>
                  <a:lnTo>
                    <a:pt x="86727" y="60940"/>
                  </a:lnTo>
                  <a:lnTo>
                    <a:pt x="87358" y="60940"/>
                  </a:lnTo>
                  <a:close/>
                  <a:moveTo>
                    <a:pt x="79947" y="37617"/>
                  </a:moveTo>
                  <a:lnTo>
                    <a:pt x="79632" y="37993"/>
                  </a:lnTo>
                  <a:lnTo>
                    <a:pt x="79159" y="39122"/>
                  </a:lnTo>
                  <a:lnTo>
                    <a:pt x="79001" y="39498"/>
                  </a:lnTo>
                  <a:lnTo>
                    <a:pt x="78528" y="40626"/>
                  </a:lnTo>
                  <a:lnTo>
                    <a:pt x="78528" y="41003"/>
                  </a:lnTo>
                  <a:lnTo>
                    <a:pt x="78370" y="41003"/>
                  </a:lnTo>
                  <a:lnTo>
                    <a:pt x="77897" y="42131"/>
                  </a:lnTo>
                  <a:lnTo>
                    <a:pt x="77739" y="42507"/>
                  </a:lnTo>
                  <a:lnTo>
                    <a:pt x="77109" y="42884"/>
                  </a:lnTo>
                  <a:lnTo>
                    <a:pt x="76320" y="42884"/>
                  </a:lnTo>
                  <a:lnTo>
                    <a:pt x="74743" y="42884"/>
                  </a:lnTo>
                  <a:lnTo>
                    <a:pt x="74428" y="42884"/>
                  </a:lnTo>
                  <a:lnTo>
                    <a:pt x="74113" y="42884"/>
                  </a:lnTo>
                  <a:lnTo>
                    <a:pt x="72220" y="42507"/>
                  </a:lnTo>
                  <a:lnTo>
                    <a:pt x="71432" y="42131"/>
                  </a:lnTo>
                  <a:lnTo>
                    <a:pt x="70959" y="42131"/>
                  </a:lnTo>
                  <a:lnTo>
                    <a:pt x="70801" y="41003"/>
                  </a:lnTo>
                  <a:lnTo>
                    <a:pt x="70643" y="41003"/>
                  </a:lnTo>
                  <a:lnTo>
                    <a:pt x="69540" y="40626"/>
                  </a:lnTo>
                  <a:lnTo>
                    <a:pt x="69382" y="40626"/>
                  </a:lnTo>
                  <a:lnTo>
                    <a:pt x="68909" y="41003"/>
                  </a:lnTo>
                  <a:lnTo>
                    <a:pt x="68909" y="42507"/>
                  </a:lnTo>
                  <a:lnTo>
                    <a:pt x="68751" y="42884"/>
                  </a:lnTo>
                  <a:lnTo>
                    <a:pt x="68120" y="42884"/>
                  </a:lnTo>
                  <a:lnTo>
                    <a:pt x="67805" y="42507"/>
                  </a:lnTo>
                  <a:lnTo>
                    <a:pt x="67174" y="44012"/>
                  </a:lnTo>
                  <a:lnTo>
                    <a:pt x="67174" y="45517"/>
                  </a:lnTo>
                  <a:lnTo>
                    <a:pt x="66859" y="45893"/>
                  </a:lnTo>
                  <a:lnTo>
                    <a:pt x="66544" y="47021"/>
                  </a:lnTo>
                  <a:lnTo>
                    <a:pt x="66544" y="48526"/>
                  </a:lnTo>
                  <a:lnTo>
                    <a:pt x="66544" y="48902"/>
                  </a:lnTo>
                  <a:lnTo>
                    <a:pt x="66544" y="49655"/>
                  </a:lnTo>
                  <a:lnTo>
                    <a:pt x="66386" y="49655"/>
                  </a:lnTo>
                  <a:lnTo>
                    <a:pt x="65913" y="48902"/>
                  </a:lnTo>
                  <a:lnTo>
                    <a:pt x="66386" y="50407"/>
                  </a:lnTo>
                  <a:lnTo>
                    <a:pt x="66544" y="51912"/>
                  </a:lnTo>
                  <a:lnTo>
                    <a:pt x="66544" y="53416"/>
                  </a:lnTo>
                  <a:lnTo>
                    <a:pt x="66544" y="55673"/>
                  </a:lnTo>
                  <a:lnTo>
                    <a:pt x="66386" y="54169"/>
                  </a:lnTo>
                  <a:lnTo>
                    <a:pt x="65755" y="56050"/>
                  </a:lnTo>
                  <a:lnTo>
                    <a:pt x="65282" y="57554"/>
                  </a:lnTo>
                  <a:lnTo>
                    <a:pt x="65282" y="59059"/>
                  </a:lnTo>
                  <a:lnTo>
                    <a:pt x="65282" y="62068"/>
                  </a:lnTo>
                  <a:lnTo>
                    <a:pt x="65124" y="63573"/>
                  </a:lnTo>
                  <a:lnTo>
                    <a:pt x="64651" y="65078"/>
                  </a:lnTo>
                  <a:lnTo>
                    <a:pt x="64494" y="65830"/>
                  </a:lnTo>
                  <a:lnTo>
                    <a:pt x="64336" y="66959"/>
                  </a:lnTo>
                  <a:lnTo>
                    <a:pt x="63863" y="67335"/>
                  </a:lnTo>
                  <a:lnTo>
                    <a:pt x="63863" y="68463"/>
                  </a:lnTo>
                  <a:lnTo>
                    <a:pt x="63863" y="68840"/>
                  </a:lnTo>
                  <a:lnTo>
                    <a:pt x="63863" y="69968"/>
                  </a:lnTo>
                  <a:lnTo>
                    <a:pt x="63863" y="71849"/>
                  </a:lnTo>
                  <a:lnTo>
                    <a:pt x="64336" y="74106"/>
                  </a:lnTo>
                  <a:lnTo>
                    <a:pt x="64651" y="73354"/>
                  </a:lnTo>
                  <a:lnTo>
                    <a:pt x="65124" y="72601"/>
                  </a:lnTo>
                  <a:lnTo>
                    <a:pt x="65282" y="73354"/>
                  </a:lnTo>
                  <a:lnTo>
                    <a:pt x="65755" y="74106"/>
                  </a:lnTo>
                  <a:lnTo>
                    <a:pt x="65755" y="75611"/>
                  </a:lnTo>
                  <a:lnTo>
                    <a:pt x="65755" y="77492"/>
                  </a:lnTo>
                  <a:lnTo>
                    <a:pt x="65755" y="80125"/>
                  </a:lnTo>
                  <a:lnTo>
                    <a:pt x="65282" y="82382"/>
                  </a:lnTo>
                  <a:lnTo>
                    <a:pt x="65124" y="85015"/>
                  </a:lnTo>
                  <a:lnTo>
                    <a:pt x="65124" y="86520"/>
                  </a:lnTo>
                  <a:lnTo>
                    <a:pt x="65124" y="87272"/>
                  </a:lnTo>
                  <a:lnTo>
                    <a:pt x="65282" y="87272"/>
                  </a:lnTo>
                  <a:lnTo>
                    <a:pt x="65755" y="87272"/>
                  </a:lnTo>
                  <a:lnTo>
                    <a:pt x="65913" y="88401"/>
                  </a:lnTo>
                  <a:lnTo>
                    <a:pt x="65913" y="87272"/>
                  </a:lnTo>
                  <a:lnTo>
                    <a:pt x="66386" y="87272"/>
                  </a:lnTo>
                  <a:lnTo>
                    <a:pt x="66859" y="87272"/>
                  </a:lnTo>
                  <a:lnTo>
                    <a:pt x="67174" y="86896"/>
                  </a:lnTo>
                  <a:lnTo>
                    <a:pt x="67805" y="86896"/>
                  </a:lnTo>
                  <a:lnTo>
                    <a:pt x="67490" y="85391"/>
                  </a:lnTo>
                  <a:lnTo>
                    <a:pt x="67490" y="83510"/>
                  </a:lnTo>
                  <a:lnTo>
                    <a:pt x="67805" y="80877"/>
                  </a:lnTo>
                  <a:lnTo>
                    <a:pt x="67805" y="78996"/>
                  </a:lnTo>
                  <a:lnTo>
                    <a:pt x="67805" y="74858"/>
                  </a:lnTo>
                  <a:lnTo>
                    <a:pt x="67805" y="72601"/>
                  </a:lnTo>
                  <a:lnTo>
                    <a:pt x="67805" y="71097"/>
                  </a:lnTo>
                  <a:lnTo>
                    <a:pt x="67490" y="70344"/>
                  </a:lnTo>
                  <a:lnTo>
                    <a:pt x="67805" y="68840"/>
                  </a:lnTo>
                  <a:lnTo>
                    <a:pt x="68120" y="68463"/>
                  </a:lnTo>
                  <a:lnTo>
                    <a:pt x="68751" y="67335"/>
                  </a:lnTo>
                  <a:lnTo>
                    <a:pt x="69382" y="67335"/>
                  </a:lnTo>
                  <a:lnTo>
                    <a:pt x="69540" y="68463"/>
                  </a:lnTo>
                  <a:lnTo>
                    <a:pt x="69540" y="68840"/>
                  </a:lnTo>
                  <a:lnTo>
                    <a:pt x="69382" y="71097"/>
                  </a:lnTo>
                  <a:lnTo>
                    <a:pt x="69382" y="73354"/>
                  </a:lnTo>
                  <a:lnTo>
                    <a:pt x="69540" y="74858"/>
                  </a:lnTo>
                  <a:lnTo>
                    <a:pt x="70170" y="75987"/>
                  </a:lnTo>
                  <a:lnTo>
                    <a:pt x="70801" y="77115"/>
                  </a:lnTo>
                  <a:lnTo>
                    <a:pt x="70801" y="77492"/>
                  </a:lnTo>
                  <a:lnTo>
                    <a:pt x="70643" y="78996"/>
                  </a:lnTo>
                  <a:lnTo>
                    <a:pt x="70643" y="80501"/>
                  </a:lnTo>
                  <a:lnTo>
                    <a:pt x="70643" y="80877"/>
                  </a:lnTo>
                  <a:lnTo>
                    <a:pt x="70959" y="82006"/>
                  </a:lnTo>
                  <a:lnTo>
                    <a:pt x="71590" y="82382"/>
                  </a:lnTo>
                  <a:lnTo>
                    <a:pt x="72063" y="82006"/>
                  </a:lnTo>
                  <a:lnTo>
                    <a:pt x="72063" y="80501"/>
                  </a:lnTo>
                  <a:lnTo>
                    <a:pt x="72063" y="80125"/>
                  </a:lnTo>
                  <a:lnTo>
                    <a:pt x="72220" y="80125"/>
                  </a:lnTo>
                  <a:lnTo>
                    <a:pt x="72851" y="80125"/>
                  </a:lnTo>
                  <a:lnTo>
                    <a:pt x="73482" y="80125"/>
                  </a:lnTo>
                  <a:lnTo>
                    <a:pt x="73797" y="80125"/>
                  </a:lnTo>
                  <a:lnTo>
                    <a:pt x="73482" y="78996"/>
                  </a:lnTo>
                  <a:lnTo>
                    <a:pt x="73797" y="78996"/>
                  </a:lnTo>
                  <a:lnTo>
                    <a:pt x="74113" y="78620"/>
                  </a:lnTo>
                  <a:lnTo>
                    <a:pt x="74113" y="77492"/>
                  </a:lnTo>
                  <a:lnTo>
                    <a:pt x="73797" y="77115"/>
                  </a:lnTo>
                  <a:lnTo>
                    <a:pt x="73797" y="77492"/>
                  </a:lnTo>
                  <a:lnTo>
                    <a:pt x="73482" y="77115"/>
                  </a:lnTo>
                  <a:lnTo>
                    <a:pt x="73324" y="75987"/>
                  </a:lnTo>
                  <a:lnTo>
                    <a:pt x="73482" y="75611"/>
                  </a:lnTo>
                  <a:lnTo>
                    <a:pt x="72851" y="75611"/>
                  </a:lnTo>
                  <a:lnTo>
                    <a:pt x="72693" y="74858"/>
                  </a:lnTo>
                  <a:lnTo>
                    <a:pt x="72693" y="73354"/>
                  </a:lnTo>
                  <a:lnTo>
                    <a:pt x="72693" y="72601"/>
                  </a:lnTo>
                  <a:lnTo>
                    <a:pt x="72851" y="72601"/>
                  </a:lnTo>
                  <a:lnTo>
                    <a:pt x="72693" y="71849"/>
                  </a:lnTo>
                  <a:lnTo>
                    <a:pt x="72851" y="71097"/>
                  </a:lnTo>
                  <a:lnTo>
                    <a:pt x="72851" y="70344"/>
                  </a:lnTo>
                  <a:lnTo>
                    <a:pt x="72693" y="69968"/>
                  </a:lnTo>
                  <a:lnTo>
                    <a:pt x="72693" y="68840"/>
                  </a:lnTo>
                  <a:lnTo>
                    <a:pt x="72063" y="68463"/>
                  </a:lnTo>
                  <a:lnTo>
                    <a:pt x="71590" y="65830"/>
                  </a:lnTo>
                  <a:lnTo>
                    <a:pt x="71590" y="65454"/>
                  </a:lnTo>
                  <a:lnTo>
                    <a:pt x="70959" y="63949"/>
                  </a:lnTo>
                  <a:lnTo>
                    <a:pt x="70801" y="63573"/>
                  </a:lnTo>
                  <a:lnTo>
                    <a:pt x="70643" y="62445"/>
                  </a:lnTo>
                  <a:lnTo>
                    <a:pt x="70643" y="60940"/>
                  </a:lnTo>
                  <a:lnTo>
                    <a:pt x="70959" y="62445"/>
                  </a:lnTo>
                  <a:lnTo>
                    <a:pt x="71432" y="62068"/>
                  </a:lnTo>
                  <a:lnTo>
                    <a:pt x="72063" y="60564"/>
                  </a:lnTo>
                  <a:lnTo>
                    <a:pt x="72693" y="59435"/>
                  </a:lnTo>
                  <a:lnTo>
                    <a:pt x="73324" y="59059"/>
                  </a:lnTo>
                  <a:lnTo>
                    <a:pt x="73797" y="57178"/>
                  </a:lnTo>
                  <a:lnTo>
                    <a:pt x="74113" y="55673"/>
                  </a:lnTo>
                  <a:lnTo>
                    <a:pt x="74743" y="55673"/>
                  </a:lnTo>
                  <a:lnTo>
                    <a:pt x="75059" y="56050"/>
                  </a:lnTo>
                  <a:lnTo>
                    <a:pt x="75374" y="56050"/>
                  </a:lnTo>
                  <a:lnTo>
                    <a:pt x="75689" y="55673"/>
                  </a:lnTo>
                  <a:lnTo>
                    <a:pt x="75847" y="54169"/>
                  </a:lnTo>
                  <a:lnTo>
                    <a:pt x="75374" y="53416"/>
                  </a:lnTo>
                  <a:lnTo>
                    <a:pt x="75059" y="53416"/>
                  </a:lnTo>
                  <a:lnTo>
                    <a:pt x="73797" y="54169"/>
                  </a:lnTo>
                  <a:lnTo>
                    <a:pt x="74428" y="54545"/>
                  </a:lnTo>
                  <a:lnTo>
                    <a:pt x="73324" y="54169"/>
                  </a:lnTo>
                  <a:lnTo>
                    <a:pt x="72851" y="54545"/>
                  </a:lnTo>
                  <a:lnTo>
                    <a:pt x="72693" y="55673"/>
                  </a:lnTo>
                  <a:lnTo>
                    <a:pt x="72220" y="55673"/>
                  </a:lnTo>
                  <a:lnTo>
                    <a:pt x="71590" y="56050"/>
                  </a:lnTo>
                  <a:lnTo>
                    <a:pt x="71432" y="55673"/>
                  </a:lnTo>
                  <a:lnTo>
                    <a:pt x="70959" y="54545"/>
                  </a:lnTo>
                  <a:lnTo>
                    <a:pt x="70643" y="56050"/>
                  </a:lnTo>
                  <a:lnTo>
                    <a:pt x="70170" y="57554"/>
                  </a:lnTo>
                  <a:lnTo>
                    <a:pt x="70013" y="59059"/>
                  </a:lnTo>
                  <a:lnTo>
                    <a:pt x="69382" y="59059"/>
                  </a:lnTo>
                  <a:lnTo>
                    <a:pt x="68751" y="58683"/>
                  </a:lnTo>
                  <a:lnTo>
                    <a:pt x="68436" y="57554"/>
                  </a:lnTo>
                  <a:lnTo>
                    <a:pt x="68436" y="56050"/>
                  </a:lnTo>
                  <a:lnTo>
                    <a:pt x="68120" y="55673"/>
                  </a:lnTo>
                  <a:lnTo>
                    <a:pt x="67805" y="55673"/>
                  </a:lnTo>
                  <a:lnTo>
                    <a:pt x="67174" y="54169"/>
                  </a:lnTo>
                  <a:lnTo>
                    <a:pt x="67174" y="52664"/>
                  </a:lnTo>
                  <a:lnTo>
                    <a:pt x="67174" y="50407"/>
                  </a:lnTo>
                  <a:lnTo>
                    <a:pt x="67174" y="48526"/>
                  </a:lnTo>
                  <a:lnTo>
                    <a:pt x="67490" y="47021"/>
                  </a:lnTo>
                  <a:lnTo>
                    <a:pt x="68120" y="45893"/>
                  </a:lnTo>
                  <a:lnTo>
                    <a:pt x="68909" y="45893"/>
                  </a:lnTo>
                  <a:lnTo>
                    <a:pt x="70013" y="45893"/>
                  </a:lnTo>
                  <a:lnTo>
                    <a:pt x="70170" y="45893"/>
                  </a:lnTo>
                  <a:lnTo>
                    <a:pt x="70801" y="45893"/>
                  </a:lnTo>
                  <a:lnTo>
                    <a:pt x="71432" y="45893"/>
                  </a:lnTo>
                  <a:lnTo>
                    <a:pt x="71590" y="45893"/>
                  </a:lnTo>
                  <a:lnTo>
                    <a:pt x="72693" y="45893"/>
                  </a:lnTo>
                  <a:lnTo>
                    <a:pt x="73482" y="45893"/>
                  </a:lnTo>
                  <a:lnTo>
                    <a:pt x="74428" y="45893"/>
                  </a:lnTo>
                  <a:lnTo>
                    <a:pt x="75374" y="47021"/>
                  </a:lnTo>
                  <a:lnTo>
                    <a:pt x="75847" y="47398"/>
                  </a:lnTo>
                  <a:lnTo>
                    <a:pt x="76951" y="47398"/>
                  </a:lnTo>
                  <a:lnTo>
                    <a:pt x="77739" y="47021"/>
                  </a:lnTo>
                  <a:lnTo>
                    <a:pt x="78370" y="45893"/>
                  </a:lnTo>
                  <a:lnTo>
                    <a:pt x="79001" y="44012"/>
                  </a:lnTo>
                  <a:lnTo>
                    <a:pt x="79159" y="42507"/>
                  </a:lnTo>
                  <a:lnTo>
                    <a:pt x="79789" y="41003"/>
                  </a:lnTo>
                  <a:lnTo>
                    <a:pt x="80420" y="39122"/>
                  </a:lnTo>
                  <a:lnTo>
                    <a:pt x="79947" y="37993"/>
                  </a:lnTo>
                  <a:lnTo>
                    <a:pt x="79947" y="37617"/>
                  </a:lnTo>
                  <a:close/>
                  <a:moveTo>
                    <a:pt x="94296" y="73354"/>
                  </a:moveTo>
                  <a:lnTo>
                    <a:pt x="93823" y="72601"/>
                  </a:lnTo>
                  <a:lnTo>
                    <a:pt x="93666" y="71849"/>
                  </a:lnTo>
                  <a:lnTo>
                    <a:pt x="93666" y="71097"/>
                  </a:lnTo>
                  <a:lnTo>
                    <a:pt x="93350" y="70344"/>
                  </a:lnTo>
                  <a:lnTo>
                    <a:pt x="93035" y="69968"/>
                  </a:lnTo>
                  <a:lnTo>
                    <a:pt x="92720" y="69968"/>
                  </a:lnTo>
                  <a:lnTo>
                    <a:pt x="92404" y="69968"/>
                  </a:lnTo>
                  <a:lnTo>
                    <a:pt x="91773" y="68840"/>
                  </a:lnTo>
                  <a:lnTo>
                    <a:pt x="91458" y="68840"/>
                  </a:lnTo>
                  <a:lnTo>
                    <a:pt x="90827" y="68463"/>
                  </a:lnTo>
                  <a:lnTo>
                    <a:pt x="90670" y="68840"/>
                  </a:lnTo>
                  <a:lnTo>
                    <a:pt x="90354" y="68840"/>
                  </a:lnTo>
                  <a:lnTo>
                    <a:pt x="90039" y="68840"/>
                  </a:lnTo>
                  <a:lnTo>
                    <a:pt x="89724" y="68840"/>
                  </a:lnTo>
                  <a:lnTo>
                    <a:pt x="88777" y="68840"/>
                  </a:lnTo>
                  <a:lnTo>
                    <a:pt x="87989" y="68840"/>
                  </a:lnTo>
                  <a:lnTo>
                    <a:pt x="87358" y="69968"/>
                  </a:lnTo>
                  <a:lnTo>
                    <a:pt x="86727" y="71097"/>
                  </a:lnTo>
                  <a:lnTo>
                    <a:pt x="86885" y="73354"/>
                  </a:lnTo>
                  <a:lnTo>
                    <a:pt x="86885" y="71849"/>
                  </a:lnTo>
                  <a:lnTo>
                    <a:pt x="87358" y="71097"/>
                  </a:lnTo>
                  <a:lnTo>
                    <a:pt x="87516" y="70344"/>
                  </a:lnTo>
                  <a:lnTo>
                    <a:pt x="87989" y="71849"/>
                  </a:lnTo>
                  <a:lnTo>
                    <a:pt x="88620" y="72601"/>
                  </a:lnTo>
                  <a:lnTo>
                    <a:pt x="89093" y="71849"/>
                  </a:lnTo>
                  <a:lnTo>
                    <a:pt x="89408" y="71097"/>
                  </a:lnTo>
                  <a:lnTo>
                    <a:pt x="89408" y="71849"/>
                  </a:lnTo>
                  <a:lnTo>
                    <a:pt x="90354" y="72601"/>
                  </a:lnTo>
                  <a:lnTo>
                    <a:pt x="90827" y="72601"/>
                  </a:lnTo>
                  <a:lnTo>
                    <a:pt x="91300" y="71849"/>
                  </a:lnTo>
                  <a:lnTo>
                    <a:pt x="91458" y="71849"/>
                  </a:lnTo>
                  <a:lnTo>
                    <a:pt x="91773" y="72601"/>
                  </a:lnTo>
                  <a:lnTo>
                    <a:pt x="92089" y="73354"/>
                  </a:lnTo>
                  <a:lnTo>
                    <a:pt x="93666" y="75611"/>
                  </a:lnTo>
                  <a:lnTo>
                    <a:pt x="93823" y="75611"/>
                  </a:lnTo>
                  <a:lnTo>
                    <a:pt x="94296" y="75611"/>
                  </a:lnTo>
                  <a:lnTo>
                    <a:pt x="94296" y="73354"/>
                  </a:lnTo>
                  <a:close/>
                  <a:moveTo>
                    <a:pt x="82785" y="101567"/>
                  </a:moveTo>
                  <a:lnTo>
                    <a:pt x="81839" y="101943"/>
                  </a:lnTo>
                  <a:lnTo>
                    <a:pt x="81208" y="101943"/>
                  </a:lnTo>
                  <a:lnTo>
                    <a:pt x="81051" y="102319"/>
                  </a:lnTo>
                  <a:lnTo>
                    <a:pt x="80578" y="103824"/>
                  </a:lnTo>
                  <a:lnTo>
                    <a:pt x="81681" y="103448"/>
                  </a:lnTo>
                  <a:lnTo>
                    <a:pt x="82312" y="103448"/>
                  </a:lnTo>
                  <a:lnTo>
                    <a:pt x="82785" y="102319"/>
                  </a:lnTo>
                  <a:lnTo>
                    <a:pt x="83416" y="101943"/>
                  </a:lnTo>
                  <a:lnTo>
                    <a:pt x="83101" y="101567"/>
                  </a:lnTo>
                  <a:lnTo>
                    <a:pt x="82785" y="101567"/>
                  </a:lnTo>
                  <a:close/>
                  <a:moveTo>
                    <a:pt x="84835" y="71097"/>
                  </a:moveTo>
                  <a:lnTo>
                    <a:pt x="84678" y="71097"/>
                  </a:lnTo>
                  <a:lnTo>
                    <a:pt x="84047" y="70344"/>
                  </a:lnTo>
                  <a:lnTo>
                    <a:pt x="83416" y="70344"/>
                  </a:lnTo>
                  <a:lnTo>
                    <a:pt x="82470" y="70344"/>
                  </a:lnTo>
                  <a:lnTo>
                    <a:pt x="82312" y="71097"/>
                  </a:lnTo>
                  <a:lnTo>
                    <a:pt x="82312" y="72601"/>
                  </a:lnTo>
                  <a:lnTo>
                    <a:pt x="82785" y="74106"/>
                  </a:lnTo>
                  <a:lnTo>
                    <a:pt x="83731" y="75611"/>
                  </a:lnTo>
                  <a:lnTo>
                    <a:pt x="84362" y="74858"/>
                  </a:lnTo>
                  <a:lnTo>
                    <a:pt x="84835" y="74106"/>
                  </a:lnTo>
                  <a:lnTo>
                    <a:pt x="85308" y="72601"/>
                  </a:lnTo>
                  <a:lnTo>
                    <a:pt x="84678" y="71849"/>
                  </a:lnTo>
                  <a:lnTo>
                    <a:pt x="84835" y="71097"/>
                  </a:lnTo>
                  <a:close/>
                  <a:moveTo>
                    <a:pt x="85939" y="54545"/>
                  </a:moveTo>
                  <a:lnTo>
                    <a:pt x="86097" y="54545"/>
                  </a:lnTo>
                  <a:lnTo>
                    <a:pt x="86570" y="54545"/>
                  </a:lnTo>
                  <a:lnTo>
                    <a:pt x="86727" y="55673"/>
                  </a:lnTo>
                  <a:lnTo>
                    <a:pt x="86727" y="54545"/>
                  </a:lnTo>
                  <a:lnTo>
                    <a:pt x="86885" y="54545"/>
                  </a:lnTo>
                  <a:lnTo>
                    <a:pt x="86727" y="54169"/>
                  </a:lnTo>
                  <a:lnTo>
                    <a:pt x="86570" y="53416"/>
                  </a:lnTo>
                  <a:lnTo>
                    <a:pt x="86570" y="52664"/>
                  </a:lnTo>
                  <a:lnTo>
                    <a:pt x="86570" y="51912"/>
                  </a:lnTo>
                  <a:lnTo>
                    <a:pt x="86097" y="51159"/>
                  </a:lnTo>
                  <a:lnTo>
                    <a:pt x="85939" y="51912"/>
                  </a:lnTo>
                  <a:lnTo>
                    <a:pt x="85466" y="51912"/>
                  </a:lnTo>
                  <a:lnTo>
                    <a:pt x="85466" y="52664"/>
                  </a:lnTo>
                  <a:lnTo>
                    <a:pt x="85939" y="54169"/>
                  </a:lnTo>
                  <a:lnTo>
                    <a:pt x="85939" y="54545"/>
                  </a:lnTo>
                  <a:close/>
                  <a:moveTo>
                    <a:pt x="94927" y="100062"/>
                  </a:moveTo>
                  <a:lnTo>
                    <a:pt x="94454" y="101567"/>
                  </a:lnTo>
                  <a:lnTo>
                    <a:pt x="94454" y="101943"/>
                  </a:lnTo>
                  <a:lnTo>
                    <a:pt x="94296" y="101943"/>
                  </a:lnTo>
                  <a:lnTo>
                    <a:pt x="94296" y="103448"/>
                  </a:lnTo>
                  <a:lnTo>
                    <a:pt x="94454" y="103824"/>
                  </a:lnTo>
                  <a:lnTo>
                    <a:pt x="94927" y="103448"/>
                  </a:lnTo>
                  <a:lnTo>
                    <a:pt x="95085" y="102319"/>
                  </a:lnTo>
                  <a:lnTo>
                    <a:pt x="95558" y="101567"/>
                  </a:lnTo>
                  <a:lnTo>
                    <a:pt x="95716" y="100062"/>
                  </a:lnTo>
                  <a:lnTo>
                    <a:pt x="95716" y="98934"/>
                  </a:lnTo>
                  <a:lnTo>
                    <a:pt x="95873" y="98557"/>
                  </a:lnTo>
                  <a:lnTo>
                    <a:pt x="95716" y="97429"/>
                  </a:lnTo>
                  <a:lnTo>
                    <a:pt x="94927" y="100062"/>
                  </a:lnTo>
                  <a:close/>
                  <a:moveTo>
                    <a:pt x="94927" y="56050"/>
                  </a:moveTo>
                  <a:lnTo>
                    <a:pt x="94454" y="55673"/>
                  </a:lnTo>
                  <a:lnTo>
                    <a:pt x="94296" y="56050"/>
                  </a:lnTo>
                  <a:lnTo>
                    <a:pt x="93823" y="57178"/>
                  </a:lnTo>
                  <a:lnTo>
                    <a:pt x="94454" y="58683"/>
                  </a:lnTo>
                  <a:lnTo>
                    <a:pt x="94927" y="58683"/>
                  </a:lnTo>
                  <a:lnTo>
                    <a:pt x="94927" y="57554"/>
                  </a:lnTo>
                  <a:lnTo>
                    <a:pt x="94927" y="56050"/>
                  </a:lnTo>
                  <a:close/>
                  <a:moveTo>
                    <a:pt x="113534" y="100062"/>
                  </a:moveTo>
                  <a:lnTo>
                    <a:pt x="112273" y="100438"/>
                  </a:lnTo>
                  <a:lnTo>
                    <a:pt x="111642" y="101567"/>
                  </a:lnTo>
                  <a:lnTo>
                    <a:pt x="111484" y="102319"/>
                  </a:lnTo>
                  <a:lnTo>
                    <a:pt x="110381" y="106457"/>
                  </a:lnTo>
                  <a:lnTo>
                    <a:pt x="110381" y="106833"/>
                  </a:lnTo>
                  <a:lnTo>
                    <a:pt x="111484" y="106457"/>
                  </a:lnTo>
                  <a:lnTo>
                    <a:pt x="111800" y="106457"/>
                  </a:lnTo>
                  <a:lnTo>
                    <a:pt x="112431" y="106457"/>
                  </a:lnTo>
                  <a:lnTo>
                    <a:pt x="113061" y="105329"/>
                  </a:lnTo>
                  <a:lnTo>
                    <a:pt x="113692" y="103448"/>
                  </a:lnTo>
                  <a:lnTo>
                    <a:pt x="114007" y="101943"/>
                  </a:lnTo>
                  <a:lnTo>
                    <a:pt x="114323" y="101567"/>
                  </a:lnTo>
                  <a:lnTo>
                    <a:pt x="113692" y="100438"/>
                  </a:lnTo>
                  <a:lnTo>
                    <a:pt x="113534" y="100062"/>
                  </a:lnTo>
                  <a:close/>
                  <a:moveTo>
                    <a:pt x="119842" y="66959"/>
                  </a:moveTo>
                  <a:lnTo>
                    <a:pt x="119369" y="66959"/>
                  </a:lnTo>
                  <a:lnTo>
                    <a:pt x="118580" y="65830"/>
                  </a:lnTo>
                  <a:lnTo>
                    <a:pt x="117950" y="65454"/>
                  </a:lnTo>
                  <a:lnTo>
                    <a:pt x="117319" y="65454"/>
                  </a:lnTo>
                  <a:lnTo>
                    <a:pt x="116688" y="65078"/>
                  </a:lnTo>
                  <a:lnTo>
                    <a:pt x="115900" y="63949"/>
                  </a:lnTo>
                  <a:lnTo>
                    <a:pt x="114323" y="62068"/>
                  </a:lnTo>
                  <a:lnTo>
                    <a:pt x="113534" y="60940"/>
                  </a:lnTo>
                  <a:lnTo>
                    <a:pt x="112431" y="59435"/>
                  </a:lnTo>
                  <a:lnTo>
                    <a:pt x="111800" y="59435"/>
                  </a:lnTo>
                  <a:lnTo>
                    <a:pt x="111484" y="60564"/>
                  </a:lnTo>
                  <a:lnTo>
                    <a:pt x="110854" y="60940"/>
                  </a:lnTo>
                  <a:lnTo>
                    <a:pt x="110381" y="62068"/>
                  </a:lnTo>
                  <a:lnTo>
                    <a:pt x="110223" y="62068"/>
                  </a:lnTo>
                  <a:lnTo>
                    <a:pt x="110381" y="63573"/>
                  </a:lnTo>
                  <a:lnTo>
                    <a:pt x="110223" y="63949"/>
                  </a:lnTo>
                  <a:lnTo>
                    <a:pt x="109277" y="65078"/>
                  </a:lnTo>
                  <a:lnTo>
                    <a:pt x="108646" y="65078"/>
                  </a:lnTo>
                  <a:lnTo>
                    <a:pt x="108331" y="65078"/>
                  </a:lnTo>
                  <a:lnTo>
                    <a:pt x="108015" y="65454"/>
                  </a:lnTo>
                  <a:lnTo>
                    <a:pt x="107700" y="66959"/>
                  </a:lnTo>
                  <a:lnTo>
                    <a:pt x="107385" y="68463"/>
                  </a:lnTo>
                  <a:lnTo>
                    <a:pt x="107069" y="69968"/>
                  </a:lnTo>
                  <a:lnTo>
                    <a:pt x="105965" y="71849"/>
                  </a:lnTo>
                  <a:lnTo>
                    <a:pt x="105492" y="72601"/>
                  </a:lnTo>
                  <a:lnTo>
                    <a:pt x="105335" y="72601"/>
                  </a:lnTo>
                  <a:lnTo>
                    <a:pt x="104546" y="71097"/>
                  </a:lnTo>
                  <a:lnTo>
                    <a:pt x="104073" y="69968"/>
                  </a:lnTo>
                  <a:lnTo>
                    <a:pt x="104073" y="68840"/>
                  </a:lnTo>
                  <a:lnTo>
                    <a:pt x="103915" y="67335"/>
                  </a:lnTo>
                  <a:lnTo>
                    <a:pt x="103915" y="65830"/>
                  </a:lnTo>
                  <a:lnTo>
                    <a:pt x="103442" y="65830"/>
                  </a:lnTo>
                  <a:lnTo>
                    <a:pt x="103442" y="67335"/>
                  </a:lnTo>
                  <a:lnTo>
                    <a:pt x="103442" y="68840"/>
                  </a:lnTo>
                  <a:lnTo>
                    <a:pt x="102654" y="65078"/>
                  </a:lnTo>
                  <a:lnTo>
                    <a:pt x="102654" y="62445"/>
                  </a:lnTo>
                  <a:lnTo>
                    <a:pt x="102654" y="60940"/>
                  </a:lnTo>
                  <a:lnTo>
                    <a:pt x="102812" y="59059"/>
                  </a:lnTo>
                  <a:lnTo>
                    <a:pt x="102812" y="57554"/>
                  </a:lnTo>
                  <a:lnTo>
                    <a:pt x="102654" y="56050"/>
                  </a:lnTo>
                  <a:lnTo>
                    <a:pt x="102654" y="55673"/>
                  </a:lnTo>
                  <a:lnTo>
                    <a:pt x="102496" y="54545"/>
                  </a:lnTo>
                  <a:lnTo>
                    <a:pt x="101865" y="54545"/>
                  </a:lnTo>
                  <a:lnTo>
                    <a:pt x="100762" y="54169"/>
                  </a:lnTo>
                  <a:lnTo>
                    <a:pt x="99973" y="53416"/>
                  </a:lnTo>
                  <a:lnTo>
                    <a:pt x="99027" y="51912"/>
                  </a:lnTo>
                  <a:lnTo>
                    <a:pt x="98081" y="51912"/>
                  </a:lnTo>
                  <a:lnTo>
                    <a:pt x="97135" y="53416"/>
                  </a:lnTo>
                  <a:lnTo>
                    <a:pt x="96346" y="54545"/>
                  </a:lnTo>
                  <a:lnTo>
                    <a:pt x="95558" y="54545"/>
                  </a:lnTo>
                  <a:lnTo>
                    <a:pt x="95558" y="56050"/>
                  </a:lnTo>
                  <a:lnTo>
                    <a:pt x="95085" y="57554"/>
                  </a:lnTo>
                  <a:lnTo>
                    <a:pt x="94927" y="58683"/>
                  </a:lnTo>
                  <a:lnTo>
                    <a:pt x="94927" y="59059"/>
                  </a:lnTo>
                  <a:lnTo>
                    <a:pt x="95558" y="59435"/>
                  </a:lnTo>
                  <a:lnTo>
                    <a:pt x="95716" y="59059"/>
                  </a:lnTo>
                  <a:lnTo>
                    <a:pt x="96346" y="59435"/>
                  </a:lnTo>
                  <a:lnTo>
                    <a:pt x="96504" y="59435"/>
                  </a:lnTo>
                  <a:lnTo>
                    <a:pt x="96977" y="59435"/>
                  </a:lnTo>
                  <a:lnTo>
                    <a:pt x="96977" y="60564"/>
                  </a:lnTo>
                  <a:lnTo>
                    <a:pt x="97135" y="60564"/>
                  </a:lnTo>
                  <a:lnTo>
                    <a:pt x="97135" y="60940"/>
                  </a:lnTo>
                  <a:lnTo>
                    <a:pt x="97135" y="62068"/>
                  </a:lnTo>
                  <a:lnTo>
                    <a:pt x="97135" y="62445"/>
                  </a:lnTo>
                  <a:lnTo>
                    <a:pt x="97608" y="63573"/>
                  </a:lnTo>
                  <a:lnTo>
                    <a:pt x="97766" y="63949"/>
                  </a:lnTo>
                  <a:lnTo>
                    <a:pt x="98081" y="65078"/>
                  </a:lnTo>
                  <a:lnTo>
                    <a:pt x="98712" y="65078"/>
                  </a:lnTo>
                  <a:lnTo>
                    <a:pt x="99027" y="65078"/>
                  </a:lnTo>
                  <a:lnTo>
                    <a:pt x="99658" y="65078"/>
                  </a:lnTo>
                  <a:lnTo>
                    <a:pt x="100289" y="65078"/>
                  </a:lnTo>
                  <a:lnTo>
                    <a:pt x="100762" y="65078"/>
                  </a:lnTo>
                  <a:lnTo>
                    <a:pt x="101392" y="63949"/>
                  </a:lnTo>
                  <a:lnTo>
                    <a:pt x="102496" y="63949"/>
                  </a:lnTo>
                  <a:lnTo>
                    <a:pt x="102023" y="65078"/>
                  </a:lnTo>
                  <a:lnTo>
                    <a:pt x="102496" y="65078"/>
                  </a:lnTo>
                  <a:lnTo>
                    <a:pt x="102023" y="65454"/>
                  </a:lnTo>
                  <a:lnTo>
                    <a:pt x="102496" y="65454"/>
                  </a:lnTo>
                  <a:lnTo>
                    <a:pt x="101865" y="65830"/>
                  </a:lnTo>
                  <a:lnTo>
                    <a:pt x="101865" y="66959"/>
                  </a:lnTo>
                  <a:lnTo>
                    <a:pt x="101392" y="67335"/>
                  </a:lnTo>
                  <a:lnTo>
                    <a:pt x="101392" y="66959"/>
                  </a:lnTo>
                  <a:lnTo>
                    <a:pt x="101235" y="66959"/>
                  </a:lnTo>
                  <a:lnTo>
                    <a:pt x="100762" y="65830"/>
                  </a:lnTo>
                  <a:lnTo>
                    <a:pt x="100604" y="65830"/>
                  </a:lnTo>
                  <a:lnTo>
                    <a:pt x="99973" y="65830"/>
                  </a:lnTo>
                  <a:lnTo>
                    <a:pt x="99658" y="66959"/>
                  </a:lnTo>
                  <a:lnTo>
                    <a:pt x="99342" y="68463"/>
                  </a:lnTo>
                  <a:lnTo>
                    <a:pt x="98712" y="68463"/>
                  </a:lnTo>
                  <a:lnTo>
                    <a:pt x="98081" y="67335"/>
                  </a:lnTo>
                  <a:lnTo>
                    <a:pt x="97608" y="67335"/>
                  </a:lnTo>
                  <a:lnTo>
                    <a:pt x="97135" y="68463"/>
                  </a:lnTo>
                  <a:lnTo>
                    <a:pt x="97135" y="68840"/>
                  </a:lnTo>
                  <a:lnTo>
                    <a:pt x="97766" y="68840"/>
                  </a:lnTo>
                  <a:lnTo>
                    <a:pt x="98081" y="69968"/>
                  </a:lnTo>
                  <a:lnTo>
                    <a:pt x="98396" y="71097"/>
                  </a:lnTo>
                  <a:lnTo>
                    <a:pt x="99027" y="71849"/>
                  </a:lnTo>
                  <a:lnTo>
                    <a:pt x="99342" y="71849"/>
                  </a:lnTo>
                  <a:lnTo>
                    <a:pt x="99342" y="73354"/>
                  </a:lnTo>
                  <a:lnTo>
                    <a:pt x="99342" y="74106"/>
                  </a:lnTo>
                  <a:lnTo>
                    <a:pt x="99027" y="74106"/>
                  </a:lnTo>
                  <a:lnTo>
                    <a:pt x="99027" y="74858"/>
                  </a:lnTo>
                  <a:lnTo>
                    <a:pt x="99027" y="75987"/>
                  </a:lnTo>
                  <a:lnTo>
                    <a:pt x="99658" y="77492"/>
                  </a:lnTo>
                  <a:lnTo>
                    <a:pt x="100289" y="77115"/>
                  </a:lnTo>
                  <a:lnTo>
                    <a:pt x="100604" y="75987"/>
                  </a:lnTo>
                  <a:lnTo>
                    <a:pt x="100762" y="74858"/>
                  </a:lnTo>
                  <a:lnTo>
                    <a:pt x="100762" y="74106"/>
                  </a:lnTo>
                  <a:lnTo>
                    <a:pt x="101235" y="73354"/>
                  </a:lnTo>
                  <a:lnTo>
                    <a:pt x="100762" y="72601"/>
                  </a:lnTo>
                  <a:lnTo>
                    <a:pt x="101235" y="72601"/>
                  </a:lnTo>
                  <a:lnTo>
                    <a:pt x="101392" y="71849"/>
                  </a:lnTo>
                  <a:lnTo>
                    <a:pt x="101392" y="71097"/>
                  </a:lnTo>
                  <a:lnTo>
                    <a:pt x="101865" y="70344"/>
                  </a:lnTo>
                  <a:lnTo>
                    <a:pt x="102023" y="68840"/>
                  </a:lnTo>
                  <a:lnTo>
                    <a:pt x="101865" y="71097"/>
                  </a:lnTo>
                  <a:lnTo>
                    <a:pt x="101392" y="72601"/>
                  </a:lnTo>
                  <a:lnTo>
                    <a:pt x="101392" y="73354"/>
                  </a:lnTo>
                  <a:lnTo>
                    <a:pt x="101392" y="74106"/>
                  </a:lnTo>
                  <a:lnTo>
                    <a:pt x="101865" y="74106"/>
                  </a:lnTo>
                  <a:lnTo>
                    <a:pt x="102023" y="75611"/>
                  </a:lnTo>
                  <a:lnTo>
                    <a:pt x="102654" y="75611"/>
                  </a:lnTo>
                  <a:lnTo>
                    <a:pt x="102654" y="75987"/>
                  </a:lnTo>
                  <a:lnTo>
                    <a:pt x="102812" y="75987"/>
                  </a:lnTo>
                  <a:lnTo>
                    <a:pt x="103442" y="75987"/>
                  </a:lnTo>
                  <a:lnTo>
                    <a:pt x="103442" y="77115"/>
                  </a:lnTo>
                  <a:lnTo>
                    <a:pt x="103915" y="75987"/>
                  </a:lnTo>
                  <a:lnTo>
                    <a:pt x="104073" y="75987"/>
                  </a:lnTo>
                  <a:lnTo>
                    <a:pt x="103915" y="77115"/>
                  </a:lnTo>
                  <a:lnTo>
                    <a:pt x="103915" y="77492"/>
                  </a:lnTo>
                  <a:lnTo>
                    <a:pt x="104546" y="78620"/>
                  </a:lnTo>
                  <a:lnTo>
                    <a:pt x="104862" y="80125"/>
                  </a:lnTo>
                  <a:lnTo>
                    <a:pt x="105965" y="80125"/>
                  </a:lnTo>
                  <a:lnTo>
                    <a:pt x="106754" y="80501"/>
                  </a:lnTo>
                  <a:lnTo>
                    <a:pt x="108331" y="82006"/>
                  </a:lnTo>
                  <a:lnTo>
                    <a:pt x="109277" y="82382"/>
                  </a:lnTo>
                  <a:lnTo>
                    <a:pt x="109750" y="83510"/>
                  </a:lnTo>
                  <a:lnTo>
                    <a:pt x="110381" y="83887"/>
                  </a:lnTo>
                  <a:lnTo>
                    <a:pt x="110854" y="83887"/>
                  </a:lnTo>
                  <a:lnTo>
                    <a:pt x="111484" y="85015"/>
                  </a:lnTo>
                  <a:lnTo>
                    <a:pt x="111800" y="86520"/>
                  </a:lnTo>
                  <a:lnTo>
                    <a:pt x="111800" y="86896"/>
                  </a:lnTo>
                  <a:lnTo>
                    <a:pt x="112273" y="86520"/>
                  </a:lnTo>
                  <a:lnTo>
                    <a:pt x="112273" y="86896"/>
                  </a:lnTo>
                  <a:lnTo>
                    <a:pt x="112273" y="88401"/>
                  </a:lnTo>
                  <a:lnTo>
                    <a:pt x="112431" y="88401"/>
                  </a:lnTo>
                  <a:lnTo>
                    <a:pt x="112431" y="88777"/>
                  </a:lnTo>
                  <a:lnTo>
                    <a:pt x="112904" y="88777"/>
                  </a:lnTo>
                  <a:lnTo>
                    <a:pt x="112904" y="89905"/>
                  </a:lnTo>
                  <a:lnTo>
                    <a:pt x="112904" y="90282"/>
                  </a:lnTo>
                  <a:lnTo>
                    <a:pt x="112904" y="92539"/>
                  </a:lnTo>
                  <a:lnTo>
                    <a:pt x="113534" y="94043"/>
                  </a:lnTo>
                  <a:lnTo>
                    <a:pt x="113692" y="94796"/>
                  </a:lnTo>
                  <a:lnTo>
                    <a:pt x="113534" y="95548"/>
                  </a:lnTo>
                  <a:lnTo>
                    <a:pt x="114638" y="97053"/>
                  </a:lnTo>
                  <a:lnTo>
                    <a:pt x="114007" y="96300"/>
                  </a:lnTo>
                  <a:lnTo>
                    <a:pt x="113534" y="96300"/>
                  </a:lnTo>
                  <a:lnTo>
                    <a:pt x="113061" y="97053"/>
                  </a:lnTo>
                  <a:lnTo>
                    <a:pt x="114007" y="98557"/>
                  </a:lnTo>
                  <a:lnTo>
                    <a:pt x="113534" y="98934"/>
                  </a:lnTo>
                  <a:lnTo>
                    <a:pt x="113692" y="100062"/>
                  </a:lnTo>
                  <a:lnTo>
                    <a:pt x="114323" y="100438"/>
                  </a:lnTo>
                  <a:lnTo>
                    <a:pt x="114323" y="101567"/>
                  </a:lnTo>
                  <a:lnTo>
                    <a:pt x="114323" y="101943"/>
                  </a:lnTo>
                  <a:lnTo>
                    <a:pt x="114007" y="103448"/>
                  </a:lnTo>
                  <a:lnTo>
                    <a:pt x="113692" y="104952"/>
                  </a:lnTo>
                  <a:lnTo>
                    <a:pt x="113692" y="105329"/>
                  </a:lnTo>
                  <a:lnTo>
                    <a:pt x="114323" y="104952"/>
                  </a:lnTo>
                  <a:lnTo>
                    <a:pt x="114638" y="103824"/>
                  </a:lnTo>
                  <a:lnTo>
                    <a:pt x="114638" y="104952"/>
                  </a:lnTo>
                  <a:lnTo>
                    <a:pt x="114954" y="104952"/>
                  </a:lnTo>
                  <a:lnTo>
                    <a:pt x="115584" y="104952"/>
                  </a:lnTo>
                  <a:lnTo>
                    <a:pt x="116215" y="104952"/>
                  </a:lnTo>
                  <a:lnTo>
                    <a:pt x="116688" y="103824"/>
                  </a:lnTo>
                  <a:lnTo>
                    <a:pt x="116530" y="104952"/>
                  </a:lnTo>
                  <a:lnTo>
                    <a:pt x="116688" y="106457"/>
                  </a:lnTo>
                  <a:lnTo>
                    <a:pt x="117319" y="107962"/>
                  </a:lnTo>
                  <a:lnTo>
                    <a:pt x="117950" y="109843"/>
                  </a:lnTo>
                  <a:lnTo>
                    <a:pt x="118580" y="110595"/>
                  </a:lnTo>
                  <a:lnTo>
                    <a:pt x="119211" y="112100"/>
                  </a:lnTo>
                  <a:lnTo>
                    <a:pt x="118738" y="111347"/>
                  </a:lnTo>
                  <a:lnTo>
                    <a:pt x="119369" y="97053"/>
                  </a:lnTo>
                  <a:lnTo>
                    <a:pt x="119211" y="96300"/>
                  </a:lnTo>
                  <a:lnTo>
                    <a:pt x="119211" y="94796"/>
                  </a:lnTo>
                  <a:lnTo>
                    <a:pt x="119369" y="91786"/>
                  </a:lnTo>
                  <a:lnTo>
                    <a:pt x="120000" y="66959"/>
                  </a:lnTo>
                  <a:lnTo>
                    <a:pt x="119842" y="66959"/>
                  </a:lnTo>
                  <a:close/>
                  <a:moveTo>
                    <a:pt x="103442" y="86520"/>
                  </a:moveTo>
                  <a:lnTo>
                    <a:pt x="103285" y="86896"/>
                  </a:lnTo>
                  <a:lnTo>
                    <a:pt x="102812" y="87272"/>
                  </a:lnTo>
                  <a:lnTo>
                    <a:pt x="102654" y="88401"/>
                  </a:lnTo>
                  <a:lnTo>
                    <a:pt x="102654" y="88777"/>
                  </a:lnTo>
                  <a:lnTo>
                    <a:pt x="102654" y="91786"/>
                  </a:lnTo>
                  <a:lnTo>
                    <a:pt x="103285" y="92539"/>
                  </a:lnTo>
                  <a:lnTo>
                    <a:pt x="103442" y="92539"/>
                  </a:lnTo>
                  <a:lnTo>
                    <a:pt x="103442" y="91410"/>
                  </a:lnTo>
                  <a:lnTo>
                    <a:pt x="103915" y="88401"/>
                  </a:lnTo>
                  <a:lnTo>
                    <a:pt x="103442" y="86896"/>
                  </a:lnTo>
                  <a:lnTo>
                    <a:pt x="103442" y="86520"/>
                  </a:lnTo>
                  <a:close/>
                  <a:moveTo>
                    <a:pt x="102023" y="90282"/>
                  </a:moveTo>
                  <a:lnTo>
                    <a:pt x="102496" y="91786"/>
                  </a:lnTo>
                  <a:lnTo>
                    <a:pt x="102023" y="91410"/>
                  </a:lnTo>
                  <a:lnTo>
                    <a:pt x="102023" y="92539"/>
                  </a:lnTo>
                  <a:lnTo>
                    <a:pt x="102496" y="93291"/>
                  </a:lnTo>
                  <a:lnTo>
                    <a:pt x="102023" y="94043"/>
                  </a:lnTo>
                  <a:lnTo>
                    <a:pt x="101865" y="95548"/>
                  </a:lnTo>
                  <a:lnTo>
                    <a:pt x="102023" y="96300"/>
                  </a:lnTo>
                  <a:lnTo>
                    <a:pt x="102496" y="96300"/>
                  </a:lnTo>
                  <a:lnTo>
                    <a:pt x="102812" y="94796"/>
                  </a:lnTo>
                  <a:lnTo>
                    <a:pt x="102812" y="93291"/>
                  </a:lnTo>
                  <a:lnTo>
                    <a:pt x="102654" y="92539"/>
                  </a:lnTo>
                  <a:lnTo>
                    <a:pt x="102496" y="91786"/>
                  </a:lnTo>
                  <a:lnTo>
                    <a:pt x="102654" y="91786"/>
                  </a:lnTo>
                  <a:lnTo>
                    <a:pt x="102496" y="90282"/>
                  </a:lnTo>
                  <a:lnTo>
                    <a:pt x="102023" y="90282"/>
                  </a:lnTo>
                  <a:close/>
                  <a:moveTo>
                    <a:pt x="99342" y="87272"/>
                  </a:moveTo>
                  <a:lnTo>
                    <a:pt x="99027" y="90282"/>
                  </a:lnTo>
                  <a:lnTo>
                    <a:pt x="99658" y="88401"/>
                  </a:lnTo>
                  <a:lnTo>
                    <a:pt x="99973" y="85391"/>
                  </a:lnTo>
                  <a:lnTo>
                    <a:pt x="99658" y="86520"/>
                  </a:lnTo>
                  <a:lnTo>
                    <a:pt x="99342" y="87272"/>
                  </a:lnTo>
                  <a:close/>
                  <a:moveTo>
                    <a:pt x="76320" y="106833"/>
                  </a:moveTo>
                  <a:lnTo>
                    <a:pt x="76478" y="107962"/>
                  </a:lnTo>
                  <a:lnTo>
                    <a:pt x="76951" y="106457"/>
                  </a:lnTo>
                  <a:lnTo>
                    <a:pt x="76951" y="105329"/>
                  </a:lnTo>
                  <a:lnTo>
                    <a:pt x="76478" y="106457"/>
                  </a:lnTo>
                  <a:lnTo>
                    <a:pt x="76320" y="106457"/>
                  </a:lnTo>
                  <a:lnTo>
                    <a:pt x="75847" y="106833"/>
                  </a:lnTo>
                  <a:lnTo>
                    <a:pt x="76320" y="106833"/>
                  </a:lnTo>
                  <a:close/>
                  <a:moveTo>
                    <a:pt x="73482" y="80877"/>
                  </a:moveTo>
                  <a:lnTo>
                    <a:pt x="72693" y="82006"/>
                  </a:lnTo>
                  <a:lnTo>
                    <a:pt x="72693" y="82382"/>
                  </a:lnTo>
                  <a:lnTo>
                    <a:pt x="72693" y="83510"/>
                  </a:lnTo>
                  <a:lnTo>
                    <a:pt x="72693" y="83887"/>
                  </a:lnTo>
                  <a:lnTo>
                    <a:pt x="72220" y="85015"/>
                  </a:lnTo>
                  <a:lnTo>
                    <a:pt x="72220" y="85391"/>
                  </a:lnTo>
                  <a:lnTo>
                    <a:pt x="72693" y="86520"/>
                  </a:lnTo>
                  <a:lnTo>
                    <a:pt x="72851" y="85391"/>
                  </a:lnTo>
                  <a:lnTo>
                    <a:pt x="72851" y="86520"/>
                  </a:lnTo>
                  <a:lnTo>
                    <a:pt x="73324" y="85391"/>
                  </a:lnTo>
                  <a:lnTo>
                    <a:pt x="73324" y="85015"/>
                  </a:lnTo>
                  <a:lnTo>
                    <a:pt x="73324" y="83887"/>
                  </a:lnTo>
                  <a:lnTo>
                    <a:pt x="73482" y="83510"/>
                  </a:lnTo>
                  <a:lnTo>
                    <a:pt x="73482" y="82006"/>
                  </a:lnTo>
                  <a:lnTo>
                    <a:pt x="73482" y="80877"/>
                  </a:lnTo>
                  <a:close/>
                  <a:moveTo>
                    <a:pt x="75847" y="58683"/>
                  </a:moveTo>
                  <a:lnTo>
                    <a:pt x="75689" y="58683"/>
                  </a:lnTo>
                  <a:lnTo>
                    <a:pt x="75374" y="59059"/>
                  </a:lnTo>
                  <a:lnTo>
                    <a:pt x="75689" y="59059"/>
                  </a:lnTo>
                  <a:lnTo>
                    <a:pt x="75847" y="58683"/>
                  </a:lnTo>
                  <a:close/>
                  <a:moveTo>
                    <a:pt x="75059" y="57554"/>
                  </a:moveTo>
                  <a:lnTo>
                    <a:pt x="74428" y="57554"/>
                  </a:lnTo>
                  <a:lnTo>
                    <a:pt x="74113" y="59059"/>
                  </a:lnTo>
                  <a:lnTo>
                    <a:pt x="74428" y="60564"/>
                  </a:lnTo>
                  <a:lnTo>
                    <a:pt x="74743" y="58683"/>
                  </a:lnTo>
                  <a:lnTo>
                    <a:pt x="75059" y="59435"/>
                  </a:lnTo>
                  <a:lnTo>
                    <a:pt x="75059" y="60564"/>
                  </a:lnTo>
                  <a:lnTo>
                    <a:pt x="75374" y="60564"/>
                  </a:lnTo>
                  <a:lnTo>
                    <a:pt x="75374" y="59059"/>
                  </a:lnTo>
                  <a:lnTo>
                    <a:pt x="75374" y="57554"/>
                  </a:lnTo>
                  <a:lnTo>
                    <a:pt x="75059" y="57554"/>
                  </a:lnTo>
                  <a:close/>
                  <a:moveTo>
                    <a:pt x="73324" y="86520"/>
                  </a:moveTo>
                  <a:lnTo>
                    <a:pt x="73324" y="87272"/>
                  </a:lnTo>
                  <a:lnTo>
                    <a:pt x="73797" y="88401"/>
                  </a:lnTo>
                  <a:lnTo>
                    <a:pt x="74113" y="86520"/>
                  </a:lnTo>
                  <a:lnTo>
                    <a:pt x="74743" y="86520"/>
                  </a:lnTo>
                  <a:lnTo>
                    <a:pt x="74743" y="85391"/>
                  </a:lnTo>
                  <a:lnTo>
                    <a:pt x="74428" y="85015"/>
                  </a:lnTo>
                  <a:lnTo>
                    <a:pt x="74113" y="85015"/>
                  </a:lnTo>
                  <a:lnTo>
                    <a:pt x="74113" y="82382"/>
                  </a:lnTo>
                  <a:lnTo>
                    <a:pt x="74428" y="82006"/>
                  </a:lnTo>
                  <a:lnTo>
                    <a:pt x="74743" y="80877"/>
                  </a:lnTo>
                  <a:lnTo>
                    <a:pt x="74743" y="80501"/>
                  </a:lnTo>
                  <a:lnTo>
                    <a:pt x="74428" y="78996"/>
                  </a:lnTo>
                  <a:lnTo>
                    <a:pt x="74113" y="80125"/>
                  </a:lnTo>
                  <a:lnTo>
                    <a:pt x="73797" y="80877"/>
                  </a:lnTo>
                  <a:lnTo>
                    <a:pt x="73482" y="83510"/>
                  </a:lnTo>
                  <a:lnTo>
                    <a:pt x="73482" y="85015"/>
                  </a:lnTo>
                  <a:lnTo>
                    <a:pt x="73324" y="86520"/>
                  </a:lnTo>
                  <a:close/>
                  <a:moveTo>
                    <a:pt x="67805" y="91410"/>
                  </a:moveTo>
                  <a:lnTo>
                    <a:pt x="67805" y="88777"/>
                  </a:lnTo>
                  <a:lnTo>
                    <a:pt x="67490" y="89905"/>
                  </a:lnTo>
                  <a:lnTo>
                    <a:pt x="67490" y="91410"/>
                  </a:lnTo>
                  <a:lnTo>
                    <a:pt x="67805" y="93291"/>
                  </a:lnTo>
                  <a:lnTo>
                    <a:pt x="67805" y="91410"/>
                  </a:lnTo>
                  <a:close/>
                  <a:moveTo>
                    <a:pt x="71590" y="85391"/>
                  </a:moveTo>
                  <a:lnTo>
                    <a:pt x="71590" y="83887"/>
                  </a:lnTo>
                  <a:lnTo>
                    <a:pt x="71432" y="85015"/>
                  </a:lnTo>
                  <a:lnTo>
                    <a:pt x="71432" y="85391"/>
                  </a:lnTo>
                  <a:lnTo>
                    <a:pt x="71590" y="86520"/>
                  </a:lnTo>
                  <a:lnTo>
                    <a:pt x="71590" y="85391"/>
                  </a:lnTo>
                  <a:close/>
                  <a:moveTo>
                    <a:pt x="74743" y="105329"/>
                  </a:moveTo>
                  <a:lnTo>
                    <a:pt x="75059" y="106457"/>
                  </a:lnTo>
                  <a:lnTo>
                    <a:pt x="75059" y="105329"/>
                  </a:lnTo>
                  <a:lnTo>
                    <a:pt x="74743" y="105329"/>
                  </a:lnTo>
                  <a:close/>
                  <a:moveTo>
                    <a:pt x="74743" y="77115"/>
                  </a:moveTo>
                  <a:lnTo>
                    <a:pt x="74428" y="75987"/>
                  </a:lnTo>
                  <a:lnTo>
                    <a:pt x="74428" y="77492"/>
                  </a:lnTo>
                  <a:lnTo>
                    <a:pt x="74428" y="78620"/>
                  </a:lnTo>
                  <a:lnTo>
                    <a:pt x="74743" y="78620"/>
                  </a:lnTo>
                  <a:lnTo>
                    <a:pt x="75059" y="77492"/>
                  </a:lnTo>
                  <a:lnTo>
                    <a:pt x="74743" y="77115"/>
                  </a:lnTo>
                  <a:close/>
                  <a:moveTo>
                    <a:pt x="79789" y="60940"/>
                  </a:moveTo>
                  <a:lnTo>
                    <a:pt x="79159" y="60940"/>
                  </a:lnTo>
                  <a:lnTo>
                    <a:pt x="78370" y="60564"/>
                  </a:lnTo>
                  <a:lnTo>
                    <a:pt x="77897" y="62068"/>
                  </a:lnTo>
                  <a:lnTo>
                    <a:pt x="77897" y="62445"/>
                  </a:lnTo>
                  <a:lnTo>
                    <a:pt x="78370" y="62445"/>
                  </a:lnTo>
                  <a:lnTo>
                    <a:pt x="79001" y="62445"/>
                  </a:lnTo>
                  <a:lnTo>
                    <a:pt x="79159" y="62445"/>
                  </a:lnTo>
                  <a:lnTo>
                    <a:pt x="79632" y="62445"/>
                  </a:lnTo>
                  <a:lnTo>
                    <a:pt x="79947" y="62068"/>
                  </a:lnTo>
                  <a:lnTo>
                    <a:pt x="80420" y="62068"/>
                  </a:lnTo>
                  <a:lnTo>
                    <a:pt x="79947" y="60940"/>
                  </a:lnTo>
                  <a:lnTo>
                    <a:pt x="79789" y="60940"/>
                  </a:lnTo>
                  <a:close/>
                  <a:moveTo>
                    <a:pt x="78370" y="104952"/>
                  </a:moveTo>
                  <a:lnTo>
                    <a:pt x="77582" y="104952"/>
                  </a:lnTo>
                  <a:lnTo>
                    <a:pt x="77582" y="105329"/>
                  </a:lnTo>
                  <a:lnTo>
                    <a:pt x="77739" y="105329"/>
                  </a:lnTo>
                  <a:lnTo>
                    <a:pt x="77109" y="106457"/>
                  </a:lnTo>
                  <a:lnTo>
                    <a:pt x="77109" y="106833"/>
                  </a:lnTo>
                  <a:lnTo>
                    <a:pt x="77897" y="106833"/>
                  </a:lnTo>
                  <a:lnTo>
                    <a:pt x="79001" y="106457"/>
                  </a:lnTo>
                  <a:lnTo>
                    <a:pt x="79159" y="105329"/>
                  </a:lnTo>
                  <a:lnTo>
                    <a:pt x="79001" y="104952"/>
                  </a:lnTo>
                  <a:lnTo>
                    <a:pt x="78370" y="104952"/>
                  </a:lnTo>
                  <a:close/>
                  <a:moveTo>
                    <a:pt x="78528" y="109843"/>
                  </a:moveTo>
                  <a:lnTo>
                    <a:pt x="77897" y="110595"/>
                  </a:lnTo>
                  <a:lnTo>
                    <a:pt x="77897" y="111347"/>
                  </a:lnTo>
                  <a:lnTo>
                    <a:pt x="77739" y="112100"/>
                  </a:lnTo>
                  <a:lnTo>
                    <a:pt x="77109" y="112100"/>
                  </a:lnTo>
                  <a:lnTo>
                    <a:pt x="76478" y="112852"/>
                  </a:lnTo>
                  <a:lnTo>
                    <a:pt x="75847" y="113605"/>
                  </a:lnTo>
                  <a:lnTo>
                    <a:pt x="75689" y="113605"/>
                  </a:lnTo>
                  <a:lnTo>
                    <a:pt x="74743" y="117742"/>
                  </a:lnTo>
                  <a:lnTo>
                    <a:pt x="75059" y="117742"/>
                  </a:lnTo>
                  <a:lnTo>
                    <a:pt x="75059" y="118495"/>
                  </a:lnTo>
                  <a:lnTo>
                    <a:pt x="74743" y="118871"/>
                  </a:lnTo>
                  <a:lnTo>
                    <a:pt x="74428" y="120000"/>
                  </a:lnTo>
                  <a:lnTo>
                    <a:pt x="75374" y="120000"/>
                  </a:lnTo>
                  <a:lnTo>
                    <a:pt x="75847" y="118871"/>
                  </a:lnTo>
                  <a:lnTo>
                    <a:pt x="76320" y="118495"/>
                  </a:lnTo>
                  <a:lnTo>
                    <a:pt x="77109" y="118495"/>
                  </a:lnTo>
                  <a:lnTo>
                    <a:pt x="77739" y="116990"/>
                  </a:lnTo>
                  <a:lnTo>
                    <a:pt x="77897" y="116238"/>
                  </a:lnTo>
                  <a:lnTo>
                    <a:pt x="78370" y="115109"/>
                  </a:lnTo>
                  <a:lnTo>
                    <a:pt x="78370" y="113981"/>
                  </a:lnTo>
                  <a:lnTo>
                    <a:pt x="78528" y="113981"/>
                  </a:lnTo>
                  <a:lnTo>
                    <a:pt x="79001" y="113605"/>
                  </a:lnTo>
                  <a:lnTo>
                    <a:pt x="78528" y="112100"/>
                  </a:lnTo>
                  <a:lnTo>
                    <a:pt x="79001" y="111347"/>
                  </a:lnTo>
                  <a:lnTo>
                    <a:pt x="78528" y="109843"/>
                  </a:lnTo>
                  <a:close/>
                  <a:moveTo>
                    <a:pt x="75059" y="106457"/>
                  </a:moveTo>
                  <a:lnTo>
                    <a:pt x="74428" y="106833"/>
                  </a:lnTo>
                  <a:lnTo>
                    <a:pt x="74428" y="107962"/>
                  </a:lnTo>
                  <a:lnTo>
                    <a:pt x="74743" y="107962"/>
                  </a:lnTo>
                  <a:lnTo>
                    <a:pt x="75059" y="107962"/>
                  </a:lnTo>
                  <a:lnTo>
                    <a:pt x="75059" y="106833"/>
                  </a:lnTo>
                  <a:lnTo>
                    <a:pt x="75374" y="106457"/>
                  </a:lnTo>
                  <a:lnTo>
                    <a:pt x="76320" y="105329"/>
                  </a:lnTo>
                  <a:lnTo>
                    <a:pt x="75689" y="105329"/>
                  </a:lnTo>
                  <a:lnTo>
                    <a:pt x="75059" y="106457"/>
                  </a:lnTo>
                  <a:close/>
                  <a:moveTo>
                    <a:pt x="73324" y="104952"/>
                  </a:moveTo>
                  <a:lnTo>
                    <a:pt x="73324" y="105329"/>
                  </a:lnTo>
                  <a:lnTo>
                    <a:pt x="73482" y="105329"/>
                  </a:lnTo>
                  <a:lnTo>
                    <a:pt x="72851" y="106457"/>
                  </a:lnTo>
                  <a:lnTo>
                    <a:pt x="72220" y="107962"/>
                  </a:lnTo>
                  <a:lnTo>
                    <a:pt x="72063" y="108338"/>
                  </a:lnTo>
                  <a:lnTo>
                    <a:pt x="71590" y="108338"/>
                  </a:lnTo>
                  <a:lnTo>
                    <a:pt x="71432" y="106833"/>
                  </a:lnTo>
                  <a:lnTo>
                    <a:pt x="70959" y="106833"/>
                  </a:lnTo>
                  <a:lnTo>
                    <a:pt x="70801" y="106833"/>
                  </a:lnTo>
                  <a:lnTo>
                    <a:pt x="70170" y="106833"/>
                  </a:lnTo>
                  <a:lnTo>
                    <a:pt x="70170" y="107962"/>
                  </a:lnTo>
                  <a:lnTo>
                    <a:pt x="70013" y="107962"/>
                  </a:lnTo>
                  <a:lnTo>
                    <a:pt x="69540" y="107962"/>
                  </a:lnTo>
                  <a:lnTo>
                    <a:pt x="69382" y="106833"/>
                  </a:lnTo>
                  <a:lnTo>
                    <a:pt x="68751" y="106457"/>
                  </a:lnTo>
                  <a:lnTo>
                    <a:pt x="67805" y="105329"/>
                  </a:lnTo>
                  <a:lnTo>
                    <a:pt x="66859" y="105329"/>
                  </a:lnTo>
                  <a:lnTo>
                    <a:pt x="66386" y="106833"/>
                  </a:lnTo>
                  <a:lnTo>
                    <a:pt x="65755" y="106833"/>
                  </a:lnTo>
                  <a:lnTo>
                    <a:pt x="65755" y="108338"/>
                  </a:lnTo>
                  <a:lnTo>
                    <a:pt x="65755" y="109090"/>
                  </a:lnTo>
                  <a:lnTo>
                    <a:pt x="65755" y="109843"/>
                  </a:lnTo>
                  <a:lnTo>
                    <a:pt x="65913" y="109090"/>
                  </a:lnTo>
                  <a:lnTo>
                    <a:pt x="66544" y="109090"/>
                  </a:lnTo>
                  <a:lnTo>
                    <a:pt x="67174" y="109090"/>
                  </a:lnTo>
                  <a:lnTo>
                    <a:pt x="68120" y="109843"/>
                  </a:lnTo>
                  <a:lnTo>
                    <a:pt x="68436" y="109843"/>
                  </a:lnTo>
                  <a:lnTo>
                    <a:pt x="68751" y="109843"/>
                  </a:lnTo>
                  <a:lnTo>
                    <a:pt x="69382" y="109843"/>
                  </a:lnTo>
                  <a:lnTo>
                    <a:pt x="69540" y="109843"/>
                  </a:lnTo>
                  <a:lnTo>
                    <a:pt x="69540" y="109090"/>
                  </a:lnTo>
                  <a:lnTo>
                    <a:pt x="70643" y="109843"/>
                  </a:lnTo>
                  <a:lnTo>
                    <a:pt x="71432" y="109090"/>
                  </a:lnTo>
                  <a:lnTo>
                    <a:pt x="72693" y="108338"/>
                  </a:lnTo>
                  <a:lnTo>
                    <a:pt x="72851" y="108338"/>
                  </a:lnTo>
                  <a:lnTo>
                    <a:pt x="73324" y="106833"/>
                  </a:lnTo>
                  <a:lnTo>
                    <a:pt x="73482" y="106457"/>
                  </a:lnTo>
                  <a:lnTo>
                    <a:pt x="73797" y="106457"/>
                  </a:lnTo>
                  <a:lnTo>
                    <a:pt x="73482" y="104952"/>
                  </a:lnTo>
                  <a:lnTo>
                    <a:pt x="73324" y="10495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0" name="Shape 880"/>
            <p:cNvSpPr/>
            <p:nvPr/>
          </p:nvSpPr>
          <p:spPr>
            <a:xfrm>
              <a:off x="5908675" y="3130653"/>
              <a:ext cx="26987" cy="53974"/>
            </a:xfrm>
            <a:custGeom>
              <a:avLst/>
              <a:gdLst/>
              <a:ahLst/>
              <a:cxnLst/>
              <a:rect l="0" t="0" r="0" b="0"/>
              <a:pathLst>
                <a:path w="120000" h="120000" extrusionOk="0">
                  <a:moveTo>
                    <a:pt x="0" y="68571"/>
                  </a:moveTo>
                  <a:lnTo>
                    <a:pt x="0" y="68571"/>
                  </a:lnTo>
                  <a:lnTo>
                    <a:pt x="0" y="51428"/>
                  </a:lnTo>
                  <a:lnTo>
                    <a:pt x="0" y="42857"/>
                  </a:lnTo>
                  <a:lnTo>
                    <a:pt x="9230" y="51428"/>
                  </a:lnTo>
                  <a:lnTo>
                    <a:pt x="9230" y="34285"/>
                  </a:lnTo>
                  <a:lnTo>
                    <a:pt x="9230" y="42857"/>
                  </a:lnTo>
                  <a:lnTo>
                    <a:pt x="36923" y="8571"/>
                  </a:lnTo>
                  <a:lnTo>
                    <a:pt x="46153" y="0"/>
                  </a:lnTo>
                  <a:lnTo>
                    <a:pt x="83076" y="8571"/>
                  </a:lnTo>
                  <a:lnTo>
                    <a:pt x="92307" y="17142"/>
                  </a:lnTo>
                  <a:lnTo>
                    <a:pt x="120000" y="25714"/>
                  </a:lnTo>
                  <a:lnTo>
                    <a:pt x="92307" y="42857"/>
                  </a:lnTo>
                  <a:lnTo>
                    <a:pt x="92307" y="55714"/>
                  </a:lnTo>
                  <a:lnTo>
                    <a:pt x="120000" y="68571"/>
                  </a:lnTo>
                  <a:lnTo>
                    <a:pt x="120000" y="89999"/>
                  </a:lnTo>
                  <a:lnTo>
                    <a:pt x="92307" y="107142"/>
                  </a:lnTo>
                  <a:lnTo>
                    <a:pt x="83076" y="119999"/>
                  </a:lnTo>
                  <a:lnTo>
                    <a:pt x="46153" y="119999"/>
                  </a:lnTo>
                  <a:lnTo>
                    <a:pt x="36923" y="119999"/>
                  </a:lnTo>
                  <a:lnTo>
                    <a:pt x="36923" y="107142"/>
                  </a:lnTo>
                  <a:lnTo>
                    <a:pt x="0" y="6857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1" name="Shape 881"/>
            <p:cNvSpPr/>
            <p:nvPr/>
          </p:nvSpPr>
          <p:spPr>
            <a:xfrm>
              <a:off x="5324475" y="2790928"/>
              <a:ext cx="66674" cy="38099"/>
            </a:xfrm>
            <a:custGeom>
              <a:avLst/>
              <a:gdLst/>
              <a:ahLst/>
              <a:cxnLst/>
              <a:rect l="0" t="0" r="0" b="0"/>
              <a:pathLst>
                <a:path w="120000" h="120000" extrusionOk="0">
                  <a:moveTo>
                    <a:pt x="3529" y="75789"/>
                  </a:moveTo>
                  <a:lnTo>
                    <a:pt x="0" y="63157"/>
                  </a:lnTo>
                  <a:lnTo>
                    <a:pt x="3529" y="63157"/>
                  </a:lnTo>
                  <a:lnTo>
                    <a:pt x="14117" y="63157"/>
                  </a:lnTo>
                  <a:lnTo>
                    <a:pt x="21176" y="50526"/>
                  </a:lnTo>
                  <a:lnTo>
                    <a:pt x="31764" y="50526"/>
                  </a:lnTo>
                  <a:lnTo>
                    <a:pt x="31764" y="37894"/>
                  </a:lnTo>
                  <a:lnTo>
                    <a:pt x="35294" y="37894"/>
                  </a:lnTo>
                  <a:lnTo>
                    <a:pt x="35294" y="25263"/>
                  </a:lnTo>
                  <a:lnTo>
                    <a:pt x="60000" y="37894"/>
                  </a:lnTo>
                  <a:lnTo>
                    <a:pt x="77647" y="25263"/>
                  </a:lnTo>
                  <a:lnTo>
                    <a:pt x="98823" y="12631"/>
                  </a:lnTo>
                  <a:lnTo>
                    <a:pt x="120000" y="0"/>
                  </a:lnTo>
                  <a:lnTo>
                    <a:pt x="105882" y="12631"/>
                  </a:lnTo>
                  <a:lnTo>
                    <a:pt x="91764" y="37894"/>
                  </a:lnTo>
                  <a:lnTo>
                    <a:pt x="84705" y="50526"/>
                  </a:lnTo>
                  <a:lnTo>
                    <a:pt x="98823" y="75789"/>
                  </a:lnTo>
                  <a:lnTo>
                    <a:pt x="84705" y="75789"/>
                  </a:lnTo>
                  <a:lnTo>
                    <a:pt x="77647" y="75789"/>
                  </a:lnTo>
                  <a:lnTo>
                    <a:pt x="63529" y="94736"/>
                  </a:lnTo>
                  <a:lnTo>
                    <a:pt x="49411" y="107368"/>
                  </a:lnTo>
                  <a:lnTo>
                    <a:pt x="45882" y="107368"/>
                  </a:lnTo>
                  <a:lnTo>
                    <a:pt x="45882" y="120000"/>
                  </a:lnTo>
                  <a:lnTo>
                    <a:pt x="17647" y="107368"/>
                  </a:lnTo>
                  <a:lnTo>
                    <a:pt x="14117" y="94736"/>
                  </a:lnTo>
                  <a:lnTo>
                    <a:pt x="3529" y="7578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2" name="Shape 882"/>
            <p:cNvSpPr/>
            <p:nvPr/>
          </p:nvSpPr>
          <p:spPr>
            <a:xfrm>
              <a:off x="9244013" y="4322867"/>
              <a:ext cx="244474" cy="139699"/>
            </a:xfrm>
            <a:custGeom>
              <a:avLst/>
              <a:gdLst/>
              <a:ahLst/>
              <a:cxnLst/>
              <a:rect l="0" t="0" r="0" b="0"/>
              <a:pathLst>
                <a:path w="120000" h="120000" extrusionOk="0">
                  <a:moveTo>
                    <a:pt x="42240" y="115000"/>
                  </a:moveTo>
                  <a:lnTo>
                    <a:pt x="41280" y="116666"/>
                  </a:lnTo>
                  <a:lnTo>
                    <a:pt x="42240" y="116666"/>
                  </a:lnTo>
                  <a:lnTo>
                    <a:pt x="45120" y="116666"/>
                  </a:lnTo>
                  <a:lnTo>
                    <a:pt x="46080" y="116666"/>
                  </a:lnTo>
                  <a:lnTo>
                    <a:pt x="48000" y="120000"/>
                  </a:lnTo>
                  <a:lnTo>
                    <a:pt x="48000" y="116666"/>
                  </a:lnTo>
                  <a:lnTo>
                    <a:pt x="46080" y="115000"/>
                  </a:lnTo>
                  <a:lnTo>
                    <a:pt x="42240" y="115000"/>
                  </a:lnTo>
                  <a:close/>
                  <a:moveTo>
                    <a:pt x="13440" y="18333"/>
                  </a:moveTo>
                  <a:lnTo>
                    <a:pt x="11520" y="13333"/>
                  </a:lnTo>
                  <a:lnTo>
                    <a:pt x="10560" y="13333"/>
                  </a:lnTo>
                  <a:lnTo>
                    <a:pt x="9600" y="11666"/>
                  </a:lnTo>
                  <a:lnTo>
                    <a:pt x="7680" y="8333"/>
                  </a:lnTo>
                  <a:lnTo>
                    <a:pt x="6720" y="6666"/>
                  </a:lnTo>
                  <a:lnTo>
                    <a:pt x="5760" y="5000"/>
                  </a:lnTo>
                  <a:lnTo>
                    <a:pt x="3840" y="5000"/>
                  </a:lnTo>
                  <a:lnTo>
                    <a:pt x="1920" y="0"/>
                  </a:lnTo>
                  <a:lnTo>
                    <a:pt x="0" y="0"/>
                  </a:lnTo>
                  <a:lnTo>
                    <a:pt x="5760" y="13333"/>
                  </a:lnTo>
                  <a:lnTo>
                    <a:pt x="10560" y="18333"/>
                  </a:lnTo>
                  <a:lnTo>
                    <a:pt x="13440" y="18333"/>
                  </a:lnTo>
                  <a:close/>
                  <a:moveTo>
                    <a:pt x="1920" y="20000"/>
                  </a:moveTo>
                  <a:lnTo>
                    <a:pt x="0" y="20000"/>
                  </a:lnTo>
                  <a:lnTo>
                    <a:pt x="0" y="25000"/>
                  </a:lnTo>
                  <a:lnTo>
                    <a:pt x="2880" y="26666"/>
                  </a:lnTo>
                  <a:lnTo>
                    <a:pt x="2880" y="25000"/>
                  </a:lnTo>
                  <a:lnTo>
                    <a:pt x="2880" y="21666"/>
                  </a:lnTo>
                  <a:lnTo>
                    <a:pt x="1920" y="20000"/>
                  </a:lnTo>
                  <a:close/>
                  <a:moveTo>
                    <a:pt x="7680" y="26666"/>
                  </a:moveTo>
                  <a:lnTo>
                    <a:pt x="6720" y="26666"/>
                  </a:lnTo>
                  <a:lnTo>
                    <a:pt x="6720" y="31666"/>
                  </a:lnTo>
                  <a:lnTo>
                    <a:pt x="7680" y="33333"/>
                  </a:lnTo>
                  <a:lnTo>
                    <a:pt x="9600" y="33333"/>
                  </a:lnTo>
                  <a:lnTo>
                    <a:pt x="9600" y="28333"/>
                  </a:lnTo>
                  <a:lnTo>
                    <a:pt x="7680" y="26666"/>
                  </a:lnTo>
                  <a:close/>
                  <a:moveTo>
                    <a:pt x="14400" y="33333"/>
                  </a:moveTo>
                  <a:lnTo>
                    <a:pt x="13440" y="28333"/>
                  </a:lnTo>
                  <a:lnTo>
                    <a:pt x="11520" y="28333"/>
                  </a:lnTo>
                  <a:lnTo>
                    <a:pt x="10560" y="31666"/>
                  </a:lnTo>
                  <a:lnTo>
                    <a:pt x="10560" y="33333"/>
                  </a:lnTo>
                  <a:lnTo>
                    <a:pt x="10560" y="35000"/>
                  </a:lnTo>
                  <a:lnTo>
                    <a:pt x="11520" y="35000"/>
                  </a:lnTo>
                  <a:lnTo>
                    <a:pt x="13440" y="35000"/>
                  </a:lnTo>
                  <a:lnTo>
                    <a:pt x="15360" y="41666"/>
                  </a:lnTo>
                  <a:lnTo>
                    <a:pt x="17280" y="41666"/>
                  </a:lnTo>
                  <a:lnTo>
                    <a:pt x="15360" y="35000"/>
                  </a:lnTo>
                  <a:lnTo>
                    <a:pt x="14400" y="33333"/>
                  </a:lnTo>
                  <a:close/>
                  <a:moveTo>
                    <a:pt x="10560" y="40000"/>
                  </a:moveTo>
                  <a:lnTo>
                    <a:pt x="10560" y="41666"/>
                  </a:lnTo>
                  <a:lnTo>
                    <a:pt x="10560" y="45000"/>
                  </a:lnTo>
                  <a:lnTo>
                    <a:pt x="10560" y="46666"/>
                  </a:lnTo>
                  <a:lnTo>
                    <a:pt x="11520" y="45000"/>
                  </a:lnTo>
                  <a:lnTo>
                    <a:pt x="10560" y="40000"/>
                  </a:lnTo>
                  <a:close/>
                  <a:moveTo>
                    <a:pt x="19200" y="41666"/>
                  </a:moveTo>
                  <a:lnTo>
                    <a:pt x="18240" y="41666"/>
                  </a:lnTo>
                  <a:lnTo>
                    <a:pt x="17280" y="45000"/>
                  </a:lnTo>
                  <a:lnTo>
                    <a:pt x="18240" y="45000"/>
                  </a:lnTo>
                  <a:lnTo>
                    <a:pt x="19200" y="46666"/>
                  </a:lnTo>
                  <a:lnTo>
                    <a:pt x="19200" y="45000"/>
                  </a:lnTo>
                  <a:lnTo>
                    <a:pt x="21120" y="45000"/>
                  </a:lnTo>
                  <a:lnTo>
                    <a:pt x="19200" y="41666"/>
                  </a:lnTo>
                  <a:close/>
                  <a:moveTo>
                    <a:pt x="44160" y="41666"/>
                  </a:moveTo>
                  <a:lnTo>
                    <a:pt x="42240" y="38333"/>
                  </a:lnTo>
                  <a:lnTo>
                    <a:pt x="25920" y="20000"/>
                  </a:lnTo>
                  <a:lnTo>
                    <a:pt x="26880" y="26666"/>
                  </a:lnTo>
                  <a:lnTo>
                    <a:pt x="42240" y="41666"/>
                  </a:lnTo>
                  <a:lnTo>
                    <a:pt x="44160" y="41666"/>
                  </a:lnTo>
                  <a:close/>
                  <a:moveTo>
                    <a:pt x="64320" y="66666"/>
                  </a:moveTo>
                  <a:lnTo>
                    <a:pt x="64320" y="66666"/>
                  </a:lnTo>
                  <a:lnTo>
                    <a:pt x="64320" y="61666"/>
                  </a:lnTo>
                  <a:lnTo>
                    <a:pt x="63360" y="60000"/>
                  </a:lnTo>
                  <a:lnTo>
                    <a:pt x="60480" y="60000"/>
                  </a:lnTo>
                  <a:lnTo>
                    <a:pt x="60480" y="58333"/>
                  </a:lnTo>
                  <a:lnTo>
                    <a:pt x="57600" y="51666"/>
                  </a:lnTo>
                  <a:lnTo>
                    <a:pt x="56640" y="48333"/>
                  </a:lnTo>
                  <a:lnTo>
                    <a:pt x="56640" y="46666"/>
                  </a:lnTo>
                  <a:lnTo>
                    <a:pt x="55680" y="40000"/>
                  </a:lnTo>
                  <a:lnTo>
                    <a:pt x="53760" y="38333"/>
                  </a:lnTo>
                  <a:lnTo>
                    <a:pt x="53760" y="40000"/>
                  </a:lnTo>
                  <a:lnTo>
                    <a:pt x="53760" y="41666"/>
                  </a:lnTo>
                  <a:lnTo>
                    <a:pt x="57600" y="58333"/>
                  </a:lnTo>
                  <a:lnTo>
                    <a:pt x="61440" y="65000"/>
                  </a:lnTo>
                  <a:lnTo>
                    <a:pt x="64320" y="66666"/>
                  </a:lnTo>
                  <a:close/>
                  <a:moveTo>
                    <a:pt x="49920" y="58333"/>
                  </a:moveTo>
                  <a:lnTo>
                    <a:pt x="49920" y="55000"/>
                  </a:lnTo>
                  <a:lnTo>
                    <a:pt x="48960" y="53333"/>
                  </a:lnTo>
                  <a:lnTo>
                    <a:pt x="48000" y="51666"/>
                  </a:lnTo>
                  <a:lnTo>
                    <a:pt x="46080" y="51666"/>
                  </a:lnTo>
                  <a:lnTo>
                    <a:pt x="46080" y="53333"/>
                  </a:lnTo>
                  <a:lnTo>
                    <a:pt x="48960" y="58333"/>
                  </a:lnTo>
                  <a:lnTo>
                    <a:pt x="49920" y="58333"/>
                  </a:lnTo>
                  <a:close/>
                  <a:moveTo>
                    <a:pt x="48000" y="61666"/>
                  </a:moveTo>
                  <a:lnTo>
                    <a:pt x="42240" y="61666"/>
                  </a:lnTo>
                  <a:lnTo>
                    <a:pt x="40320" y="60000"/>
                  </a:lnTo>
                  <a:lnTo>
                    <a:pt x="38400" y="61666"/>
                  </a:lnTo>
                  <a:lnTo>
                    <a:pt x="38400" y="65000"/>
                  </a:lnTo>
                  <a:lnTo>
                    <a:pt x="38400" y="66666"/>
                  </a:lnTo>
                  <a:lnTo>
                    <a:pt x="40320" y="68333"/>
                  </a:lnTo>
                  <a:lnTo>
                    <a:pt x="44160" y="73333"/>
                  </a:lnTo>
                  <a:lnTo>
                    <a:pt x="53760" y="75000"/>
                  </a:lnTo>
                  <a:lnTo>
                    <a:pt x="55680" y="73333"/>
                  </a:lnTo>
                  <a:lnTo>
                    <a:pt x="55680" y="70000"/>
                  </a:lnTo>
                  <a:lnTo>
                    <a:pt x="53760" y="70000"/>
                  </a:lnTo>
                  <a:lnTo>
                    <a:pt x="48000" y="61666"/>
                  </a:lnTo>
                  <a:close/>
                  <a:moveTo>
                    <a:pt x="72960" y="90000"/>
                  </a:moveTo>
                  <a:lnTo>
                    <a:pt x="72000" y="88333"/>
                  </a:lnTo>
                  <a:lnTo>
                    <a:pt x="71040" y="86666"/>
                  </a:lnTo>
                  <a:lnTo>
                    <a:pt x="64320" y="80000"/>
                  </a:lnTo>
                  <a:lnTo>
                    <a:pt x="63360" y="80000"/>
                  </a:lnTo>
                  <a:lnTo>
                    <a:pt x="64320" y="86666"/>
                  </a:lnTo>
                  <a:lnTo>
                    <a:pt x="67200" y="86666"/>
                  </a:lnTo>
                  <a:lnTo>
                    <a:pt x="68160" y="90000"/>
                  </a:lnTo>
                  <a:lnTo>
                    <a:pt x="72960" y="93333"/>
                  </a:lnTo>
                  <a:lnTo>
                    <a:pt x="74880" y="93333"/>
                  </a:lnTo>
                  <a:lnTo>
                    <a:pt x="72960" y="90000"/>
                  </a:lnTo>
                  <a:close/>
                  <a:moveTo>
                    <a:pt x="120000" y="93333"/>
                  </a:moveTo>
                  <a:lnTo>
                    <a:pt x="119040" y="90000"/>
                  </a:lnTo>
                  <a:lnTo>
                    <a:pt x="118080" y="90000"/>
                  </a:lnTo>
                  <a:lnTo>
                    <a:pt x="116160" y="93333"/>
                  </a:lnTo>
                  <a:lnTo>
                    <a:pt x="118080" y="93333"/>
                  </a:lnTo>
                  <a:lnTo>
                    <a:pt x="119040" y="93333"/>
                  </a:lnTo>
                  <a:lnTo>
                    <a:pt x="120000" y="93333"/>
                  </a:lnTo>
                  <a:close/>
                  <a:moveTo>
                    <a:pt x="116160" y="93333"/>
                  </a:moveTo>
                  <a:lnTo>
                    <a:pt x="116160" y="93333"/>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3" name="Shape 883"/>
            <p:cNvSpPr/>
            <p:nvPr/>
          </p:nvSpPr>
          <p:spPr>
            <a:xfrm>
              <a:off x="9478963" y="3840267"/>
              <a:ext cx="168274" cy="269874"/>
            </a:xfrm>
            <a:custGeom>
              <a:avLst/>
              <a:gdLst/>
              <a:ahLst/>
              <a:cxnLst/>
              <a:rect l="0" t="0" r="0" b="0"/>
              <a:pathLst>
                <a:path w="120000" h="120000" extrusionOk="0">
                  <a:moveTo>
                    <a:pt x="16744" y="26086"/>
                  </a:moveTo>
                  <a:lnTo>
                    <a:pt x="12558" y="24347"/>
                  </a:lnTo>
                  <a:lnTo>
                    <a:pt x="11162" y="26086"/>
                  </a:lnTo>
                  <a:lnTo>
                    <a:pt x="5581" y="26086"/>
                  </a:lnTo>
                  <a:lnTo>
                    <a:pt x="4186" y="26086"/>
                  </a:lnTo>
                  <a:lnTo>
                    <a:pt x="5581" y="26956"/>
                  </a:lnTo>
                  <a:lnTo>
                    <a:pt x="11162" y="26956"/>
                  </a:lnTo>
                  <a:lnTo>
                    <a:pt x="16744" y="30434"/>
                  </a:lnTo>
                  <a:lnTo>
                    <a:pt x="18139" y="33043"/>
                  </a:lnTo>
                  <a:lnTo>
                    <a:pt x="20930" y="33043"/>
                  </a:lnTo>
                  <a:lnTo>
                    <a:pt x="20930" y="31304"/>
                  </a:lnTo>
                  <a:lnTo>
                    <a:pt x="20930" y="29565"/>
                  </a:lnTo>
                  <a:lnTo>
                    <a:pt x="16744" y="26086"/>
                  </a:lnTo>
                  <a:close/>
                  <a:moveTo>
                    <a:pt x="5581" y="3478"/>
                  </a:moveTo>
                  <a:lnTo>
                    <a:pt x="5581" y="2608"/>
                  </a:lnTo>
                  <a:lnTo>
                    <a:pt x="6976" y="1739"/>
                  </a:lnTo>
                  <a:lnTo>
                    <a:pt x="6976" y="0"/>
                  </a:lnTo>
                  <a:lnTo>
                    <a:pt x="5581" y="1739"/>
                  </a:lnTo>
                  <a:lnTo>
                    <a:pt x="4186" y="1739"/>
                  </a:lnTo>
                  <a:lnTo>
                    <a:pt x="1395" y="1739"/>
                  </a:lnTo>
                  <a:lnTo>
                    <a:pt x="1395" y="2608"/>
                  </a:lnTo>
                  <a:lnTo>
                    <a:pt x="0" y="3478"/>
                  </a:lnTo>
                  <a:lnTo>
                    <a:pt x="0" y="5217"/>
                  </a:lnTo>
                  <a:lnTo>
                    <a:pt x="1395" y="5217"/>
                  </a:lnTo>
                  <a:lnTo>
                    <a:pt x="4186" y="6086"/>
                  </a:lnTo>
                  <a:lnTo>
                    <a:pt x="5581" y="3478"/>
                  </a:lnTo>
                  <a:close/>
                  <a:moveTo>
                    <a:pt x="79534" y="33043"/>
                  </a:moveTo>
                  <a:lnTo>
                    <a:pt x="79534" y="33043"/>
                  </a:lnTo>
                  <a:lnTo>
                    <a:pt x="78139" y="31304"/>
                  </a:lnTo>
                  <a:lnTo>
                    <a:pt x="78139" y="33043"/>
                  </a:lnTo>
                  <a:lnTo>
                    <a:pt x="79534" y="34782"/>
                  </a:lnTo>
                  <a:lnTo>
                    <a:pt x="83720" y="36521"/>
                  </a:lnTo>
                  <a:lnTo>
                    <a:pt x="85116" y="34782"/>
                  </a:lnTo>
                  <a:lnTo>
                    <a:pt x="80930" y="33043"/>
                  </a:lnTo>
                  <a:lnTo>
                    <a:pt x="79534" y="33043"/>
                  </a:lnTo>
                  <a:close/>
                  <a:moveTo>
                    <a:pt x="118604" y="118260"/>
                  </a:moveTo>
                  <a:lnTo>
                    <a:pt x="118604" y="114782"/>
                  </a:lnTo>
                  <a:lnTo>
                    <a:pt x="118604" y="113913"/>
                  </a:lnTo>
                  <a:lnTo>
                    <a:pt x="118604" y="120000"/>
                  </a:lnTo>
                  <a:lnTo>
                    <a:pt x="120000" y="120000"/>
                  </a:lnTo>
                  <a:lnTo>
                    <a:pt x="118604" y="11826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4" name="Shape 884"/>
            <p:cNvSpPr/>
            <p:nvPr/>
          </p:nvSpPr>
          <p:spPr>
            <a:xfrm>
              <a:off x="9755188" y="4575278"/>
              <a:ext cx="71436" cy="55562"/>
            </a:xfrm>
            <a:custGeom>
              <a:avLst/>
              <a:gdLst/>
              <a:ahLst/>
              <a:cxnLst/>
              <a:rect l="0" t="0" r="0" b="0"/>
              <a:pathLst>
                <a:path w="120000" h="120000" extrusionOk="0">
                  <a:moveTo>
                    <a:pt x="55135" y="82758"/>
                  </a:moveTo>
                  <a:lnTo>
                    <a:pt x="51891" y="82758"/>
                  </a:lnTo>
                  <a:lnTo>
                    <a:pt x="45405" y="74482"/>
                  </a:lnTo>
                  <a:lnTo>
                    <a:pt x="42162" y="74482"/>
                  </a:lnTo>
                  <a:lnTo>
                    <a:pt x="38918" y="74482"/>
                  </a:lnTo>
                  <a:lnTo>
                    <a:pt x="32432" y="74482"/>
                  </a:lnTo>
                  <a:lnTo>
                    <a:pt x="29189" y="74482"/>
                  </a:lnTo>
                  <a:lnTo>
                    <a:pt x="25945" y="74482"/>
                  </a:lnTo>
                  <a:lnTo>
                    <a:pt x="16216" y="82758"/>
                  </a:lnTo>
                  <a:lnTo>
                    <a:pt x="6486" y="86896"/>
                  </a:lnTo>
                  <a:lnTo>
                    <a:pt x="0" y="103448"/>
                  </a:lnTo>
                  <a:lnTo>
                    <a:pt x="0" y="107586"/>
                  </a:lnTo>
                  <a:lnTo>
                    <a:pt x="6486" y="115862"/>
                  </a:lnTo>
                  <a:lnTo>
                    <a:pt x="19459" y="115862"/>
                  </a:lnTo>
                  <a:lnTo>
                    <a:pt x="25945" y="120000"/>
                  </a:lnTo>
                  <a:lnTo>
                    <a:pt x="45405" y="120000"/>
                  </a:lnTo>
                  <a:lnTo>
                    <a:pt x="51891" y="115862"/>
                  </a:lnTo>
                  <a:lnTo>
                    <a:pt x="58378" y="115862"/>
                  </a:lnTo>
                  <a:lnTo>
                    <a:pt x="58378" y="107586"/>
                  </a:lnTo>
                  <a:lnTo>
                    <a:pt x="58378" y="86896"/>
                  </a:lnTo>
                  <a:lnTo>
                    <a:pt x="55135" y="82758"/>
                  </a:lnTo>
                  <a:close/>
                  <a:moveTo>
                    <a:pt x="120000" y="4137"/>
                  </a:moveTo>
                  <a:lnTo>
                    <a:pt x="120000" y="0"/>
                  </a:lnTo>
                  <a:lnTo>
                    <a:pt x="81081" y="16551"/>
                  </a:lnTo>
                  <a:lnTo>
                    <a:pt x="77837" y="16551"/>
                  </a:lnTo>
                  <a:lnTo>
                    <a:pt x="64864" y="33103"/>
                  </a:lnTo>
                  <a:lnTo>
                    <a:pt x="58378" y="33103"/>
                  </a:lnTo>
                  <a:lnTo>
                    <a:pt x="58378" y="37241"/>
                  </a:lnTo>
                  <a:lnTo>
                    <a:pt x="64864" y="37241"/>
                  </a:lnTo>
                  <a:lnTo>
                    <a:pt x="71351" y="49655"/>
                  </a:lnTo>
                  <a:lnTo>
                    <a:pt x="77837" y="41379"/>
                  </a:lnTo>
                  <a:lnTo>
                    <a:pt x="84324" y="41379"/>
                  </a:lnTo>
                  <a:lnTo>
                    <a:pt x="84324" y="37241"/>
                  </a:lnTo>
                  <a:lnTo>
                    <a:pt x="90810" y="33103"/>
                  </a:lnTo>
                  <a:lnTo>
                    <a:pt x="94054" y="33103"/>
                  </a:lnTo>
                  <a:lnTo>
                    <a:pt x="94054" y="37241"/>
                  </a:lnTo>
                  <a:lnTo>
                    <a:pt x="116756" y="37241"/>
                  </a:lnTo>
                  <a:lnTo>
                    <a:pt x="116756" y="16551"/>
                  </a:lnTo>
                  <a:lnTo>
                    <a:pt x="103783" y="33103"/>
                  </a:lnTo>
                  <a:lnTo>
                    <a:pt x="107027" y="16551"/>
                  </a:lnTo>
                  <a:lnTo>
                    <a:pt x="120000" y="413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5" name="Shape 885"/>
            <p:cNvSpPr/>
            <p:nvPr/>
          </p:nvSpPr>
          <p:spPr>
            <a:xfrm>
              <a:off x="9471025" y="4535592"/>
              <a:ext cx="77788" cy="133349"/>
            </a:xfrm>
            <a:custGeom>
              <a:avLst/>
              <a:gdLst/>
              <a:ahLst/>
              <a:cxnLst/>
              <a:rect l="0" t="0" r="0" b="0"/>
              <a:pathLst>
                <a:path w="120000" h="120000" extrusionOk="0">
                  <a:moveTo>
                    <a:pt x="72000" y="28235"/>
                  </a:moveTo>
                  <a:lnTo>
                    <a:pt x="72000" y="24705"/>
                  </a:lnTo>
                  <a:lnTo>
                    <a:pt x="72000" y="22941"/>
                  </a:lnTo>
                  <a:lnTo>
                    <a:pt x="72000" y="17647"/>
                  </a:lnTo>
                  <a:lnTo>
                    <a:pt x="72000" y="22941"/>
                  </a:lnTo>
                  <a:lnTo>
                    <a:pt x="72000" y="30000"/>
                  </a:lnTo>
                  <a:lnTo>
                    <a:pt x="72000" y="28235"/>
                  </a:lnTo>
                  <a:close/>
                  <a:moveTo>
                    <a:pt x="24000" y="8823"/>
                  </a:moveTo>
                  <a:lnTo>
                    <a:pt x="24000" y="8823"/>
                  </a:lnTo>
                  <a:lnTo>
                    <a:pt x="24000" y="7058"/>
                  </a:lnTo>
                  <a:lnTo>
                    <a:pt x="21000" y="5294"/>
                  </a:lnTo>
                  <a:lnTo>
                    <a:pt x="21000" y="7058"/>
                  </a:lnTo>
                  <a:lnTo>
                    <a:pt x="15000" y="8823"/>
                  </a:lnTo>
                  <a:lnTo>
                    <a:pt x="12000" y="10588"/>
                  </a:lnTo>
                  <a:lnTo>
                    <a:pt x="12000" y="8823"/>
                  </a:lnTo>
                  <a:lnTo>
                    <a:pt x="9000" y="5294"/>
                  </a:lnTo>
                  <a:lnTo>
                    <a:pt x="3000" y="1764"/>
                  </a:lnTo>
                  <a:lnTo>
                    <a:pt x="3000" y="0"/>
                  </a:lnTo>
                  <a:lnTo>
                    <a:pt x="0" y="0"/>
                  </a:lnTo>
                  <a:lnTo>
                    <a:pt x="12000" y="17647"/>
                  </a:lnTo>
                  <a:lnTo>
                    <a:pt x="15000" y="17647"/>
                  </a:lnTo>
                  <a:lnTo>
                    <a:pt x="21000" y="17647"/>
                  </a:lnTo>
                  <a:lnTo>
                    <a:pt x="27000" y="17647"/>
                  </a:lnTo>
                  <a:lnTo>
                    <a:pt x="27000" y="15882"/>
                  </a:lnTo>
                  <a:lnTo>
                    <a:pt x="24000" y="8823"/>
                  </a:lnTo>
                  <a:close/>
                  <a:moveTo>
                    <a:pt x="48000" y="35294"/>
                  </a:moveTo>
                  <a:lnTo>
                    <a:pt x="39000" y="31764"/>
                  </a:lnTo>
                  <a:lnTo>
                    <a:pt x="36000" y="30000"/>
                  </a:lnTo>
                  <a:lnTo>
                    <a:pt x="36000" y="28235"/>
                  </a:lnTo>
                  <a:lnTo>
                    <a:pt x="33000" y="24705"/>
                  </a:lnTo>
                  <a:lnTo>
                    <a:pt x="27000" y="24705"/>
                  </a:lnTo>
                  <a:lnTo>
                    <a:pt x="27000" y="30000"/>
                  </a:lnTo>
                  <a:lnTo>
                    <a:pt x="33000" y="31764"/>
                  </a:lnTo>
                  <a:lnTo>
                    <a:pt x="36000" y="31764"/>
                  </a:lnTo>
                  <a:lnTo>
                    <a:pt x="36000" y="45882"/>
                  </a:lnTo>
                  <a:lnTo>
                    <a:pt x="57000" y="45882"/>
                  </a:lnTo>
                  <a:lnTo>
                    <a:pt x="57000" y="42352"/>
                  </a:lnTo>
                  <a:lnTo>
                    <a:pt x="51000" y="38823"/>
                  </a:lnTo>
                  <a:lnTo>
                    <a:pt x="48000" y="35294"/>
                  </a:lnTo>
                  <a:close/>
                  <a:moveTo>
                    <a:pt x="69000" y="35294"/>
                  </a:moveTo>
                  <a:lnTo>
                    <a:pt x="69000" y="30000"/>
                  </a:lnTo>
                  <a:lnTo>
                    <a:pt x="69000" y="31764"/>
                  </a:lnTo>
                  <a:lnTo>
                    <a:pt x="63000" y="31764"/>
                  </a:lnTo>
                  <a:lnTo>
                    <a:pt x="63000" y="35294"/>
                  </a:lnTo>
                  <a:lnTo>
                    <a:pt x="63000" y="37058"/>
                  </a:lnTo>
                  <a:lnTo>
                    <a:pt x="69000" y="38823"/>
                  </a:lnTo>
                  <a:lnTo>
                    <a:pt x="72000" y="37058"/>
                  </a:lnTo>
                  <a:lnTo>
                    <a:pt x="69000" y="35294"/>
                  </a:lnTo>
                  <a:close/>
                  <a:moveTo>
                    <a:pt x="81000" y="70588"/>
                  </a:moveTo>
                  <a:lnTo>
                    <a:pt x="75000" y="70588"/>
                  </a:lnTo>
                  <a:lnTo>
                    <a:pt x="75000" y="72352"/>
                  </a:lnTo>
                  <a:lnTo>
                    <a:pt x="72000" y="74117"/>
                  </a:lnTo>
                  <a:lnTo>
                    <a:pt x="75000" y="74117"/>
                  </a:lnTo>
                  <a:lnTo>
                    <a:pt x="81000" y="77647"/>
                  </a:lnTo>
                  <a:lnTo>
                    <a:pt x="84000" y="74117"/>
                  </a:lnTo>
                  <a:lnTo>
                    <a:pt x="84000" y="72352"/>
                  </a:lnTo>
                  <a:lnTo>
                    <a:pt x="81000" y="70588"/>
                  </a:lnTo>
                  <a:close/>
                  <a:moveTo>
                    <a:pt x="108000" y="98823"/>
                  </a:moveTo>
                  <a:lnTo>
                    <a:pt x="108000" y="95294"/>
                  </a:lnTo>
                  <a:lnTo>
                    <a:pt x="105000" y="95294"/>
                  </a:lnTo>
                  <a:lnTo>
                    <a:pt x="105000" y="100588"/>
                  </a:lnTo>
                  <a:lnTo>
                    <a:pt x="108000" y="102352"/>
                  </a:lnTo>
                  <a:lnTo>
                    <a:pt x="111000" y="102352"/>
                  </a:lnTo>
                  <a:lnTo>
                    <a:pt x="108000" y="98823"/>
                  </a:lnTo>
                  <a:close/>
                  <a:moveTo>
                    <a:pt x="117000" y="114705"/>
                  </a:moveTo>
                  <a:lnTo>
                    <a:pt x="111000" y="114705"/>
                  </a:lnTo>
                  <a:lnTo>
                    <a:pt x="111000" y="116470"/>
                  </a:lnTo>
                  <a:lnTo>
                    <a:pt x="111000" y="120000"/>
                  </a:lnTo>
                  <a:lnTo>
                    <a:pt x="117000" y="120000"/>
                  </a:lnTo>
                  <a:lnTo>
                    <a:pt x="120000" y="116470"/>
                  </a:lnTo>
                  <a:lnTo>
                    <a:pt x="117000" y="11470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6" name="Shape 886"/>
            <p:cNvSpPr/>
            <p:nvPr/>
          </p:nvSpPr>
          <p:spPr>
            <a:xfrm>
              <a:off x="9407525" y="4686403"/>
              <a:ext cx="104774" cy="61913"/>
            </a:xfrm>
            <a:custGeom>
              <a:avLst/>
              <a:gdLst/>
              <a:ahLst/>
              <a:cxnLst/>
              <a:rect l="0" t="0" r="0" b="0"/>
              <a:pathLst>
                <a:path w="120000" h="120000" extrusionOk="0">
                  <a:moveTo>
                    <a:pt x="81509" y="97500"/>
                  </a:moveTo>
                  <a:lnTo>
                    <a:pt x="79245" y="97500"/>
                  </a:lnTo>
                  <a:lnTo>
                    <a:pt x="74716" y="93750"/>
                  </a:lnTo>
                  <a:lnTo>
                    <a:pt x="65660" y="78750"/>
                  </a:lnTo>
                  <a:lnTo>
                    <a:pt x="61132" y="78750"/>
                  </a:lnTo>
                  <a:lnTo>
                    <a:pt x="54339" y="75000"/>
                  </a:lnTo>
                  <a:lnTo>
                    <a:pt x="54339" y="67500"/>
                  </a:lnTo>
                  <a:lnTo>
                    <a:pt x="52075" y="67500"/>
                  </a:lnTo>
                  <a:lnTo>
                    <a:pt x="47547" y="63750"/>
                  </a:lnTo>
                  <a:lnTo>
                    <a:pt x="45283" y="60000"/>
                  </a:lnTo>
                  <a:lnTo>
                    <a:pt x="43018" y="60000"/>
                  </a:lnTo>
                  <a:lnTo>
                    <a:pt x="38490" y="48750"/>
                  </a:lnTo>
                  <a:lnTo>
                    <a:pt x="38490" y="37500"/>
                  </a:lnTo>
                  <a:lnTo>
                    <a:pt x="36226" y="37500"/>
                  </a:lnTo>
                  <a:lnTo>
                    <a:pt x="29433" y="22500"/>
                  </a:lnTo>
                  <a:lnTo>
                    <a:pt x="24905" y="22500"/>
                  </a:lnTo>
                  <a:lnTo>
                    <a:pt x="20377" y="18750"/>
                  </a:lnTo>
                  <a:lnTo>
                    <a:pt x="20377" y="15000"/>
                  </a:lnTo>
                  <a:lnTo>
                    <a:pt x="15849" y="15000"/>
                  </a:lnTo>
                  <a:lnTo>
                    <a:pt x="9056" y="3750"/>
                  </a:lnTo>
                  <a:lnTo>
                    <a:pt x="6792" y="3750"/>
                  </a:lnTo>
                  <a:lnTo>
                    <a:pt x="0" y="0"/>
                  </a:lnTo>
                  <a:lnTo>
                    <a:pt x="0" y="7500"/>
                  </a:lnTo>
                  <a:lnTo>
                    <a:pt x="0" y="15000"/>
                  </a:lnTo>
                  <a:lnTo>
                    <a:pt x="6792" y="22500"/>
                  </a:lnTo>
                  <a:lnTo>
                    <a:pt x="9056" y="33750"/>
                  </a:lnTo>
                  <a:lnTo>
                    <a:pt x="11320" y="37500"/>
                  </a:lnTo>
                  <a:lnTo>
                    <a:pt x="20377" y="60000"/>
                  </a:lnTo>
                  <a:lnTo>
                    <a:pt x="29433" y="67500"/>
                  </a:lnTo>
                  <a:lnTo>
                    <a:pt x="33962" y="75000"/>
                  </a:lnTo>
                  <a:lnTo>
                    <a:pt x="36226" y="78750"/>
                  </a:lnTo>
                  <a:lnTo>
                    <a:pt x="43018" y="78750"/>
                  </a:lnTo>
                  <a:lnTo>
                    <a:pt x="45283" y="90000"/>
                  </a:lnTo>
                  <a:lnTo>
                    <a:pt x="47547" y="90000"/>
                  </a:lnTo>
                  <a:lnTo>
                    <a:pt x="52075" y="90000"/>
                  </a:lnTo>
                  <a:lnTo>
                    <a:pt x="54339" y="93750"/>
                  </a:lnTo>
                  <a:lnTo>
                    <a:pt x="56603" y="93750"/>
                  </a:lnTo>
                  <a:lnTo>
                    <a:pt x="56603" y="97500"/>
                  </a:lnTo>
                  <a:lnTo>
                    <a:pt x="61132" y="97500"/>
                  </a:lnTo>
                  <a:lnTo>
                    <a:pt x="61132" y="105000"/>
                  </a:lnTo>
                  <a:lnTo>
                    <a:pt x="63396" y="105000"/>
                  </a:lnTo>
                  <a:lnTo>
                    <a:pt x="65660" y="105000"/>
                  </a:lnTo>
                  <a:lnTo>
                    <a:pt x="70188" y="108750"/>
                  </a:lnTo>
                  <a:lnTo>
                    <a:pt x="74716" y="108750"/>
                  </a:lnTo>
                  <a:lnTo>
                    <a:pt x="74716" y="112500"/>
                  </a:lnTo>
                  <a:lnTo>
                    <a:pt x="81509" y="112500"/>
                  </a:lnTo>
                  <a:lnTo>
                    <a:pt x="81509" y="120000"/>
                  </a:lnTo>
                  <a:lnTo>
                    <a:pt x="83773" y="120000"/>
                  </a:lnTo>
                  <a:lnTo>
                    <a:pt x="83773" y="112500"/>
                  </a:lnTo>
                  <a:lnTo>
                    <a:pt x="88301" y="112500"/>
                  </a:lnTo>
                  <a:lnTo>
                    <a:pt x="88301" y="105000"/>
                  </a:lnTo>
                  <a:lnTo>
                    <a:pt x="81509" y="97500"/>
                  </a:lnTo>
                  <a:close/>
                  <a:moveTo>
                    <a:pt x="97358" y="37500"/>
                  </a:moveTo>
                  <a:lnTo>
                    <a:pt x="97358" y="33750"/>
                  </a:lnTo>
                  <a:lnTo>
                    <a:pt x="92830" y="33750"/>
                  </a:lnTo>
                  <a:lnTo>
                    <a:pt x="90566" y="33750"/>
                  </a:lnTo>
                  <a:lnTo>
                    <a:pt x="90566" y="37500"/>
                  </a:lnTo>
                  <a:lnTo>
                    <a:pt x="90566" y="45000"/>
                  </a:lnTo>
                  <a:lnTo>
                    <a:pt x="97358" y="60000"/>
                  </a:lnTo>
                  <a:lnTo>
                    <a:pt x="99622" y="48750"/>
                  </a:lnTo>
                  <a:lnTo>
                    <a:pt x="99622" y="45000"/>
                  </a:lnTo>
                  <a:lnTo>
                    <a:pt x="97358" y="37500"/>
                  </a:lnTo>
                  <a:close/>
                  <a:moveTo>
                    <a:pt x="120000" y="67500"/>
                  </a:moveTo>
                  <a:lnTo>
                    <a:pt x="120000" y="67500"/>
                  </a:lnTo>
                  <a:lnTo>
                    <a:pt x="117735" y="63750"/>
                  </a:lnTo>
                  <a:lnTo>
                    <a:pt x="115471" y="63750"/>
                  </a:lnTo>
                  <a:lnTo>
                    <a:pt x="115471" y="67500"/>
                  </a:lnTo>
                  <a:lnTo>
                    <a:pt x="117735" y="75000"/>
                  </a:lnTo>
                  <a:lnTo>
                    <a:pt x="117735" y="78750"/>
                  </a:lnTo>
                  <a:lnTo>
                    <a:pt x="120000" y="78750"/>
                  </a:lnTo>
                  <a:lnTo>
                    <a:pt x="120000" y="75000"/>
                  </a:lnTo>
                  <a:lnTo>
                    <a:pt x="120000" y="675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7" name="Shape 887"/>
            <p:cNvSpPr/>
            <p:nvPr/>
          </p:nvSpPr>
          <p:spPr>
            <a:xfrm>
              <a:off x="7791450" y="3806928"/>
              <a:ext cx="295275" cy="215899"/>
            </a:xfrm>
            <a:custGeom>
              <a:avLst/>
              <a:gdLst/>
              <a:ahLst/>
              <a:cxnLst/>
              <a:rect l="0" t="0" r="0" b="0"/>
              <a:pathLst>
                <a:path w="120000" h="120000" extrusionOk="0">
                  <a:moveTo>
                    <a:pt x="119205" y="31636"/>
                  </a:moveTo>
                  <a:lnTo>
                    <a:pt x="118410" y="31636"/>
                  </a:lnTo>
                  <a:lnTo>
                    <a:pt x="116026" y="31636"/>
                  </a:lnTo>
                  <a:lnTo>
                    <a:pt x="115231" y="29454"/>
                  </a:lnTo>
                  <a:lnTo>
                    <a:pt x="112847" y="27272"/>
                  </a:lnTo>
                  <a:lnTo>
                    <a:pt x="112052" y="29454"/>
                  </a:lnTo>
                  <a:lnTo>
                    <a:pt x="109668" y="26181"/>
                  </a:lnTo>
                  <a:lnTo>
                    <a:pt x="108874" y="22909"/>
                  </a:lnTo>
                  <a:lnTo>
                    <a:pt x="106490" y="22909"/>
                  </a:lnTo>
                  <a:lnTo>
                    <a:pt x="104900" y="26181"/>
                  </a:lnTo>
                  <a:lnTo>
                    <a:pt x="102516" y="22909"/>
                  </a:lnTo>
                  <a:lnTo>
                    <a:pt x="105695" y="21818"/>
                  </a:lnTo>
                  <a:lnTo>
                    <a:pt x="104900" y="18545"/>
                  </a:lnTo>
                  <a:lnTo>
                    <a:pt x="102516" y="18545"/>
                  </a:lnTo>
                  <a:lnTo>
                    <a:pt x="101721" y="21818"/>
                  </a:lnTo>
                  <a:lnTo>
                    <a:pt x="96158" y="22909"/>
                  </a:lnTo>
                  <a:lnTo>
                    <a:pt x="99337" y="21818"/>
                  </a:lnTo>
                  <a:lnTo>
                    <a:pt x="99337" y="17454"/>
                  </a:lnTo>
                  <a:lnTo>
                    <a:pt x="99337" y="14181"/>
                  </a:lnTo>
                  <a:lnTo>
                    <a:pt x="101721" y="13090"/>
                  </a:lnTo>
                  <a:lnTo>
                    <a:pt x="99337" y="12000"/>
                  </a:lnTo>
                  <a:lnTo>
                    <a:pt x="98543" y="7636"/>
                  </a:lnTo>
                  <a:lnTo>
                    <a:pt x="96158" y="8727"/>
                  </a:lnTo>
                  <a:lnTo>
                    <a:pt x="95364" y="7636"/>
                  </a:lnTo>
                  <a:lnTo>
                    <a:pt x="92185" y="0"/>
                  </a:lnTo>
                  <a:lnTo>
                    <a:pt x="90596" y="4363"/>
                  </a:lnTo>
                  <a:lnTo>
                    <a:pt x="89006" y="8727"/>
                  </a:lnTo>
                  <a:lnTo>
                    <a:pt x="89006" y="4363"/>
                  </a:lnTo>
                  <a:lnTo>
                    <a:pt x="89006" y="3272"/>
                  </a:lnTo>
                  <a:lnTo>
                    <a:pt x="87417" y="0"/>
                  </a:lnTo>
                  <a:lnTo>
                    <a:pt x="85827" y="4363"/>
                  </a:lnTo>
                  <a:lnTo>
                    <a:pt x="84238" y="12000"/>
                  </a:lnTo>
                  <a:lnTo>
                    <a:pt x="81059" y="14181"/>
                  </a:lnTo>
                  <a:lnTo>
                    <a:pt x="80264" y="17454"/>
                  </a:lnTo>
                  <a:lnTo>
                    <a:pt x="77880" y="26181"/>
                  </a:lnTo>
                  <a:lnTo>
                    <a:pt x="74701" y="29454"/>
                  </a:lnTo>
                  <a:lnTo>
                    <a:pt x="73907" y="29454"/>
                  </a:lnTo>
                  <a:lnTo>
                    <a:pt x="73907" y="27272"/>
                  </a:lnTo>
                  <a:lnTo>
                    <a:pt x="73112" y="31636"/>
                  </a:lnTo>
                  <a:lnTo>
                    <a:pt x="70728" y="33818"/>
                  </a:lnTo>
                  <a:lnTo>
                    <a:pt x="73112" y="36000"/>
                  </a:lnTo>
                  <a:lnTo>
                    <a:pt x="73907" y="36000"/>
                  </a:lnTo>
                  <a:lnTo>
                    <a:pt x="73907" y="38181"/>
                  </a:lnTo>
                  <a:lnTo>
                    <a:pt x="70728" y="40363"/>
                  </a:lnTo>
                  <a:lnTo>
                    <a:pt x="69933" y="40363"/>
                  </a:lnTo>
                  <a:lnTo>
                    <a:pt x="67549" y="42545"/>
                  </a:lnTo>
                  <a:lnTo>
                    <a:pt x="68344" y="43636"/>
                  </a:lnTo>
                  <a:lnTo>
                    <a:pt x="69933" y="43636"/>
                  </a:lnTo>
                  <a:lnTo>
                    <a:pt x="70728" y="46909"/>
                  </a:lnTo>
                  <a:lnTo>
                    <a:pt x="70728" y="48000"/>
                  </a:lnTo>
                  <a:lnTo>
                    <a:pt x="70728" y="52363"/>
                  </a:lnTo>
                  <a:lnTo>
                    <a:pt x="67549" y="51272"/>
                  </a:lnTo>
                  <a:lnTo>
                    <a:pt x="66754" y="44727"/>
                  </a:lnTo>
                  <a:lnTo>
                    <a:pt x="65165" y="43636"/>
                  </a:lnTo>
                  <a:lnTo>
                    <a:pt x="64370" y="43636"/>
                  </a:lnTo>
                  <a:lnTo>
                    <a:pt x="64370" y="48000"/>
                  </a:lnTo>
                  <a:lnTo>
                    <a:pt x="64370" y="55636"/>
                  </a:lnTo>
                  <a:lnTo>
                    <a:pt x="64370" y="57818"/>
                  </a:lnTo>
                  <a:lnTo>
                    <a:pt x="63576" y="57818"/>
                  </a:lnTo>
                  <a:lnTo>
                    <a:pt x="60397" y="56727"/>
                  </a:lnTo>
                  <a:lnTo>
                    <a:pt x="58807" y="55636"/>
                  </a:lnTo>
                  <a:lnTo>
                    <a:pt x="57218" y="52363"/>
                  </a:lnTo>
                  <a:lnTo>
                    <a:pt x="57218" y="51272"/>
                  </a:lnTo>
                  <a:lnTo>
                    <a:pt x="55629" y="49090"/>
                  </a:lnTo>
                  <a:lnTo>
                    <a:pt x="55629" y="48000"/>
                  </a:lnTo>
                  <a:lnTo>
                    <a:pt x="54039" y="48000"/>
                  </a:lnTo>
                  <a:lnTo>
                    <a:pt x="52450" y="56727"/>
                  </a:lnTo>
                  <a:lnTo>
                    <a:pt x="48476" y="62181"/>
                  </a:lnTo>
                  <a:lnTo>
                    <a:pt x="45298" y="69818"/>
                  </a:lnTo>
                  <a:lnTo>
                    <a:pt x="43708" y="74181"/>
                  </a:lnTo>
                  <a:lnTo>
                    <a:pt x="42119" y="75272"/>
                  </a:lnTo>
                  <a:lnTo>
                    <a:pt x="35761" y="79636"/>
                  </a:lnTo>
                  <a:lnTo>
                    <a:pt x="28609" y="81818"/>
                  </a:lnTo>
                  <a:lnTo>
                    <a:pt x="22251" y="86181"/>
                  </a:lnTo>
                  <a:lnTo>
                    <a:pt x="22251" y="88363"/>
                  </a:lnTo>
                  <a:lnTo>
                    <a:pt x="24635" y="91636"/>
                  </a:lnTo>
                  <a:lnTo>
                    <a:pt x="19072" y="91636"/>
                  </a:lnTo>
                  <a:lnTo>
                    <a:pt x="19072" y="93818"/>
                  </a:lnTo>
                  <a:lnTo>
                    <a:pt x="19072" y="96000"/>
                  </a:lnTo>
                  <a:lnTo>
                    <a:pt x="21456" y="96000"/>
                  </a:lnTo>
                  <a:lnTo>
                    <a:pt x="19072" y="98181"/>
                  </a:lnTo>
                  <a:lnTo>
                    <a:pt x="19072" y="102545"/>
                  </a:lnTo>
                  <a:lnTo>
                    <a:pt x="19072" y="104727"/>
                  </a:lnTo>
                  <a:lnTo>
                    <a:pt x="19072" y="105818"/>
                  </a:lnTo>
                  <a:lnTo>
                    <a:pt x="18278" y="105818"/>
                  </a:lnTo>
                  <a:lnTo>
                    <a:pt x="18278" y="109090"/>
                  </a:lnTo>
                  <a:lnTo>
                    <a:pt x="18278" y="110181"/>
                  </a:lnTo>
                  <a:lnTo>
                    <a:pt x="15894" y="109090"/>
                  </a:lnTo>
                  <a:lnTo>
                    <a:pt x="13509" y="109090"/>
                  </a:lnTo>
                  <a:lnTo>
                    <a:pt x="11920" y="105818"/>
                  </a:lnTo>
                  <a:lnTo>
                    <a:pt x="10331" y="104727"/>
                  </a:lnTo>
                  <a:lnTo>
                    <a:pt x="8741" y="102545"/>
                  </a:lnTo>
                  <a:lnTo>
                    <a:pt x="8741" y="104727"/>
                  </a:lnTo>
                  <a:lnTo>
                    <a:pt x="7152" y="104727"/>
                  </a:lnTo>
                  <a:lnTo>
                    <a:pt x="3973" y="104727"/>
                  </a:lnTo>
                  <a:lnTo>
                    <a:pt x="794" y="102545"/>
                  </a:lnTo>
                  <a:lnTo>
                    <a:pt x="0" y="98181"/>
                  </a:lnTo>
                  <a:lnTo>
                    <a:pt x="0" y="100363"/>
                  </a:lnTo>
                  <a:lnTo>
                    <a:pt x="0" y="102545"/>
                  </a:lnTo>
                  <a:lnTo>
                    <a:pt x="794" y="109090"/>
                  </a:lnTo>
                  <a:lnTo>
                    <a:pt x="5562" y="114545"/>
                  </a:lnTo>
                  <a:lnTo>
                    <a:pt x="8741" y="118909"/>
                  </a:lnTo>
                  <a:lnTo>
                    <a:pt x="11920" y="120000"/>
                  </a:lnTo>
                  <a:lnTo>
                    <a:pt x="13509" y="120000"/>
                  </a:lnTo>
                  <a:lnTo>
                    <a:pt x="15099" y="120000"/>
                  </a:lnTo>
                  <a:lnTo>
                    <a:pt x="18278" y="118909"/>
                  </a:lnTo>
                  <a:lnTo>
                    <a:pt x="21456" y="117818"/>
                  </a:lnTo>
                  <a:lnTo>
                    <a:pt x="24635" y="118909"/>
                  </a:lnTo>
                  <a:lnTo>
                    <a:pt x="28609" y="118909"/>
                  </a:lnTo>
                  <a:lnTo>
                    <a:pt x="31788" y="114545"/>
                  </a:lnTo>
                  <a:lnTo>
                    <a:pt x="32582" y="110181"/>
                  </a:lnTo>
                  <a:lnTo>
                    <a:pt x="34966" y="109090"/>
                  </a:lnTo>
                  <a:lnTo>
                    <a:pt x="38145" y="105818"/>
                  </a:lnTo>
                  <a:lnTo>
                    <a:pt x="40529" y="105818"/>
                  </a:lnTo>
                  <a:lnTo>
                    <a:pt x="42119" y="109090"/>
                  </a:lnTo>
                  <a:lnTo>
                    <a:pt x="45298" y="110181"/>
                  </a:lnTo>
                  <a:lnTo>
                    <a:pt x="50066" y="113454"/>
                  </a:lnTo>
                  <a:lnTo>
                    <a:pt x="52450" y="113454"/>
                  </a:lnTo>
                  <a:lnTo>
                    <a:pt x="55629" y="110181"/>
                  </a:lnTo>
                  <a:lnTo>
                    <a:pt x="57218" y="110181"/>
                  </a:lnTo>
                  <a:lnTo>
                    <a:pt x="58807" y="110181"/>
                  </a:lnTo>
                  <a:lnTo>
                    <a:pt x="61192" y="109090"/>
                  </a:lnTo>
                  <a:lnTo>
                    <a:pt x="63576" y="110181"/>
                  </a:lnTo>
                  <a:lnTo>
                    <a:pt x="63576" y="105818"/>
                  </a:lnTo>
                  <a:lnTo>
                    <a:pt x="64370" y="104727"/>
                  </a:lnTo>
                  <a:lnTo>
                    <a:pt x="66754" y="100363"/>
                  </a:lnTo>
                  <a:lnTo>
                    <a:pt x="66754" y="98181"/>
                  </a:lnTo>
                  <a:lnTo>
                    <a:pt x="66754" y="93818"/>
                  </a:lnTo>
                  <a:lnTo>
                    <a:pt x="66754" y="91636"/>
                  </a:lnTo>
                  <a:lnTo>
                    <a:pt x="70728" y="88363"/>
                  </a:lnTo>
                  <a:lnTo>
                    <a:pt x="69933" y="84000"/>
                  </a:lnTo>
                  <a:lnTo>
                    <a:pt x="69933" y="81818"/>
                  </a:lnTo>
                  <a:lnTo>
                    <a:pt x="70728" y="79636"/>
                  </a:lnTo>
                  <a:lnTo>
                    <a:pt x="73907" y="77454"/>
                  </a:lnTo>
                  <a:lnTo>
                    <a:pt x="73907" y="74181"/>
                  </a:lnTo>
                  <a:lnTo>
                    <a:pt x="74701" y="70909"/>
                  </a:lnTo>
                  <a:lnTo>
                    <a:pt x="74701" y="69818"/>
                  </a:lnTo>
                  <a:lnTo>
                    <a:pt x="74701" y="62181"/>
                  </a:lnTo>
                  <a:lnTo>
                    <a:pt x="77086" y="55636"/>
                  </a:lnTo>
                  <a:lnTo>
                    <a:pt x="77880" y="52363"/>
                  </a:lnTo>
                  <a:lnTo>
                    <a:pt x="80264" y="52363"/>
                  </a:lnTo>
                  <a:lnTo>
                    <a:pt x="83443" y="52363"/>
                  </a:lnTo>
                  <a:lnTo>
                    <a:pt x="85827" y="52363"/>
                  </a:lnTo>
                  <a:lnTo>
                    <a:pt x="85827" y="51272"/>
                  </a:lnTo>
                  <a:lnTo>
                    <a:pt x="89006" y="52363"/>
                  </a:lnTo>
                  <a:lnTo>
                    <a:pt x="92185" y="52363"/>
                  </a:lnTo>
                  <a:lnTo>
                    <a:pt x="92980" y="52363"/>
                  </a:lnTo>
                  <a:lnTo>
                    <a:pt x="93774" y="52363"/>
                  </a:lnTo>
                  <a:lnTo>
                    <a:pt x="95364" y="55636"/>
                  </a:lnTo>
                  <a:lnTo>
                    <a:pt x="96158" y="55636"/>
                  </a:lnTo>
                  <a:lnTo>
                    <a:pt x="98543" y="55636"/>
                  </a:lnTo>
                  <a:lnTo>
                    <a:pt x="101721" y="56727"/>
                  </a:lnTo>
                  <a:lnTo>
                    <a:pt x="101721" y="55636"/>
                  </a:lnTo>
                  <a:lnTo>
                    <a:pt x="101721" y="51272"/>
                  </a:lnTo>
                  <a:lnTo>
                    <a:pt x="104900" y="55636"/>
                  </a:lnTo>
                  <a:lnTo>
                    <a:pt x="108874" y="52363"/>
                  </a:lnTo>
                  <a:lnTo>
                    <a:pt x="112052" y="52363"/>
                  </a:lnTo>
                  <a:lnTo>
                    <a:pt x="112847" y="52363"/>
                  </a:lnTo>
                  <a:lnTo>
                    <a:pt x="112847" y="51272"/>
                  </a:lnTo>
                  <a:lnTo>
                    <a:pt x="112052" y="51272"/>
                  </a:lnTo>
                  <a:lnTo>
                    <a:pt x="112052" y="48000"/>
                  </a:lnTo>
                  <a:lnTo>
                    <a:pt x="109668" y="46909"/>
                  </a:lnTo>
                  <a:lnTo>
                    <a:pt x="106490" y="43636"/>
                  </a:lnTo>
                  <a:lnTo>
                    <a:pt x="106490" y="40363"/>
                  </a:lnTo>
                  <a:lnTo>
                    <a:pt x="108874" y="40363"/>
                  </a:lnTo>
                  <a:lnTo>
                    <a:pt x="112847" y="40363"/>
                  </a:lnTo>
                  <a:lnTo>
                    <a:pt x="118410" y="38181"/>
                  </a:lnTo>
                  <a:lnTo>
                    <a:pt x="119205" y="36000"/>
                  </a:lnTo>
                  <a:lnTo>
                    <a:pt x="120000" y="33818"/>
                  </a:lnTo>
                  <a:lnTo>
                    <a:pt x="120000" y="31636"/>
                  </a:lnTo>
                  <a:lnTo>
                    <a:pt x="119205" y="3163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8" name="Shape 888"/>
            <p:cNvSpPr/>
            <p:nvPr/>
          </p:nvSpPr>
          <p:spPr>
            <a:xfrm>
              <a:off x="7927975" y="3879953"/>
              <a:ext cx="36513" cy="31750"/>
            </a:xfrm>
            <a:custGeom>
              <a:avLst/>
              <a:gdLst/>
              <a:ahLst/>
              <a:cxnLst/>
              <a:rect l="0" t="0" r="0" b="0"/>
              <a:pathLst>
                <a:path w="120000" h="120000" extrusionOk="0">
                  <a:moveTo>
                    <a:pt x="12631" y="75000"/>
                  </a:moveTo>
                  <a:lnTo>
                    <a:pt x="12631" y="82500"/>
                  </a:lnTo>
                  <a:lnTo>
                    <a:pt x="25263" y="105000"/>
                  </a:lnTo>
                  <a:lnTo>
                    <a:pt x="37894" y="112500"/>
                  </a:lnTo>
                  <a:lnTo>
                    <a:pt x="63157" y="120000"/>
                  </a:lnTo>
                  <a:lnTo>
                    <a:pt x="69473" y="120000"/>
                  </a:lnTo>
                  <a:lnTo>
                    <a:pt x="69473" y="105000"/>
                  </a:lnTo>
                  <a:lnTo>
                    <a:pt x="69473" y="52500"/>
                  </a:lnTo>
                  <a:lnTo>
                    <a:pt x="69473" y="22500"/>
                  </a:lnTo>
                  <a:lnTo>
                    <a:pt x="75789" y="22500"/>
                  </a:lnTo>
                  <a:lnTo>
                    <a:pt x="88421" y="30000"/>
                  </a:lnTo>
                  <a:lnTo>
                    <a:pt x="94736" y="75000"/>
                  </a:lnTo>
                  <a:lnTo>
                    <a:pt x="120000" y="82500"/>
                  </a:lnTo>
                  <a:lnTo>
                    <a:pt x="120000" y="52500"/>
                  </a:lnTo>
                  <a:lnTo>
                    <a:pt x="120000" y="45000"/>
                  </a:lnTo>
                  <a:lnTo>
                    <a:pt x="113684" y="22500"/>
                  </a:lnTo>
                  <a:lnTo>
                    <a:pt x="101052" y="22500"/>
                  </a:lnTo>
                  <a:lnTo>
                    <a:pt x="94736" y="15000"/>
                  </a:lnTo>
                  <a:lnTo>
                    <a:pt x="88421" y="15000"/>
                  </a:lnTo>
                  <a:lnTo>
                    <a:pt x="88421" y="0"/>
                  </a:lnTo>
                  <a:lnTo>
                    <a:pt x="37894" y="22500"/>
                  </a:lnTo>
                  <a:lnTo>
                    <a:pt x="25263" y="45000"/>
                  </a:lnTo>
                  <a:lnTo>
                    <a:pt x="0" y="52500"/>
                  </a:lnTo>
                  <a:lnTo>
                    <a:pt x="0" y="60000"/>
                  </a:lnTo>
                  <a:lnTo>
                    <a:pt x="12631" y="75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89" name="Shape 889"/>
            <p:cNvSpPr/>
            <p:nvPr/>
          </p:nvSpPr>
          <p:spPr>
            <a:xfrm>
              <a:off x="7535863" y="3533878"/>
              <a:ext cx="168274" cy="152399"/>
            </a:xfrm>
            <a:custGeom>
              <a:avLst/>
              <a:gdLst/>
              <a:ahLst/>
              <a:cxnLst/>
              <a:rect l="0" t="0" r="0" b="0"/>
              <a:pathLst>
                <a:path w="120000" h="120000" extrusionOk="0">
                  <a:moveTo>
                    <a:pt x="64186" y="113846"/>
                  </a:moveTo>
                  <a:lnTo>
                    <a:pt x="66976" y="112307"/>
                  </a:lnTo>
                  <a:lnTo>
                    <a:pt x="66976" y="107692"/>
                  </a:lnTo>
                  <a:lnTo>
                    <a:pt x="68372" y="106153"/>
                  </a:lnTo>
                  <a:lnTo>
                    <a:pt x="72558" y="107692"/>
                  </a:lnTo>
                  <a:lnTo>
                    <a:pt x="73953" y="107692"/>
                  </a:lnTo>
                  <a:lnTo>
                    <a:pt x="83720" y="106153"/>
                  </a:lnTo>
                  <a:lnTo>
                    <a:pt x="85116" y="106153"/>
                  </a:lnTo>
                  <a:lnTo>
                    <a:pt x="89302" y="107692"/>
                  </a:lnTo>
                  <a:lnTo>
                    <a:pt x="92093" y="112307"/>
                  </a:lnTo>
                  <a:lnTo>
                    <a:pt x="92093" y="107692"/>
                  </a:lnTo>
                  <a:lnTo>
                    <a:pt x="92093" y="106153"/>
                  </a:lnTo>
                  <a:lnTo>
                    <a:pt x="90697" y="100000"/>
                  </a:lnTo>
                  <a:lnTo>
                    <a:pt x="85116" y="96923"/>
                  </a:lnTo>
                  <a:lnTo>
                    <a:pt x="83720" y="87692"/>
                  </a:lnTo>
                  <a:lnTo>
                    <a:pt x="85116" y="84615"/>
                  </a:lnTo>
                  <a:lnTo>
                    <a:pt x="89302" y="84615"/>
                  </a:lnTo>
                  <a:lnTo>
                    <a:pt x="89302" y="81538"/>
                  </a:lnTo>
                  <a:lnTo>
                    <a:pt x="90697" y="84615"/>
                  </a:lnTo>
                  <a:lnTo>
                    <a:pt x="97674" y="84615"/>
                  </a:lnTo>
                  <a:lnTo>
                    <a:pt x="96279" y="81538"/>
                  </a:lnTo>
                  <a:lnTo>
                    <a:pt x="96279" y="76923"/>
                  </a:lnTo>
                  <a:lnTo>
                    <a:pt x="101860" y="76923"/>
                  </a:lnTo>
                  <a:lnTo>
                    <a:pt x="108837" y="72307"/>
                  </a:lnTo>
                  <a:lnTo>
                    <a:pt x="114418" y="66153"/>
                  </a:lnTo>
                  <a:lnTo>
                    <a:pt x="120000" y="66153"/>
                  </a:lnTo>
                  <a:lnTo>
                    <a:pt x="120000" y="60000"/>
                  </a:lnTo>
                  <a:lnTo>
                    <a:pt x="120000" y="56923"/>
                  </a:lnTo>
                  <a:lnTo>
                    <a:pt x="117209" y="44615"/>
                  </a:lnTo>
                  <a:lnTo>
                    <a:pt x="120000" y="38461"/>
                  </a:lnTo>
                  <a:lnTo>
                    <a:pt x="117209" y="32307"/>
                  </a:lnTo>
                  <a:lnTo>
                    <a:pt x="114418" y="29230"/>
                  </a:lnTo>
                  <a:lnTo>
                    <a:pt x="114418" y="23076"/>
                  </a:lnTo>
                  <a:lnTo>
                    <a:pt x="111627" y="20000"/>
                  </a:lnTo>
                  <a:lnTo>
                    <a:pt x="111627" y="13846"/>
                  </a:lnTo>
                  <a:lnTo>
                    <a:pt x="111627" y="9230"/>
                  </a:lnTo>
                  <a:lnTo>
                    <a:pt x="114418" y="3076"/>
                  </a:lnTo>
                  <a:lnTo>
                    <a:pt x="114418" y="0"/>
                  </a:lnTo>
                  <a:lnTo>
                    <a:pt x="107441" y="7692"/>
                  </a:lnTo>
                  <a:lnTo>
                    <a:pt x="103255" y="9230"/>
                  </a:lnTo>
                  <a:lnTo>
                    <a:pt x="101860" y="9230"/>
                  </a:lnTo>
                  <a:lnTo>
                    <a:pt x="97674" y="9230"/>
                  </a:lnTo>
                  <a:lnTo>
                    <a:pt x="96279" y="9230"/>
                  </a:lnTo>
                  <a:lnTo>
                    <a:pt x="92093" y="4615"/>
                  </a:lnTo>
                  <a:lnTo>
                    <a:pt x="90697" y="4615"/>
                  </a:lnTo>
                  <a:lnTo>
                    <a:pt x="89302" y="9230"/>
                  </a:lnTo>
                  <a:lnTo>
                    <a:pt x="85116" y="9230"/>
                  </a:lnTo>
                  <a:lnTo>
                    <a:pt x="83720" y="9230"/>
                  </a:lnTo>
                  <a:lnTo>
                    <a:pt x="83720" y="10769"/>
                  </a:lnTo>
                  <a:lnTo>
                    <a:pt x="79534" y="10769"/>
                  </a:lnTo>
                  <a:lnTo>
                    <a:pt x="83720" y="13846"/>
                  </a:lnTo>
                  <a:lnTo>
                    <a:pt x="85116" y="16923"/>
                  </a:lnTo>
                  <a:lnTo>
                    <a:pt x="85116" y="20000"/>
                  </a:lnTo>
                  <a:lnTo>
                    <a:pt x="83720" y="20000"/>
                  </a:lnTo>
                  <a:lnTo>
                    <a:pt x="80930" y="21538"/>
                  </a:lnTo>
                  <a:lnTo>
                    <a:pt x="78139" y="20000"/>
                  </a:lnTo>
                  <a:lnTo>
                    <a:pt x="73953" y="16923"/>
                  </a:lnTo>
                  <a:lnTo>
                    <a:pt x="68372" y="16923"/>
                  </a:lnTo>
                  <a:lnTo>
                    <a:pt x="66976" y="13846"/>
                  </a:lnTo>
                  <a:lnTo>
                    <a:pt x="64186" y="10769"/>
                  </a:lnTo>
                  <a:lnTo>
                    <a:pt x="61395" y="13846"/>
                  </a:lnTo>
                  <a:lnTo>
                    <a:pt x="58604" y="10769"/>
                  </a:lnTo>
                  <a:lnTo>
                    <a:pt x="55813" y="9230"/>
                  </a:lnTo>
                  <a:lnTo>
                    <a:pt x="50232" y="9230"/>
                  </a:lnTo>
                  <a:lnTo>
                    <a:pt x="41860" y="9230"/>
                  </a:lnTo>
                  <a:lnTo>
                    <a:pt x="40465" y="9230"/>
                  </a:lnTo>
                  <a:lnTo>
                    <a:pt x="34883" y="10769"/>
                  </a:lnTo>
                  <a:lnTo>
                    <a:pt x="32093" y="9230"/>
                  </a:lnTo>
                  <a:lnTo>
                    <a:pt x="27906" y="9230"/>
                  </a:lnTo>
                  <a:lnTo>
                    <a:pt x="22325" y="9230"/>
                  </a:lnTo>
                  <a:lnTo>
                    <a:pt x="16744" y="10769"/>
                  </a:lnTo>
                  <a:lnTo>
                    <a:pt x="12558" y="16923"/>
                  </a:lnTo>
                  <a:lnTo>
                    <a:pt x="9767" y="26153"/>
                  </a:lnTo>
                  <a:lnTo>
                    <a:pt x="5581" y="32307"/>
                  </a:lnTo>
                  <a:lnTo>
                    <a:pt x="0" y="32307"/>
                  </a:lnTo>
                  <a:lnTo>
                    <a:pt x="4186" y="40000"/>
                  </a:lnTo>
                  <a:lnTo>
                    <a:pt x="5581" y="52307"/>
                  </a:lnTo>
                  <a:lnTo>
                    <a:pt x="12558" y="64615"/>
                  </a:lnTo>
                  <a:lnTo>
                    <a:pt x="12558" y="70769"/>
                  </a:lnTo>
                  <a:lnTo>
                    <a:pt x="12558" y="75384"/>
                  </a:lnTo>
                  <a:lnTo>
                    <a:pt x="12558" y="76923"/>
                  </a:lnTo>
                  <a:lnTo>
                    <a:pt x="16744" y="81538"/>
                  </a:lnTo>
                  <a:lnTo>
                    <a:pt x="18139" y="87692"/>
                  </a:lnTo>
                  <a:lnTo>
                    <a:pt x="22325" y="90769"/>
                  </a:lnTo>
                  <a:lnTo>
                    <a:pt x="23720" y="93846"/>
                  </a:lnTo>
                  <a:lnTo>
                    <a:pt x="23720" y="100000"/>
                  </a:lnTo>
                  <a:lnTo>
                    <a:pt x="23720" y="101538"/>
                  </a:lnTo>
                  <a:lnTo>
                    <a:pt x="23720" y="107692"/>
                  </a:lnTo>
                  <a:lnTo>
                    <a:pt x="27906" y="107692"/>
                  </a:lnTo>
                  <a:lnTo>
                    <a:pt x="29302" y="107692"/>
                  </a:lnTo>
                  <a:lnTo>
                    <a:pt x="32093" y="101538"/>
                  </a:lnTo>
                  <a:lnTo>
                    <a:pt x="32093" y="100000"/>
                  </a:lnTo>
                  <a:lnTo>
                    <a:pt x="34883" y="100000"/>
                  </a:lnTo>
                  <a:lnTo>
                    <a:pt x="37674" y="106153"/>
                  </a:lnTo>
                  <a:lnTo>
                    <a:pt x="37674" y="112307"/>
                  </a:lnTo>
                  <a:lnTo>
                    <a:pt x="34883" y="113846"/>
                  </a:lnTo>
                  <a:lnTo>
                    <a:pt x="34883" y="116923"/>
                  </a:lnTo>
                  <a:lnTo>
                    <a:pt x="40465" y="116923"/>
                  </a:lnTo>
                  <a:lnTo>
                    <a:pt x="41860" y="113846"/>
                  </a:lnTo>
                  <a:lnTo>
                    <a:pt x="46046" y="116923"/>
                  </a:lnTo>
                  <a:lnTo>
                    <a:pt x="50232" y="120000"/>
                  </a:lnTo>
                  <a:lnTo>
                    <a:pt x="53023" y="120000"/>
                  </a:lnTo>
                  <a:lnTo>
                    <a:pt x="58604" y="116923"/>
                  </a:lnTo>
                  <a:lnTo>
                    <a:pt x="64186" y="11384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0" name="Shape 890"/>
            <p:cNvSpPr/>
            <p:nvPr/>
          </p:nvSpPr>
          <p:spPr>
            <a:xfrm>
              <a:off x="7491413" y="3227491"/>
              <a:ext cx="268286" cy="525462"/>
            </a:xfrm>
            <a:custGeom>
              <a:avLst/>
              <a:gdLst/>
              <a:ahLst/>
              <a:cxnLst/>
              <a:rect l="0" t="0" r="0" b="0"/>
              <a:pathLst>
                <a:path w="120000" h="120000" extrusionOk="0">
                  <a:moveTo>
                    <a:pt x="81459" y="13880"/>
                  </a:moveTo>
                  <a:lnTo>
                    <a:pt x="77956" y="13880"/>
                  </a:lnTo>
                  <a:lnTo>
                    <a:pt x="77080" y="14328"/>
                  </a:lnTo>
                  <a:lnTo>
                    <a:pt x="76204" y="14328"/>
                  </a:lnTo>
                  <a:lnTo>
                    <a:pt x="76204" y="13880"/>
                  </a:lnTo>
                  <a:lnTo>
                    <a:pt x="73576" y="14328"/>
                  </a:lnTo>
                  <a:lnTo>
                    <a:pt x="72700" y="13880"/>
                  </a:lnTo>
                  <a:lnTo>
                    <a:pt x="69197" y="12537"/>
                  </a:lnTo>
                  <a:lnTo>
                    <a:pt x="69197" y="12089"/>
                  </a:lnTo>
                  <a:lnTo>
                    <a:pt x="66569" y="10746"/>
                  </a:lnTo>
                  <a:lnTo>
                    <a:pt x="63065" y="10746"/>
                  </a:lnTo>
                  <a:lnTo>
                    <a:pt x="62189" y="8507"/>
                  </a:lnTo>
                  <a:lnTo>
                    <a:pt x="60437" y="5820"/>
                  </a:lnTo>
                  <a:lnTo>
                    <a:pt x="62189" y="5820"/>
                  </a:lnTo>
                  <a:lnTo>
                    <a:pt x="62189" y="4925"/>
                  </a:lnTo>
                  <a:lnTo>
                    <a:pt x="60437" y="3134"/>
                  </a:lnTo>
                  <a:lnTo>
                    <a:pt x="58686" y="3134"/>
                  </a:lnTo>
                  <a:lnTo>
                    <a:pt x="55182" y="3134"/>
                  </a:lnTo>
                  <a:lnTo>
                    <a:pt x="53430" y="3134"/>
                  </a:lnTo>
                  <a:lnTo>
                    <a:pt x="51678" y="3134"/>
                  </a:lnTo>
                  <a:lnTo>
                    <a:pt x="49051" y="3134"/>
                  </a:lnTo>
                  <a:lnTo>
                    <a:pt x="45547" y="1791"/>
                  </a:lnTo>
                  <a:lnTo>
                    <a:pt x="42043" y="0"/>
                  </a:lnTo>
                  <a:lnTo>
                    <a:pt x="38540" y="895"/>
                  </a:lnTo>
                  <a:lnTo>
                    <a:pt x="37664" y="1791"/>
                  </a:lnTo>
                  <a:lnTo>
                    <a:pt x="37664" y="2686"/>
                  </a:lnTo>
                  <a:lnTo>
                    <a:pt x="35036" y="3134"/>
                  </a:lnTo>
                  <a:lnTo>
                    <a:pt x="31532" y="4925"/>
                  </a:lnTo>
                  <a:lnTo>
                    <a:pt x="28029" y="4925"/>
                  </a:lnTo>
                  <a:lnTo>
                    <a:pt x="28029" y="4477"/>
                  </a:lnTo>
                  <a:lnTo>
                    <a:pt x="27153" y="4477"/>
                  </a:lnTo>
                  <a:lnTo>
                    <a:pt x="26277" y="5820"/>
                  </a:lnTo>
                  <a:lnTo>
                    <a:pt x="26277" y="6716"/>
                  </a:lnTo>
                  <a:lnTo>
                    <a:pt x="22773" y="4925"/>
                  </a:lnTo>
                  <a:lnTo>
                    <a:pt x="20145" y="4925"/>
                  </a:lnTo>
                  <a:lnTo>
                    <a:pt x="19270" y="5820"/>
                  </a:lnTo>
                  <a:lnTo>
                    <a:pt x="16642" y="4925"/>
                  </a:lnTo>
                  <a:lnTo>
                    <a:pt x="15766" y="5373"/>
                  </a:lnTo>
                  <a:lnTo>
                    <a:pt x="13138" y="5820"/>
                  </a:lnTo>
                  <a:lnTo>
                    <a:pt x="12262" y="6716"/>
                  </a:lnTo>
                  <a:lnTo>
                    <a:pt x="10510" y="6716"/>
                  </a:lnTo>
                  <a:lnTo>
                    <a:pt x="8759" y="4925"/>
                  </a:lnTo>
                  <a:lnTo>
                    <a:pt x="7007" y="4925"/>
                  </a:lnTo>
                  <a:lnTo>
                    <a:pt x="5255" y="4925"/>
                  </a:lnTo>
                  <a:lnTo>
                    <a:pt x="3503" y="4925"/>
                  </a:lnTo>
                  <a:lnTo>
                    <a:pt x="1751" y="7611"/>
                  </a:lnTo>
                  <a:lnTo>
                    <a:pt x="0" y="7611"/>
                  </a:lnTo>
                  <a:lnTo>
                    <a:pt x="1751" y="8507"/>
                  </a:lnTo>
                  <a:lnTo>
                    <a:pt x="3503" y="8955"/>
                  </a:lnTo>
                  <a:lnTo>
                    <a:pt x="7007" y="10746"/>
                  </a:lnTo>
                  <a:lnTo>
                    <a:pt x="8759" y="12537"/>
                  </a:lnTo>
                  <a:lnTo>
                    <a:pt x="10510" y="13880"/>
                  </a:lnTo>
                  <a:lnTo>
                    <a:pt x="10510" y="12089"/>
                  </a:lnTo>
                  <a:lnTo>
                    <a:pt x="12262" y="12985"/>
                  </a:lnTo>
                  <a:lnTo>
                    <a:pt x="12262" y="12537"/>
                  </a:lnTo>
                  <a:lnTo>
                    <a:pt x="13138" y="13880"/>
                  </a:lnTo>
                  <a:lnTo>
                    <a:pt x="13138" y="14328"/>
                  </a:lnTo>
                  <a:lnTo>
                    <a:pt x="13138" y="16567"/>
                  </a:lnTo>
                  <a:lnTo>
                    <a:pt x="16642" y="19701"/>
                  </a:lnTo>
                  <a:lnTo>
                    <a:pt x="20145" y="20149"/>
                  </a:lnTo>
                  <a:lnTo>
                    <a:pt x="23649" y="20149"/>
                  </a:lnTo>
                  <a:lnTo>
                    <a:pt x="27153" y="21940"/>
                  </a:lnTo>
                  <a:lnTo>
                    <a:pt x="27153" y="20149"/>
                  </a:lnTo>
                  <a:lnTo>
                    <a:pt x="28029" y="19701"/>
                  </a:lnTo>
                  <a:lnTo>
                    <a:pt x="30656" y="19701"/>
                  </a:lnTo>
                  <a:lnTo>
                    <a:pt x="31532" y="19701"/>
                  </a:lnTo>
                  <a:lnTo>
                    <a:pt x="34160" y="19701"/>
                  </a:lnTo>
                  <a:lnTo>
                    <a:pt x="35036" y="20149"/>
                  </a:lnTo>
                  <a:lnTo>
                    <a:pt x="37664" y="21492"/>
                  </a:lnTo>
                  <a:lnTo>
                    <a:pt x="38540" y="21940"/>
                  </a:lnTo>
                  <a:lnTo>
                    <a:pt x="37664" y="22835"/>
                  </a:lnTo>
                  <a:lnTo>
                    <a:pt x="35036" y="23731"/>
                  </a:lnTo>
                  <a:lnTo>
                    <a:pt x="38540" y="23731"/>
                  </a:lnTo>
                  <a:lnTo>
                    <a:pt x="40291" y="24626"/>
                  </a:lnTo>
                  <a:lnTo>
                    <a:pt x="40291" y="25522"/>
                  </a:lnTo>
                  <a:lnTo>
                    <a:pt x="42043" y="25522"/>
                  </a:lnTo>
                  <a:lnTo>
                    <a:pt x="43795" y="25522"/>
                  </a:lnTo>
                  <a:lnTo>
                    <a:pt x="45547" y="25522"/>
                  </a:lnTo>
                  <a:lnTo>
                    <a:pt x="45547" y="26417"/>
                  </a:lnTo>
                  <a:lnTo>
                    <a:pt x="43795" y="27313"/>
                  </a:lnTo>
                  <a:lnTo>
                    <a:pt x="42043" y="28208"/>
                  </a:lnTo>
                  <a:lnTo>
                    <a:pt x="43795" y="28656"/>
                  </a:lnTo>
                  <a:lnTo>
                    <a:pt x="42043" y="28656"/>
                  </a:lnTo>
                  <a:lnTo>
                    <a:pt x="38540" y="30000"/>
                  </a:lnTo>
                  <a:lnTo>
                    <a:pt x="35036" y="30000"/>
                  </a:lnTo>
                  <a:lnTo>
                    <a:pt x="31532" y="30000"/>
                  </a:lnTo>
                  <a:lnTo>
                    <a:pt x="34160" y="30447"/>
                  </a:lnTo>
                  <a:lnTo>
                    <a:pt x="34160" y="31791"/>
                  </a:lnTo>
                  <a:lnTo>
                    <a:pt x="34160" y="32238"/>
                  </a:lnTo>
                  <a:lnTo>
                    <a:pt x="31532" y="32238"/>
                  </a:lnTo>
                  <a:lnTo>
                    <a:pt x="34160" y="33582"/>
                  </a:lnTo>
                  <a:lnTo>
                    <a:pt x="35036" y="33582"/>
                  </a:lnTo>
                  <a:lnTo>
                    <a:pt x="40291" y="34477"/>
                  </a:lnTo>
                  <a:lnTo>
                    <a:pt x="41167" y="35820"/>
                  </a:lnTo>
                  <a:lnTo>
                    <a:pt x="43795" y="36268"/>
                  </a:lnTo>
                  <a:lnTo>
                    <a:pt x="45547" y="36268"/>
                  </a:lnTo>
                  <a:lnTo>
                    <a:pt x="49051" y="37611"/>
                  </a:lnTo>
                  <a:lnTo>
                    <a:pt x="49927" y="37611"/>
                  </a:lnTo>
                  <a:lnTo>
                    <a:pt x="49927" y="38059"/>
                  </a:lnTo>
                  <a:lnTo>
                    <a:pt x="49927" y="39402"/>
                  </a:lnTo>
                  <a:lnTo>
                    <a:pt x="51678" y="39850"/>
                  </a:lnTo>
                  <a:lnTo>
                    <a:pt x="55182" y="41641"/>
                  </a:lnTo>
                  <a:lnTo>
                    <a:pt x="56934" y="42089"/>
                  </a:lnTo>
                  <a:lnTo>
                    <a:pt x="58686" y="43432"/>
                  </a:lnTo>
                  <a:lnTo>
                    <a:pt x="60437" y="45223"/>
                  </a:lnTo>
                  <a:lnTo>
                    <a:pt x="63941" y="47462"/>
                  </a:lnTo>
                  <a:lnTo>
                    <a:pt x="67445" y="48805"/>
                  </a:lnTo>
                  <a:lnTo>
                    <a:pt x="70072" y="49253"/>
                  </a:lnTo>
                  <a:lnTo>
                    <a:pt x="70948" y="50149"/>
                  </a:lnTo>
                  <a:lnTo>
                    <a:pt x="72700" y="50149"/>
                  </a:lnTo>
                  <a:lnTo>
                    <a:pt x="73576" y="51940"/>
                  </a:lnTo>
                  <a:lnTo>
                    <a:pt x="76204" y="54179"/>
                  </a:lnTo>
                  <a:lnTo>
                    <a:pt x="77080" y="55970"/>
                  </a:lnTo>
                  <a:lnTo>
                    <a:pt x="77956" y="55970"/>
                  </a:lnTo>
                  <a:lnTo>
                    <a:pt x="80583" y="55970"/>
                  </a:lnTo>
                  <a:lnTo>
                    <a:pt x="81459" y="57313"/>
                  </a:lnTo>
                  <a:lnTo>
                    <a:pt x="88467" y="59552"/>
                  </a:lnTo>
                  <a:lnTo>
                    <a:pt x="87591" y="60895"/>
                  </a:lnTo>
                  <a:lnTo>
                    <a:pt x="84963" y="61343"/>
                  </a:lnTo>
                  <a:lnTo>
                    <a:pt x="84963" y="61791"/>
                  </a:lnTo>
                  <a:lnTo>
                    <a:pt x="88467" y="63134"/>
                  </a:lnTo>
                  <a:lnTo>
                    <a:pt x="90218" y="63582"/>
                  </a:lnTo>
                  <a:lnTo>
                    <a:pt x="91970" y="64925"/>
                  </a:lnTo>
                  <a:lnTo>
                    <a:pt x="91970" y="65373"/>
                  </a:lnTo>
                  <a:lnTo>
                    <a:pt x="91970" y="66716"/>
                  </a:lnTo>
                  <a:lnTo>
                    <a:pt x="90218" y="68059"/>
                  </a:lnTo>
                  <a:lnTo>
                    <a:pt x="91970" y="68955"/>
                  </a:lnTo>
                  <a:lnTo>
                    <a:pt x="91970" y="69850"/>
                  </a:lnTo>
                  <a:lnTo>
                    <a:pt x="91970" y="70746"/>
                  </a:lnTo>
                  <a:lnTo>
                    <a:pt x="90218" y="72537"/>
                  </a:lnTo>
                  <a:lnTo>
                    <a:pt x="90218" y="73880"/>
                  </a:lnTo>
                  <a:lnTo>
                    <a:pt x="90218" y="75671"/>
                  </a:lnTo>
                  <a:lnTo>
                    <a:pt x="91970" y="76567"/>
                  </a:lnTo>
                  <a:lnTo>
                    <a:pt x="91970" y="78358"/>
                  </a:lnTo>
                  <a:lnTo>
                    <a:pt x="93722" y="79253"/>
                  </a:lnTo>
                  <a:lnTo>
                    <a:pt x="95474" y="81044"/>
                  </a:lnTo>
                  <a:lnTo>
                    <a:pt x="93722" y="82835"/>
                  </a:lnTo>
                  <a:lnTo>
                    <a:pt x="95474" y="86417"/>
                  </a:lnTo>
                  <a:lnTo>
                    <a:pt x="95474" y="87313"/>
                  </a:lnTo>
                  <a:lnTo>
                    <a:pt x="95474" y="89104"/>
                  </a:lnTo>
                  <a:lnTo>
                    <a:pt x="91970" y="89104"/>
                  </a:lnTo>
                  <a:lnTo>
                    <a:pt x="88467" y="90895"/>
                  </a:lnTo>
                  <a:lnTo>
                    <a:pt x="84087" y="92238"/>
                  </a:lnTo>
                  <a:lnTo>
                    <a:pt x="80583" y="92238"/>
                  </a:lnTo>
                  <a:lnTo>
                    <a:pt x="80583" y="93582"/>
                  </a:lnTo>
                  <a:lnTo>
                    <a:pt x="81459" y="94477"/>
                  </a:lnTo>
                  <a:lnTo>
                    <a:pt x="77080" y="94477"/>
                  </a:lnTo>
                  <a:lnTo>
                    <a:pt x="76204" y="93582"/>
                  </a:lnTo>
                  <a:lnTo>
                    <a:pt x="76204" y="94477"/>
                  </a:lnTo>
                  <a:lnTo>
                    <a:pt x="73576" y="94477"/>
                  </a:lnTo>
                  <a:lnTo>
                    <a:pt x="72700" y="95373"/>
                  </a:lnTo>
                  <a:lnTo>
                    <a:pt x="73576" y="98059"/>
                  </a:lnTo>
                  <a:lnTo>
                    <a:pt x="77080" y="98955"/>
                  </a:lnTo>
                  <a:lnTo>
                    <a:pt x="77956" y="100746"/>
                  </a:lnTo>
                  <a:lnTo>
                    <a:pt x="77956" y="101194"/>
                  </a:lnTo>
                  <a:lnTo>
                    <a:pt x="77956" y="102537"/>
                  </a:lnTo>
                  <a:lnTo>
                    <a:pt x="76204" y="101194"/>
                  </a:lnTo>
                  <a:lnTo>
                    <a:pt x="73576" y="100746"/>
                  </a:lnTo>
                  <a:lnTo>
                    <a:pt x="72700" y="100746"/>
                  </a:lnTo>
                  <a:lnTo>
                    <a:pt x="66569" y="101194"/>
                  </a:lnTo>
                  <a:lnTo>
                    <a:pt x="65693" y="101194"/>
                  </a:lnTo>
                  <a:lnTo>
                    <a:pt x="63065" y="100746"/>
                  </a:lnTo>
                  <a:lnTo>
                    <a:pt x="62189" y="101194"/>
                  </a:lnTo>
                  <a:lnTo>
                    <a:pt x="62189" y="102537"/>
                  </a:lnTo>
                  <a:lnTo>
                    <a:pt x="60437" y="102985"/>
                  </a:lnTo>
                  <a:lnTo>
                    <a:pt x="56934" y="103880"/>
                  </a:lnTo>
                  <a:lnTo>
                    <a:pt x="53430" y="104776"/>
                  </a:lnTo>
                  <a:lnTo>
                    <a:pt x="55182" y="104776"/>
                  </a:lnTo>
                  <a:lnTo>
                    <a:pt x="56058" y="105671"/>
                  </a:lnTo>
                  <a:lnTo>
                    <a:pt x="56934" y="106567"/>
                  </a:lnTo>
                  <a:lnTo>
                    <a:pt x="58686" y="107014"/>
                  </a:lnTo>
                  <a:lnTo>
                    <a:pt x="60437" y="107014"/>
                  </a:lnTo>
                  <a:lnTo>
                    <a:pt x="63065" y="108358"/>
                  </a:lnTo>
                  <a:lnTo>
                    <a:pt x="65693" y="110149"/>
                  </a:lnTo>
                  <a:lnTo>
                    <a:pt x="63065" y="108805"/>
                  </a:lnTo>
                  <a:lnTo>
                    <a:pt x="62189" y="110597"/>
                  </a:lnTo>
                  <a:lnTo>
                    <a:pt x="60437" y="112835"/>
                  </a:lnTo>
                  <a:lnTo>
                    <a:pt x="62189" y="118208"/>
                  </a:lnTo>
                  <a:lnTo>
                    <a:pt x="63065" y="117761"/>
                  </a:lnTo>
                  <a:lnTo>
                    <a:pt x="63065" y="118208"/>
                  </a:lnTo>
                  <a:lnTo>
                    <a:pt x="60437" y="119104"/>
                  </a:lnTo>
                  <a:lnTo>
                    <a:pt x="63065" y="120000"/>
                  </a:lnTo>
                  <a:lnTo>
                    <a:pt x="65693" y="120000"/>
                  </a:lnTo>
                  <a:lnTo>
                    <a:pt x="69197" y="118208"/>
                  </a:lnTo>
                  <a:lnTo>
                    <a:pt x="70072" y="116417"/>
                  </a:lnTo>
                  <a:lnTo>
                    <a:pt x="73576" y="114626"/>
                  </a:lnTo>
                  <a:lnTo>
                    <a:pt x="77080" y="114179"/>
                  </a:lnTo>
                  <a:lnTo>
                    <a:pt x="77956" y="112835"/>
                  </a:lnTo>
                  <a:lnTo>
                    <a:pt x="80583" y="112388"/>
                  </a:lnTo>
                  <a:lnTo>
                    <a:pt x="80583" y="111940"/>
                  </a:lnTo>
                  <a:lnTo>
                    <a:pt x="77956" y="110597"/>
                  </a:lnTo>
                  <a:lnTo>
                    <a:pt x="81459" y="111940"/>
                  </a:lnTo>
                  <a:lnTo>
                    <a:pt x="84087" y="111940"/>
                  </a:lnTo>
                  <a:lnTo>
                    <a:pt x="84963" y="111940"/>
                  </a:lnTo>
                  <a:lnTo>
                    <a:pt x="84963" y="110597"/>
                  </a:lnTo>
                  <a:lnTo>
                    <a:pt x="84087" y="108805"/>
                  </a:lnTo>
                  <a:lnTo>
                    <a:pt x="84963" y="110149"/>
                  </a:lnTo>
                  <a:lnTo>
                    <a:pt x="84963" y="108805"/>
                  </a:lnTo>
                  <a:lnTo>
                    <a:pt x="84087" y="108358"/>
                  </a:lnTo>
                  <a:lnTo>
                    <a:pt x="84963" y="108358"/>
                  </a:lnTo>
                  <a:lnTo>
                    <a:pt x="87591" y="107014"/>
                  </a:lnTo>
                  <a:lnTo>
                    <a:pt x="84963" y="106567"/>
                  </a:lnTo>
                  <a:lnTo>
                    <a:pt x="81459" y="105223"/>
                  </a:lnTo>
                  <a:lnTo>
                    <a:pt x="84963" y="105223"/>
                  </a:lnTo>
                  <a:lnTo>
                    <a:pt x="87591" y="105223"/>
                  </a:lnTo>
                  <a:lnTo>
                    <a:pt x="87591" y="104776"/>
                  </a:lnTo>
                  <a:lnTo>
                    <a:pt x="84963" y="104776"/>
                  </a:lnTo>
                  <a:lnTo>
                    <a:pt x="84087" y="104776"/>
                  </a:lnTo>
                  <a:lnTo>
                    <a:pt x="87591" y="103880"/>
                  </a:lnTo>
                  <a:lnTo>
                    <a:pt x="87591" y="102985"/>
                  </a:lnTo>
                  <a:lnTo>
                    <a:pt x="88467" y="102985"/>
                  </a:lnTo>
                  <a:lnTo>
                    <a:pt x="90218" y="104776"/>
                  </a:lnTo>
                  <a:lnTo>
                    <a:pt x="90218" y="102985"/>
                  </a:lnTo>
                  <a:lnTo>
                    <a:pt x="91970" y="103880"/>
                  </a:lnTo>
                  <a:lnTo>
                    <a:pt x="93722" y="104776"/>
                  </a:lnTo>
                  <a:lnTo>
                    <a:pt x="98978" y="103880"/>
                  </a:lnTo>
                  <a:lnTo>
                    <a:pt x="100729" y="102985"/>
                  </a:lnTo>
                  <a:lnTo>
                    <a:pt x="104233" y="102537"/>
                  </a:lnTo>
                  <a:lnTo>
                    <a:pt x="105109" y="100746"/>
                  </a:lnTo>
                  <a:lnTo>
                    <a:pt x="111240" y="99402"/>
                  </a:lnTo>
                  <a:lnTo>
                    <a:pt x="112116" y="98955"/>
                  </a:lnTo>
                  <a:lnTo>
                    <a:pt x="115620" y="98059"/>
                  </a:lnTo>
                  <a:lnTo>
                    <a:pt x="116496" y="97164"/>
                  </a:lnTo>
                  <a:lnTo>
                    <a:pt x="116496" y="95373"/>
                  </a:lnTo>
                  <a:lnTo>
                    <a:pt x="119124" y="94477"/>
                  </a:lnTo>
                  <a:lnTo>
                    <a:pt x="119124" y="93582"/>
                  </a:lnTo>
                  <a:lnTo>
                    <a:pt x="119124" y="92686"/>
                  </a:lnTo>
                  <a:lnTo>
                    <a:pt x="119124" y="90895"/>
                  </a:lnTo>
                  <a:lnTo>
                    <a:pt x="119124" y="90447"/>
                  </a:lnTo>
                  <a:lnTo>
                    <a:pt x="116496" y="88656"/>
                  </a:lnTo>
                  <a:lnTo>
                    <a:pt x="120000" y="89104"/>
                  </a:lnTo>
                  <a:lnTo>
                    <a:pt x="119124" y="87313"/>
                  </a:lnTo>
                  <a:lnTo>
                    <a:pt x="119124" y="86865"/>
                  </a:lnTo>
                  <a:lnTo>
                    <a:pt x="120000" y="86417"/>
                  </a:lnTo>
                  <a:lnTo>
                    <a:pt x="120000" y="84626"/>
                  </a:lnTo>
                  <a:lnTo>
                    <a:pt x="119124" y="81492"/>
                  </a:lnTo>
                  <a:lnTo>
                    <a:pt x="116496" y="81044"/>
                  </a:lnTo>
                  <a:lnTo>
                    <a:pt x="119124" y="79701"/>
                  </a:lnTo>
                  <a:lnTo>
                    <a:pt x="116496" y="79253"/>
                  </a:lnTo>
                  <a:lnTo>
                    <a:pt x="116496" y="77462"/>
                  </a:lnTo>
                  <a:lnTo>
                    <a:pt x="116496" y="76567"/>
                  </a:lnTo>
                  <a:lnTo>
                    <a:pt x="115620" y="74776"/>
                  </a:lnTo>
                  <a:lnTo>
                    <a:pt x="112116" y="69850"/>
                  </a:lnTo>
                  <a:lnTo>
                    <a:pt x="108613" y="66716"/>
                  </a:lnTo>
                  <a:lnTo>
                    <a:pt x="111240" y="66716"/>
                  </a:lnTo>
                  <a:lnTo>
                    <a:pt x="111240" y="65373"/>
                  </a:lnTo>
                  <a:lnTo>
                    <a:pt x="108613" y="64925"/>
                  </a:lnTo>
                  <a:lnTo>
                    <a:pt x="107737" y="64925"/>
                  </a:lnTo>
                  <a:lnTo>
                    <a:pt x="105109" y="63582"/>
                  </a:lnTo>
                  <a:lnTo>
                    <a:pt x="101605" y="61791"/>
                  </a:lnTo>
                  <a:lnTo>
                    <a:pt x="100729" y="59552"/>
                  </a:lnTo>
                  <a:lnTo>
                    <a:pt x="98978" y="59552"/>
                  </a:lnTo>
                  <a:lnTo>
                    <a:pt x="100729" y="59104"/>
                  </a:lnTo>
                  <a:lnTo>
                    <a:pt x="98978" y="59104"/>
                  </a:lnTo>
                  <a:lnTo>
                    <a:pt x="97226" y="57761"/>
                  </a:lnTo>
                  <a:lnTo>
                    <a:pt x="95474" y="57313"/>
                  </a:lnTo>
                  <a:lnTo>
                    <a:pt x="93722" y="57313"/>
                  </a:lnTo>
                  <a:lnTo>
                    <a:pt x="90218" y="55522"/>
                  </a:lnTo>
                  <a:lnTo>
                    <a:pt x="87591" y="54179"/>
                  </a:lnTo>
                  <a:lnTo>
                    <a:pt x="88467" y="54179"/>
                  </a:lnTo>
                  <a:lnTo>
                    <a:pt x="84963" y="52835"/>
                  </a:lnTo>
                  <a:lnTo>
                    <a:pt x="84087" y="52835"/>
                  </a:lnTo>
                  <a:lnTo>
                    <a:pt x="81459" y="52835"/>
                  </a:lnTo>
                  <a:lnTo>
                    <a:pt x="81459" y="51044"/>
                  </a:lnTo>
                  <a:lnTo>
                    <a:pt x="80583" y="50149"/>
                  </a:lnTo>
                  <a:lnTo>
                    <a:pt x="76204" y="48358"/>
                  </a:lnTo>
                  <a:lnTo>
                    <a:pt x="72700" y="47014"/>
                  </a:lnTo>
                  <a:lnTo>
                    <a:pt x="70072" y="45671"/>
                  </a:lnTo>
                  <a:lnTo>
                    <a:pt x="70072" y="43880"/>
                  </a:lnTo>
                  <a:lnTo>
                    <a:pt x="69197" y="42089"/>
                  </a:lnTo>
                  <a:lnTo>
                    <a:pt x="65693" y="41194"/>
                  </a:lnTo>
                  <a:lnTo>
                    <a:pt x="60437" y="39402"/>
                  </a:lnTo>
                  <a:lnTo>
                    <a:pt x="60437" y="38059"/>
                  </a:lnTo>
                  <a:lnTo>
                    <a:pt x="58686" y="37611"/>
                  </a:lnTo>
                  <a:lnTo>
                    <a:pt x="58686" y="38059"/>
                  </a:lnTo>
                  <a:lnTo>
                    <a:pt x="56934" y="36268"/>
                  </a:lnTo>
                  <a:lnTo>
                    <a:pt x="56934" y="35820"/>
                  </a:lnTo>
                  <a:lnTo>
                    <a:pt x="56934" y="34029"/>
                  </a:lnTo>
                  <a:lnTo>
                    <a:pt x="56934" y="32238"/>
                  </a:lnTo>
                  <a:lnTo>
                    <a:pt x="56934" y="30447"/>
                  </a:lnTo>
                  <a:lnTo>
                    <a:pt x="58686" y="28208"/>
                  </a:lnTo>
                  <a:lnTo>
                    <a:pt x="60437" y="27313"/>
                  </a:lnTo>
                  <a:lnTo>
                    <a:pt x="62189" y="27313"/>
                  </a:lnTo>
                  <a:lnTo>
                    <a:pt x="63065" y="26417"/>
                  </a:lnTo>
                  <a:lnTo>
                    <a:pt x="65693" y="24626"/>
                  </a:lnTo>
                  <a:lnTo>
                    <a:pt x="65693" y="22835"/>
                  </a:lnTo>
                  <a:lnTo>
                    <a:pt x="65693" y="21940"/>
                  </a:lnTo>
                  <a:lnTo>
                    <a:pt x="66569" y="21940"/>
                  </a:lnTo>
                  <a:lnTo>
                    <a:pt x="69197" y="21492"/>
                  </a:lnTo>
                  <a:lnTo>
                    <a:pt x="66569" y="20149"/>
                  </a:lnTo>
                  <a:lnTo>
                    <a:pt x="66569" y="19701"/>
                  </a:lnTo>
                  <a:lnTo>
                    <a:pt x="69197" y="20149"/>
                  </a:lnTo>
                  <a:lnTo>
                    <a:pt x="70072" y="19701"/>
                  </a:lnTo>
                  <a:lnTo>
                    <a:pt x="72700" y="18358"/>
                  </a:lnTo>
                  <a:lnTo>
                    <a:pt x="72700" y="19701"/>
                  </a:lnTo>
                  <a:lnTo>
                    <a:pt x="76204" y="18358"/>
                  </a:lnTo>
                  <a:lnTo>
                    <a:pt x="76204" y="17910"/>
                  </a:lnTo>
                  <a:lnTo>
                    <a:pt x="76204" y="16567"/>
                  </a:lnTo>
                  <a:lnTo>
                    <a:pt x="77080" y="16567"/>
                  </a:lnTo>
                  <a:lnTo>
                    <a:pt x="77956" y="16119"/>
                  </a:lnTo>
                  <a:lnTo>
                    <a:pt x="80583" y="15671"/>
                  </a:lnTo>
                  <a:lnTo>
                    <a:pt x="81459" y="15671"/>
                  </a:lnTo>
                  <a:lnTo>
                    <a:pt x="84087" y="15671"/>
                  </a:lnTo>
                  <a:lnTo>
                    <a:pt x="84963" y="15671"/>
                  </a:lnTo>
                  <a:lnTo>
                    <a:pt x="84087" y="14328"/>
                  </a:lnTo>
                  <a:lnTo>
                    <a:pt x="81459" y="1388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1" name="Shape 891"/>
            <p:cNvSpPr/>
            <p:nvPr/>
          </p:nvSpPr>
          <p:spPr>
            <a:xfrm>
              <a:off x="6784975" y="2979841"/>
              <a:ext cx="258763" cy="138112"/>
            </a:xfrm>
            <a:custGeom>
              <a:avLst/>
              <a:gdLst/>
              <a:ahLst/>
              <a:cxnLst/>
              <a:rect l="0" t="0" r="0" b="0"/>
              <a:pathLst>
                <a:path w="120000" h="120000" extrusionOk="0">
                  <a:moveTo>
                    <a:pt x="105454" y="76056"/>
                  </a:moveTo>
                  <a:lnTo>
                    <a:pt x="101818" y="76056"/>
                  </a:lnTo>
                  <a:lnTo>
                    <a:pt x="96363" y="74366"/>
                  </a:lnTo>
                  <a:lnTo>
                    <a:pt x="94545" y="69295"/>
                  </a:lnTo>
                  <a:lnTo>
                    <a:pt x="92727" y="69295"/>
                  </a:lnTo>
                  <a:lnTo>
                    <a:pt x="92727" y="74366"/>
                  </a:lnTo>
                  <a:lnTo>
                    <a:pt x="91818" y="74366"/>
                  </a:lnTo>
                  <a:lnTo>
                    <a:pt x="89090" y="74366"/>
                  </a:lnTo>
                  <a:lnTo>
                    <a:pt x="88181" y="67605"/>
                  </a:lnTo>
                  <a:lnTo>
                    <a:pt x="85454" y="74366"/>
                  </a:lnTo>
                  <a:lnTo>
                    <a:pt x="84545" y="74366"/>
                  </a:lnTo>
                  <a:lnTo>
                    <a:pt x="81818" y="67605"/>
                  </a:lnTo>
                  <a:lnTo>
                    <a:pt x="80000" y="60845"/>
                  </a:lnTo>
                  <a:lnTo>
                    <a:pt x="77272" y="62535"/>
                  </a:lnTo>
                  <a:lnTo>
                    <a:pt x="76363" y="62535"/>
                  </a:lnTo>
                  <a:lnTo>
                    <a:pt x="72727" y="62535"/>
                  </a:lnTo>
                  <a:lnTo>
                    <a:pt x="70000" y="60845"/>
                  </a:lnTo>
                  <a:lnTo>
                    <a:pt x="72727" y="55774"/>
                  </a:lnTo>
                  <a:lnTo>
                    <a:pt x="70000" y="54084"/>
                  </a:lnTo>
                  <a:lnTo>
                    <a:pt x="69090" y="54084"/>
                  </a:lnTo>
                  <a:lnTo>
                    <a:pt x="65454" y="54084"/>
                  </a:lnTo>
                  <a:lnTo>
                    <a:pt x="61818" y="50704"/>
                  </a:lnTo>
                  <a:lnTo>
                    <a:pt x="58181" y="47323"/>
                  </a:lnTo>
                  <a:lnTo>
                    <a:pt x="57272" y="40563"/>
                  </a:lnTo>
                  <a:lnTo>
                    <a:pt x="55454" y="33802"/>
                  </a:lnTo>
                  <a:lnTo>
                    <a:pt x="51818" y="33802"/>
                  </a:lnTo>
                  <a:lnTo>
                    <a:pt x="50000" y="33802"/>
                  </a:lnTo>
                  <a:lnTo>
                    <a:pt x="48181" y="33802"/>
                  </a:lnTo>
                  <a:lnTo>
                    <a:pt x="46363" y="30422"/>
                  </a:lnTo>
                  <a:lnTo>
                    <a:pt x="42727" y="23661"/>
                  </a:lnTo>
                  <a:lnTo>
                    <a:pt x="40000" y="21971"/>
                  </a:lnTo>
                  <a:lnTo>
                    <a:pt x="33636" y="16901"/>
                  </a:lnTo>
                  <a:lnTo>
                    <a:pt x="21818" y="1690"/>
                  </a:lnTo>
                  <a:lnTo>
                    <a:pt x="20909" y="0"/>
                  </a:lnTo>
                  <a:lnTo>
                    <a:pt x="17272" y="0"/>
                  </a:lnTo>
                  <a:lnTo>
                    <a:pt x="15454" y="0"/>
                  </a:lnTo>
                  <a:lnTo>
                    <a:pt x="13636" y="0"/>
                  </a:lnTo>
                  <a:lnTo>
                    <a:pt x="13636" y="6760"/>
                  </a:lnTo>
                  <a:lnTo>
                    <a:pt x="11818" y="8450"/>
                  </a:lnTo>
                  <a:lnTo>
                    <a:pt x="10000" y="8450"/>
                  </a:lnTo>
                  <a:lnTo>
                    <a:pt x="8181" y="6760"/>
                  </a:lnTo>
                  <a:lnTo>
                    <a:pt x="6363" y="6760"/>
                  </a:lnTo>
                  <a:lnTo>
                    <a:pt x="4545" y="10140"/>
                  </a:lnTo>
                  <a:lnTo>
                    <a:pt x="909" y="21971"/>
                  </a:lnTo>
                  <a:lnTo>
                    <a:pt x="909" y="28732"/>
                  </a:lnTo>
                  <a:lnTo>
                    <a:pt x="909" y="30422"/>
                  </a:lnTo>
                  <a:lnTo>
                    <a:pt x="909" y="33802"/>
                  </a:lnTo>
                  <a:lnTo>
                    <a:pt x="0" y="40563"/>
                  </a:lnTo>
                  <a:lnTo>
                    <a:pt x="0" y="43943"/>
                  </a:lnTo>
                  <a:lnTo>
                    <a:pt x="0" y="47323"/>
                  </a:lnTo>
                  <a:lnTo>
                    <a:pt x="3636" y="50704"/>
                  </a:lnTo>
                  <a:lnTo>
                    <a:pt x="4545" y="54084"/>
                  </a:lnTo>
                  <a:lnTo>
                    <a:pt x="6363" y="50704"/>
                  </a:lnTo>
                  <a:lnTo>
                    <a:pt x="13636" y="55774"/>
                  </a:lnTo>
                  <a:lnTo>
                    <a:pt x="20909" y="69295"/>
                  </a:lnTo>
                  <a:lnTo>
                    <a:pt x="24545" y="74366"/>
                  </a:lnTo>
                  <a:lnTo>
                    <a:pt x="28181" y="76056"/>
                  </a:lnTo>
                  <a:lnTo>
                    <a:pt x="29090" y="74366"/>
                  </a:lnTo>
                  <a:lnTo>
                    <a:pt x="30000" y="76056"/>
                  </a:lnTo>
                  <a:lnTo>
                    <a:pt x="33636" y="81126"/>
                  </a:lnTo>
                  <a:lnTo>
                    <a:pt x="40000" y="82816"/>
                  </a:lnTo>
                  <a:lnTo>
                    <a:pt x="40909" y="84507"/>
                  </a:lnTo>
                  <a:lnTo>
                    <a:pt x="44545" y="89577"/>
                  </a:lnTo>
                  <a:lnTo>
                    <a:pt x="48181" y="89577"/>
                  </a:lnTo>
                  <a:lnTo>
                    <a:pt x="50000" y="89577"/>
                  </a:lnTo>
                  <a:lnTo>
                    <a:pt x="53636" y="89577"/>
                  </a:lnTo>
                  <a:lnTo>
                    <a:pt x="57272" y="91267"/>
                  </a:lnTo>
                  <a:lnTo>
                    <a:pt x="57272" y="89577"/>
                  </a:lnTo>
                  <a:lnTo>
                    <a:pt x="60909" y="89577"/>
                  </a:lnTo>
                  <a:lnTo>
                    <a:pt x="68181" y="91267"/>
                  </a:lnTo>
                  <a:lnTo>
                    <a:pt x="69090" y="96338"/>
                  </a:lnTo>
                  <a:lnTo>
                    <a:pt x="69090" y="98028"/>
                  </a:lnTo>
                  <a:lnTo>
                    <a:pt x="70000" y="103098"/>
                  </a:lnTo>
                  <a:lnTo>
                    <a:pt x="73636" y="104788"/>
                  </a:lnTo>
                  <a:lnTo>
                    <a:pt x="77272" y="106478"/>
                  </a:lnTo>
                  <a:lnTo>
                    <a:pt x="80000" y="111549"/>
                  </a:lnTo>
                  <a:lnTo>
                    <a:pt x="80000" y="106478"/>
                  </a:lnTo>
                  <a:lnTo>
                    <a:pt x="81818" y="106478"/>
                  </a:lnTo>
                  <a:lnTo>
                    <a:pt x="84545" y="106478"/>
                  </a:lnTo>
                  <a:lnTo>
                    <a:pt x="85454" y="111549"/>
                  </a:lnTo>
                  <a:lnTo>
                    <a:pt x="85454" y="113239"/>
                  </a:lnTo>
                  <a:lnTo>
                    <a:pt x="89090" y="113239"/>
                  </a:lnTo>
                  <a:lnTo>
                    <a:pt x="92727" y="113239"/>
                  </a:lnTo>
                  <a:lnTo>
                    <a:pt x="96363" y="118309"/>
                  </a:lnTo>
                  <a:lnTo>
                    <a:pt x="100000" y="118309"/>
                  </a:lnTo>
                  <a:lnTo>
                    <a:pt x="103636" y="113239"/>
                  </a:lnTo>
                  <a:lnTo>
                    <a:pt x="105454" y="120000"/>
                  </a:lnTo>
                  <a:lnTo>
                    <a:pt x="110000" y="120000"/>
                  </a:lnTo>
                  <a:lnTo>
                    <a:pt x="116363" y="120000"/>
                  </a:lnTo>
                  <a:lnTo>
                    <a:pt x="117272" y="118309"/>
                  </a:lnTo>
                  <a:lnTo>
                    <a:pt x="120000" y="113239"/>
                  </a:lnTo>
                  <a:lnTo>
                    <a:pt x="120000" y="104788"/>
                  </a:lnTo>
                  <a:lnTo>
                    <a:pt x="116363" y="98028"/>
                  </a:lnTo>
                  <a:lnTo>
                    <a:pt x="116363" y="91267"/>
                  </a:lnTo>
                  <a:lnTo>
                    <a:pt x="116363" y="84507"/>
                  </a:lnTo>
                  <a:lnTo>
                    <a:pt x="116363" y="76056"/>
                  </a:lnTo>
                  <a:lnTo>
                    <a:pt x="110000" y="76056"/>
                  </a:lnTo>
                  <a:lnTo>
                    <a:pt x="105454" y="7605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2" name="Shape 892"/>
            <p:cNvSpPr/>
            <p:nvPr/>
          </p:nvSpPr>
          <p:spPr>
            <a:xfrm>
              <a:off x="7194550" y="3041753"/>
              <a:ext cx="271462" cy="660400"/>
            </a:xfrm>
            <a:custGeom>
              <a:avLst/>
              <a:gdLst/>
              <a:ahLst/>
              <a:cxnLst/>
              <a:rect l="0" t="0" r="0" b="0"/>
              <a:pathLst>
                <a:path w="120000" h="120000" extrusionOk="0">
                  <a:moveTo>
                    <a:pt x="22446" y="59465"/>
                  </a:moveTo>
                  <a:lnTo>
                    <a:pt x="21582" y="59465"/>
                  </a:lnTo>
                  <a:lnTo>
                    <a:pt x="25035" y="61246"/>
                  </a:lnTo>
                  <a:lnTo>
                    <a:pt x="28489" y="62670"/>
                  </a:lnTo>
                  <a:lnTo>
                    <a:pt x="28489" y="61246"/>
                  </a:lnTo>
                  <a:lnTo>
                    <a:pt x="25899" y="60890"/>
                  </a:lnTo>
                  <a:lnTo>
                    <a:pt x="28489" y="60890"/>
                  </a:lnTo>
                  <a:lnTo>
                    <a:pt x="28489" y="60534"/>
                  </a:lnTo>
                  <a:lnTo>
                    <a:pt x="25035" y="60534"/>
                  </a:lnTo>
                  <a:lnTo>
                    <a:pt x="22446" y="59465"/>
                  </a:lnTo>
                  <a:close/>
                  <a:moveTo>
                    <a:pt x="44028" y="82611"/>
                  </a:moveTo>
                  <a:lnTo>
                    <a:pt x="44028" y="81186"/>
                  </a:lnTo>
                  <a:lnTo>
                    <a:pt x="43165" y="82255"/>
                  </a:lnTo>
                  <a:lnTo>
                    <a:pt x="44028" y="82611"/>
                  </a:lnTo>
                  <a:close/>
                  <a:moveTo>
                    <a:pt x="18129" y="115370"/>
                  </a:moveTo>
                  <a:lnTo>
                    <a:pt x="18129" y="115727"/>
                  </a:lnTo>
                  <a:lnTo>
                    <a:pt x="20719" y="116439"/>
                  </a:lnTo>
                  <a:lnTo>
                    <a:pt x="21582" y="116439"/>
                  </a:lnTo>
                  <a:lnTo>
                    <a:pt x="21582" y="115727"/>
                  </a:lnTo>
                  <a:lnTo>
                    <a:pt x="21582" y="115370"/>
                  </a:lnTo>
                  <a:lnTo>
                    <a:pt x="20719" y="114302"/>
                  </a:lnTo>
                  <a:lnTo>
                    <a:pt x="18129" y="115370"/>
                  </a:lnTo>
                  <a:close/>
                  <a:moveTo>
                    <a:pt x="21582" y="98635"/>
                  </a:moveTo>
                  <a:lnTo>
                    <a:pt x="21582" y="101483"/>
                  </a:lnTo>
                  <a:lnTo>
                    <a:pt x="21582" y="102551"/>
                  </a:lnTo>
                  <a:lnTo>
                    <a:pt x="21582" y="103264"/>
                  </a:lnTo>
                  <a:lnTo>
                    <a:pt x="22446" y="105756"/>
                  </a:lnTo>
                  <a:lnTo>
                    <a:pt x="22446" y="104688"/>
                  </a:lnTo>
                  <a:lnTo>
                    <a:pt x="25035" y="104332"/>
                  </a:lnTo>
                  <a:lnTo>
                    <a:pt x="25035" y="103264"/>
                  </a:lnTo>
                  <a:lnTo>
                    <a:pt x="25035" y="102551"/>
                  </a:lnTo>
                  <a:lnTo>
                    <a:pt x="22446" y="101127"/>
                  </a:lnTo>
                  <a:lnTo>
                    <a:pt x="25035" y="99703"/>
                  </a:lnTo>
                  <a:lnTo>
                    <a:pt x="25035" y="98635"/>
                  </a:lnTo>
                  <a:lnTo>
                    <a:pt x="22446" y="98635"/>
                  </a:lnTo>
                  <a:lnTo>
                    <a:pt x="25035" y="97210"/>
                  </a:lnTo>
                  <a:lnTo>
                    <a:pt x="25035" y="96854"/>
                  </a:lnTo>
                  <a:lnTo>
                    <a:pt x="22446" y="98278"/>
                  </a:lnTo>
                  <a:lnTo>
                    <a:pt x="21582" y="98635"/>
                  </a:lnTo>
                  <a:close/>
                  <a:moveTo>
                    <a:pt x="20719" y="107537"/>
                  </a:moveTo>
                  <a:lnTo>
                    <a:pt x="20719" y="108961"/>
                  </a:lnTo>
                  <a:lnTo>
                    <a:pt x="22446" y="109673"/>
                  </a:lnTo>
                  <a:lnTo>
                    <a:pt x="21582" y="108961"/>
                  </a:lnTo>
                  <a:lnTo>
                    <a:pt x="22446" y="108961"/>
                  </a:lnTo>
                  <a:lnTo>
                    <a:pt x="22446" y="107537"/>
                  </a:lnTo>
                  <a:lnTo>
                    <a:pt x="22446" y="106112"/>
                  </a:lnTo>
                  <a:lnTo>
                    <a:pt x="22446" y="105756"/>
                  </a:lnTo>
                  <a:lnTo>
                    <a:pt x="20719" y="106112"/>
                  </a:lnTo>
                  <a:lnTo>
                    <a:pt x="20719" y="107537"/>
                  </a:lnTo>
                  <a:close/>
                  <a:moveTo>
                    <a:pt x="115683" y="45222"/>
                  </a:moveTo>
                  <a:lnTo>
                    <a:pt x="113093" y="46290"/>
                  </a:lnTo>
                  <a:lnTo>
                    <a:pt x="109640" y="46290"/>
                  </a:lnTo>
                  <a:lnTo>
                    <a:pt x="108776" y="46290"/>
                  </a:lnTo>
                  <a:lnTo>
                    <a:pt x="107050" y="46290"/>
                  </a:lnTo>
                  <a:lnTo>
                    <a:pt x="107050" y="45222"/>
                  </a:lnTo>
                  <a:lnTo>
                    <a:pt x="107050" y="44866"/>
                  </a:lnTo>
                  <a:lnTo>
                    <a:pt x="105323" y="44154"/>
                  </a:lnTo>
                  <a:lnTo>
                    <a:pt x="103597" y="43798"/>
                  </a:lnTo>
                  <a:lnTo>
                    <a:pt x="103597" y="43442"/>
                  </a:lnTo>
                  <a:lnTo>
                    <a:pt x="103597" y="42373"/>
                  </a:lnTo>
                  <a:lnTo>
                    <a:pt x="103597" y="42017"/>
                  </a:lnTo>
                  <a:lnTo>
                    <a:pt x="98417" y="42017"/>
                  </a:lnTo>
                  <a:lnTo>
                    <a:pt x="94100" y="42017"/>
                  </a:lnTo>
                  <a:lnTo>
                    <a:pt x="92374" y="42017"/>
                  </a:lnTo>
                  <a:lnTo>
                    <a:pt x="92374" y="40949"/>
                  </a:lnTo>
                  <a:lnTo>
                    <a:pt x="94100" y="39169"/>
                  </a:lnTo>
                  <a:lnTo>
                    <a:pt x="94100" y="37744"/>
                  </a:lnTo>
                  <a:lnTo>
                    <a:pt x="94100" y="37388"/>
                  </a:lnTo>
                  <a:lnTo>
                    <a:pt x="94964" y="36320"/>
                  </a:lnTo>
                  <a:lnTo>
                    <a:pt x="94100" y="35964"/>
                  </a:lnTo>
                  <a:lnTo>
                    <a:pt x="90647" y="35252"/>
                  </a:lnTo>
                  <a:lnTo>
                    <a:pt x="87194" y="35252"/>
                  </a:lnTo>
                  <a:lnTo>
                    <a:pt x="87194" y="34540"/>
                  </a:lnTo>
                  <a:lnTo>
                    <a:pt x="85467" y="33115"/>
                  </a:lnTo>
                  <a:lnTo>
                    <a:pt x="83741" y="32403"/>
                  </a:lnTo>
                  <a:lnTo>
                    <a:pt x="83741" y="31691"/>
                  </a:lnTo>
                  <a:lnTo>
                    <a:pt x="82014" y="30623"/>
                  </a:lnTo>
                  <a:lnTo>
                    <a:pt x="82014" y="29554"/>
                  </a:lnTo>
                  <a:lnTo>
                    <a:pt x="83741" y="28130"/>
                  </a:lnTo>
                  <a:lnTo>
                    <a:pt x="81151" y="29198"/>
                  </a:lnTo>
                  <a:lnTo>
                    <a:pt x="78561" y="29198"/>
                  </a:lnTo>
                  <a:lnTo>
                    <a:pt x="75107" y="29198"/>
                  </a:lnTo>
                  <a:lnTo>
                    <a:pt x="74244" y="29198"/>
                  </a:lnTo>
                  <a:lnTo>
                    <a:pt x="70791" y="29554"/>
                  </a:lnTo>
                  <a:lnTo>
                    <a:pt x="67338" y="30623"/>
                  </a:lnTo>
                  <a:lnTo>
                    <a:pt x="67338" y="29554"/>
                  </a:lnTo>
                  <a:lnTo>
                    <a:pt x="67338" y="29198"/>
                  </a:lnTo>
                  <a:lnTo>
                    <a:pt x="67338" y="27774"/>
                  </a:lnTo>
                  <a:lnTo>
                    <a:pt x="67338" y="26706"/>
                  </a:lnTo>
                  <a:lnTo>
                    <a:pt x="66474" y="26350"/>
                  </a:lnTo>
                  <a:lnTo>
                    <a:pt x="63884" y="25994"/>
                  </a:lnTo>
                  <a:lnTo>
                    <a:pt x="63884" y="24569"/>
                  </a:lnTo>
                  <a:lnTo>
                    <a:pt x="67338" y="24569"/>
                  </a:lnTo>
                  <a:lnTo>
                    <a:pt x="66474" y="23145"/>
                  </a:lnTo>
                  <a:lnTo>
                    <a:pt x="67338" y="21721"/>
                  </a:lnTo>
                  <a:lnTo>
                    <a:pt x="69928" y="21721"/>
                  </a:lnTo>
                  <a:lnTo>
                    <a:pt x="69928" y="20652"/>
                  </a:lnTo>
                  <a:lnTo>
                    <a:pt x="70791" y="19584"/>
                  </a:lnTo>
                  <a:lnTo>
                    <a:pt x="71654" y="19584"/>
                  </a:lnTo>
                  <a:lnTo>
                    <a:pt x="71654" y="18872"/>
                  </a:lnTo>
                  <a:lnTo>
                    <a:pt x="71654" y="18160"/>
                  </a:lnTo>
                  <a:lnTo>
                    <a:pt x="74244" y="17448"/>
                  </a:lnTo>
                  <a:lnTo>
                    <a:pt x="75107" y="17448"/>
                  </a:lnTo>
                  <a:lnTo>
                    <a:pt x="77697" y="17448"/>
                  </a:lnTo>
                  <a:lnTo>
                    <a:pt x="75107" y="16735"/>
                  </a:lnTo>
                  <a:lnTo>
                    <a:pt x="74244" y="16023"/>
                  </a:lnTo>
                  <a:lnTo>
                    <a:pt x="75107" y="16023"/>
                  </a:lnTo>
                  <a:lnTo>
                    <a:pt x="75107" y="15311"/>
                  </a:lnTo>
                  <a:lnTo>
                    <a:pt x="75107" y="13887"/>
                  </a:lnTo>
                  <a:lnTo>
                    <a:pt x="74244" y="10326"/>
                  </a:lnTo>
                  <a:lnTo>
                    <a:pt x="71654" y="7477"/>
                  </a:lnTo>
                  <a:lnTo>
                    <a:pt x="70791" y="6409"/>
                  </a:lnTo>
                  <a:lnTo>
                    <a:pt x="67338" y="6053"/>
                  </a:lnTo>
                  <a:lnTo>
                    <a:pt x="66474" y="6409"/>
                  </a:lnTo>
                  <a:lnTo>
                    <a:pt x="63021" y="4272"/>
                  </a:lnTo>
                  <a:lnTo>
                    <a:pt x="63021" y="3204"/>
                  </a:lnTo>
                  <a:lnTo>
                    <a:pt x="60431" y="2848"/>
                  </a:lnTo>
                  <a:lnTo>
                    <a:pt x="57841" y="1424"/>
                  </a:lnTo>
                  <a:lnTo>
                    <a:pt x="52661" y="0"/>
                  </a:lnTo>
                  <a:lnTo>
                    <a:pt x="52661" y="1780"/>
                  </a:lnTo>
                  <a:lnTo>
                    <a:pt x="50935" y="2848"/>
                  </a:lnTo>
                  <a:lnTo>
                    <a:pt x="50935" y="3204"/>
                  </a:lnTo>
                  <a:lnTo>
                    <a:pt x="52661" y="4272"/>
                  </a:lnTo>
                  <a:lnTo>
                    <a:pt x="49208" y="5697"/>
                  </a:lnTo>
                  <a:lnTo>
                    <a:pt x="47482" y="6409"/>
                  </a:lnTo>
                  <a:lnTo>
                    <a:pt x="49208" y="7477"/>
                  </a:lnTo>
                  <a:lnTo>
                    <a:pt x="50935" y="8902"/>
                  </a:lnTo>
                  <a:lnTo>
                    <a:pt x="52661" y="9258"/>
                  </a:lnTo>
                  <a:lnTo>
                    <a:pt x="49208" y="9258"/>
                  </a:lnTo>
                  <a:lnTo>
                    <a:pt x="47482" y="8902"/>
                  </a:lnTo>
                  <a:lnTo>
                    <a:pt x="47482" y="7833"/>
                  </a:lnTo>
                  <a:lnTo>
                    <a:pt x="45755" y="7833"/>
                  </a:lnTo>
                  <a:lnTo>
                    <a:pt x="39712" y="8902"/>
                  </a:lnTo>
                  <a:lnTo>
                    <a:pt x="36258" y="9258"/>
                  </a:lnTo>
                  <a:lnTo>
                    <a:pt x="33669" y="10326"/>
                  </a:lnTo>
                  <a:lnTo>
                    <a:pt x="32805" y="10682"/>
                  </a:lnTo>
                  <a:lnTo>
                    <a:pt x="31942" y="11038"/>
                  </a:lnTo>
                  <a:lnTo>
                    <a:pt x="31942" y="12106"/>
                  </a:lnTo>
                  <a:lnTo>
                    <a:pt x="29352" y="12106"/>
                  </a:lnTo>
                  <a:lnTo>
                    <a:pt x="28489" y="12106"/>
                  </a:lnTo>
                  <a:lnTo>
                    <a:pt x="25899" y="12462"/>
                  </a:lnTo>
                  <a:lnTo>
                    <a:pt x="25899" y="13887"/>
                  </a:lnTo>
                  <a:lnTo>
                    <a:pt x="25899" y="14955"/>
                  </a:lnTo>
                  <a:lnTo>
                    <a:pt x="28489" y="16023"/>
                  </a:lnTo>
                  <a:lnTo>
                    <a:pt x="28489" y="17448"/>
                  </a:lnTo>
                  <a:lnTo>
                    <a:pt x="25899" y="18872"/>
                  </a:lnTo>
                  <a:lnTo>
                    <a:pt x="25035" y="19584"/>
                  </a:lnTo>
                  <a:lnTo>
                    <a:pt x="22446" y="20652"/>
                  </a:lnTo>
                  <a:lnTo>
                    <a:pt x="22446" y="21721"/>
                  </a:lnTo>
                  <a:lnTo>
                    <a:pt x="25035" y="23145"/>
                  </a:lnTo>
                  <a:lnTo>
                    <a:pt x="22446" y="26706"/>
                  </a:lnTo>
                  <a:lnTo>
                    <a:pt x="20719" y="30623"/>
                  </a:lnTo>
                  <a:lnTo>
                    <a:pt x="13812" y="29554"/>
                  </a:lnTo>
                  <a:lnTo>
                    <a:pt x="11223" y="29554"/>
                  </a:lnTo>
                  <a:lnTo>
                    <a:pt x="10359" y="29554"/>
                  </a:lnTo>
                  <a:lnTo>
                    <a:pt x="7769" y="29554"/>
                  </a:lnTo>
                  <a:lnTo>
                    <a:pt x="11223" y="33827"/>
                  </a:lnTo>
                  <a:lnTo>
                    <a:pt x="11223" y="35252"/>
                  </a:lnTo>
                  <a:lnTo>
                    <a:pt x="10359" y="35964"/>
                  </a:lnTo>
                  <a:lnTo>
                    <a:pt x="7769" y="35964"/>
                  </a:lnTo>
                  <a:lnTo>
                    <a:pt x="7769" y="37744"/>
                  </a:lnTo>
                  <a:lnTo>
                    <a:pt x="10359" y="39881"/>
                  </a:lnTo>
                  <a:lnTo>
                    <a:pt x="11223" y="40593"/>
                  </a:lnTo>
                  <a:lnTo>
                    <a:pt x="10359" y="40949"/>
                  </a:lnTo>
                  <a:lnTo>
                    <a:pt x="7769" y="40949"/>
                  </a:lnTo>
                  <a:lnTo>
                    <a:pt x="7769" y="42373"/>
                  </a:lnTo>
                  <a:lnTo>
                    <a:pt x="5179" y="40949"/>
                  </a:lnTo>
                  <a:lnTo>
                    <a:pt x="3453" y="42373"/>
                  </a:lnTo>
                  <a:lnTo>
                    <a:pt x="1726" y="40593"/>
                  </a:lnTo>
                  <a:lnTo>
                    <a:pt x="0" y="46290"/>
                  </a:lnTo>
                  <a:lnTo>
                    <a:pt x="0" y="48427"/>
                  </a:lnTo>
                  <a:lnTo>
                    <a:pt x="863" y="49495"/>
                  </a:lnTo>
                  <a:lnTo>
                    <a:pt x="1726" y="49851"/>
                  </a:lnTo>
                  <a:lnTo>
                    <a:pt x="3453" y="51275"/>
                  </a:lnTo>
                  <a:lnTo>
                    <a:pt x="6906" y="51988"/>
                  </a:lnTo>
                  <a:lnTo>
                    <a:pt x="7769" y="53412"/>
                  </a:lnTo>
                  <a:lnTo>
                    <a:pt x="7769" y="52700"/>
                  </a:lnTo>
                  <a:lnTo>
                    <a:pt x="7769" y="51275"/>
                  </a:lnTo>
                  <a:lnTo>
                    <a:pt x="10359" y="52700"/>
                  </a:lnTo>
                  <a:lnTo>
                    <a:pt x="10359" y="53412"/>
                  </a:lnTo>
                  <a:lnTo>
                    <a:pt x="10359" y="54124"/>
                  </a:lnTo>
                  <a:lnTo>
                    <a:pt x="11223" y="54836"/>
                  </a:lnTo>
                  <a:lnTo>
                    <a:pt x="12086" y="54124"/>
                  </a:lnTo>
                  <a:lnTo>
                    <a:pt x="14676" y="54124"/>
                  </a:lnTo>
                  <a:lnTo>
                    <a:pt x="13812" y="55548"/>
                  </a:lnTo>
                  <a:lnTo>
                    <a:pt x="14676" y="56261"/>
                  </a:lnTo>
                  <a:lnTo>
                    <a:pt x="14676" y="55548"/>
                  </a:lnTo>
                  <a:lnTo>
                    <a:pt x="17266" y="56617"/>
                  </a:lnTo>
                  <a:lnTo>
                    <a:pt x="14676" y="54836"/>
                  </a:lnTo>
                  <a:lnTo>
                    <a:pt x="17266" y="54836"/>
                  </a:lnTo>
                  <a:lnTo>
                    <a:pt x="18129" y="55548"/>
                  </a:lnTo>
                  <a:lnTo>
                    <a:pt x="20719" y="56261"/>
                  </a:lnTo>
                  <a:lnTo>
                    <a:pt x="21582" y="56261"/>
                  </a:lnTo>
                  <a:lnTo>
                    <a:pt x="21582" y="56617"/>
                  </a:lnTo>
                  <a:lnTo>
                    <a:pt x="25035" y="57685"/>
                  </a:lnTo>
                  <a:lnTo>
                    <a:pt x="25035" y="58041"/>
                  </a:lnTo>
                  <a:lnTo>
                    <a:pt x="25899" y="59109"/>
                  </a:lnTo>
                  <a:lnTo>
                    <a:pt x="28489" y="59465"/>
                  </a:lnTo>
                  <a:lnTo>
                    <a:pt x="29352" y="60890"/>
                  </a:lnTo>
                  <a:lnTo>
                    <a:pt x="29352" y="62314"/>
                  </a:lnTo>
                  <a:lnTo>
                    <a:pt x="29352" y="62670"/>
                  </a:lnTo>
                  <a:lnTo>
                    <a:pt x="32805" y="63738"/>
                  </a:lnTo>
                  <a:lnTo>
                    <a:pt x="31942" y="63738"/>
                  </a:lnTo>
                  <a:lnTo>
                    <a:pt x="32805" y="65163"/>
                  </a:lnTo>
                  <a:lnTo>
                    <a:pt x="33669" y="66587"/>
                  </a:lnTo>
                  <a:lnTo>
                    <a:pt x="36258" y="67299"/>
                  </a:lnTo>
                  <a:lnTo>
                    <a:pt x="37122" y="69792"/>
                  </a:lnTo>
                  <a:lnTo>
                    <a:pt x="39712" y="71572"/>
                  </a:lnTo>
                  <a:lnTo>
                    <a:pt x="39712" y="72284"/>
                  </a:lnTo>
                  <a:lnTo>
                    <a:pt x="39712" y="72997"/>
                  </a:lnTo>
                  <a:lnTo>
                    <a:pt x="37122" y="74421"/>
                  </a:lnTo>
                  <a:lnTo>
                    <a:pt x="37122" y="75845"/>
                  </a:lnTo>
                  <a:lnTo>
                    <a:pt x="36258" y="79406"/>
                  </a:lnTo>
                  <a:lnTo>
                    <a:pt x="36258" y="80830"/>
                  </a:lnTo>
                  <a:lnTo>
                    <a:pt x="37122" y="81186"/>
                  </a:lnTo>
                  <a:lnTo>
                    <a:pt x="40575" y="79762"/>
                  </a:lnTo>
                  <a:lnTo>
                    <a:pt x="43165" y="78338"/>
                  </a:lnTo>
                  <a:lnTo>
                    <a:pt x="43165" y="79762"/>
                  </a:lnTo>
                  <a:lnTo>
                    <a:pt x="40575" y="81186"/>
                  </a:lnTo>
                  <a:lnTo>
                    <a:pt x="43165" y="81186"/>
                  </a:lnTo>
                  <a:lnTo>
                    <a:pt x="44028" y="79762"/>
                  </a:lnTo>
                  <a:lnTo>
                    <a:pt x="44028" y="80830"/>
                  </a:lnTo>
                  <a:lnTo>
                    <a:pt x="47482" y="79762"/>
                  </a:lnTo>
                  <a:lnTo>
                    <a:pt x="45755" y="81186"/>
                  </a:lnTo>
                  <a:lnTo>
                    <a:pt x="45755" y="82611"/>
                  </a:lnTo>
                  <a:lnTo>
                    <a:pt x="47482" y="82611"/>
                  </a:lnTo>
                  <a:lnTo>
                    <a:pt x="47482" y="82255"/>
                  </a:lnTo>
                  <a:lnTo>
                    <a:pt x="49208" y="80830"/>
                  </a:lnTo>
                  <a:lnTo>
                    <a:pt x="49208" y="81186"/>
                  </a:lnTo>
                  <a:lnTo>
                    <a:pt x="50935" y="82611"/>
                  </a:lnTo>
                  <a:lnTo>
                    <a:pt x="50935" y="82255"/>
                  </a:lnTo>
                  <a:lnTo>
                    <a:pt x="50935" y="81186"/>
                  </a:lnTo>
                  <a:lnTo>
                    <a:pt x="52661" y="80830"/>
                  </a:lnTo>
                  <a:lnTo>
                    <a:pt x="52661" y="82255"/>
                  </a:lnTo>
                  <a:lnTo>
                    <a:pt x="52661" y="82611"/>
                  </a:lnTo>
                  <a:lnTo>
                    <a:pt x="52661" y="82967"/>
                  </a:lnTo>
                  <a:lnTo>
                    <a:pt x="54388" y="82611"/>
                  </a:lnTo>
                  <a:lnTo>
                    <a:pt x="56115" y="82255"/>
                  </a:lnTo>
                  <a:lnTo>
                    <a:pt x="57841" y="79762"/>
                  </a:lnTo>
                  <a:lnTo>
                    <a:pt x="59568" y="79762"/>
                  </a:lnTo>
                  <a:lnTo>
                    <a:pt x="60431" y="79762"/>
                  </a:lnTo>
                  <a:lnTo>
                    <a:pt x="60431" y="79406"/>
                  </a:lnTo>
                  <a:lnTo>
                    <a:pt x="60431" y="78338"/>
                  </a:lnTo>
                  <a:lnTo>
                    <a:pt x="63021" y="79406"/>
                  </a:lnTo>
                  <a:lnTo>
                    <a:pt x="63884" y="79406"/>
                  </a:lnTo>
                  <a:lnTo>
                    <a:pt x="63884" y="78338"/>
                  </a:lnTo>
                  <a:lnTo>
                    <a:pt x="63884" y="77982"/>
                  </a:lnTo>
                  <a:lnTo>
                    <a:pt x="63021" y="76557"/>
                  </a:lnTo>
                  <a:lnTo>
                    <a:pt x="63884" y="76913"/>
                  </a:lnTo>
                  <a:lnTo>
                    <a:pt x="67338" y="77982"/>
                  </a:lnTo>
                  <a:lnTo>
                    <a:pt x="69928" y="76913"/>
                  </a:lnTo>
                  <a:lnTo>
                    <a:pt x="70791" y="76557"/>
                  </a:lnTo>
                  <a:lnTo>
                    <a:pt x="70791" y="75133"/>
                  </a:lnTo>
                  <a:lnTo>
                    <a:pt x="70791" y="73709"/>
                  </a:lnTo>
                  <a:lnTo>
                    <a:pt x="70791" y="71572"/>
                  </a:lnTo>
                  <a:lnTo>
                    <a:pt x="74244" y="72997"/>
                  </a:lnTo>
                  <a:lnTo>
                    <a:pt x="74244" y="73709"/>
                  </a:lnTo>
                  <a:lnTo>
                    <a:pt x="75107" y="73709"/>
                  </a:lnTo>
                  <a:lnTo>
                    <a:pt x="77697" y="75845"/>
                  </a:lnTo>
                  <a:lnTo>
                    <a:pt x="78561" y="77982"/>
                  </a:lnTo>
                  <a:lnTo>
                    <a:pt x="82014" y="77982"/>
                  </a:lnTo>
                  <a:lnTo>
                    <a:pt x="82014" y="78338"/>
                  </a:lnTo>
                  <a:lnTo>
                    <a:pt x="83741" y="79762"/>
                  </a:lnTo>
                  <a:lnTo>
                    <a:pt x="83741" y="81186"/>
                  </a:lnTo>
                  <a:lnTo>
                    <a:pt x="85467" y="82611"/>
                  </a:lnTo>
                  <a:lnTo>
                    <a:pt x="87194" y="85816"/>
                  </a:lnTo>
                  <a:lnTo>
                    <a:pt x="88920" y="89376"/>
                  </a:lnTo>
                  <a:lnTo>
                    <a:pt x="90647" y="89376"/>
                  </a:lnTo>
                  <a:lnTo>
                    <a:pt x="90647" y="90089"/>
                  </a:lnTo>
                  <a:lnTo>
                    <a:pt x="90647" y="90445"/>
                  </a:lnTo>
                  <a:lnTo>
                    <a:pt x="94100" y="93293"/>
                  </a:lnTo>
                  <a:lnTo>
                    <a:pt x="94100" y="95430"/>
                  </a:lnTo>
                  <a:lnTo>
                    <a:pt x="94100" y="96142"/>
                  </a:lnTo>
                  <a:lnTo>
                    <a:pt x="94100" y="96854"/>
                  </a:lnTo>
                  <a:lnTo>
                    <a:pt x="94964" y="95430"/>
                  </a:lnTo>
                  <a:lnTo>
                    <a:pt x="97553" y="96854"/>
                  </a:lnTo>
                  <a:lnTo>
                    <a:pt x="101007" y="99703"/>
                  </a:lnTo>
                  <a:lnTo>
                    <a:pt x="101870" y="102551"/>
                  </a:lnTo>
                  <a:lnTo>
                    <a:pt x="101870" y="103264"/>
                  </a:lnTo>
                  <a:lnTo>
                    <a:pt x="103597" y="103264"/>
                  </a:lnTo>
                  <a:lnTo>
                    <a:pt x="101870" y="104332"/>
                  </a:lnTo>
                  <a:lnTo>
                    <a:pt x="103597" y="104688"/>
                  </a:lnTo>
                  <a:lnTo>
                    <a:pt x="101870" y="104688"/>
                  </a:lnTo>
                  <a:lnTo>
                    <a:pt x="101870" y="105756"/>
                  </a:lnTo>
                  <a:lnTo>
                    <a:pt x="103597" y="105756"/>
                  </a:lnTo>
                  <a:lnTo>
                    <a:pt x="103597" y="106112"/>
                  </a:lnTo>
                  <a:lnTo>
                    <a:pt x="103597" y="107181"/>
                  </a:lnTo>
                  <a:lnTo>
                    <a:pt x="103597" y="107537"/>
                  </a:lnTo>
                  <a:lnTo>
                    <a:pt x="103597" y="108249"/>
                  </a:lnTo>
                  <a:lnTo>
                    <a:pt x="103597" y="108961"/>
                  </a:lnTo>
                  <a:lnTo>
                    <a:pt x="107050" y="108249"/>
                  </a:lnTo>
                  <a:lnTo>
                    <a:pt x="107050" y="108961"/>
                  </a:lnTo>
                  <a:lnTo>
                    <a:pt x="105323" y="108961"/>
                  </a:lnTo>
                  <a:lnTo>
                    <a:pt x="105323" y="109673"/>
                  </a:lnTo>
                  <a:lnTo>
                    <a:pt x="105323" y="111097"/>
                  </a:lnTo>
                  <a:lnTo>
                    <a:pt x="105323" y="112878"/>
                  </a:lnTo>
                  <a:lnTo>
                    <a:pt x="103597" y="114302"/>
                  </a:lnTo>
                  <a:lnTo>
                    <a:pt x="103597" y="115370"/>
                  </a:lnTo>
                  <a:lnTo>
                    <a:pt x="101870" y="115727"/>
                  </a:lnTo>
                  <a:lnTo>
                    <a:pt x="103597" y="116439"/>
                  </a:lnTo>
                  <a:lnTo>
                    <a:pt x="103597" y="118575"/>
                  </a:lnTo>
                  <a:lnTo>
                    <a:pt x="105323" y="120000"/>
                  </a:lnTo>
                  <a:lnTo>
                    <a:pt x="107050" y="117151"/>
                  </a:lnTo>
                  <a:lnTo>
                    <a:pt x="108776" y="116439"/>
                  </a:lnTo>
                  <a:lnTo>
                    <a:pt x="108776" y="115370"/>
                  </a:lnTo>
                  <a:lnTo>
                    <a:pt x="113093" y="111810"/>
                  </a:lnTo>
                  <a:lnTo>
                    <a:pt x="116546" y="109673"/>
                  </a:lnTo>
                  <a:lnTo>
                    <a:pt x="116546" y="108961"/>
                  </a:lnTo>
                  <a:lnTo>
                    <a:pt x="116546" y="108249"/>
                  </a:lnTo>
                  <a:lnTo>
                    <a:pt x="115683" y="104688"/>
                  </a:lnTo>
                  <a:lnTo>
                    <a:pt x="112230" y="102908"/>
                  </a:lnTo>
                  <a:lnTo>
                    <a:pt x="108776" y="101127"/>
                  </a:lnTo>
                  <a:lnTo>
                    <a:pt x="108776" y="99703"/>
                  </a:lnTo>
                  <a:lnTo>
                    <a:pt x="108776" y="98635"/>
                  </a:lnTo>
                  <a:lnTo>
                    <a:pt x="108776" y="96142"/>
                  </a:lnTo>
                  <a:lnTo>
                    <a:pt x="105323" y="94005"/>
                  </a:lnTo>
                  <a:lnTo>
                    <a:pt x="101007" y="91513"/>
                  </a:lnTo>
                  <a:lnTo>
                    <a:pt x="94964" y="89376"/>
                  </a:lnTo>
                  <a:lnTo>
                    <a:pt x="94100" y="87952"/>
                  </a:lnTo>
                  <a:lnTo>
                    <a:pt x="94100" y="86884"/>
                  </a:lnTo>
                  <a:lnTo>
                    <a:pt x="94100" y="85816"/>
                  </a:lnTo>
                  <a:lnTo>
                    <a:pt x="94964" y="85816"/>
                  </a:lnTo>
                  <a:lnTo>
                    <a:pt x="94964" y="85459"/>
                  </a:lnTo>
                  <a:lnTo>
                    <a:pt x="97553" y="85459"/>
                  </a:lnTo>
                  <a:lnTo>
                    <a:pt x="97553" y="84391"/>
                  </a:lnTo>
                  <a:lnTo>
                    <a:pt x="97553" y="82255"/>
                  </a:lnTo>
                  <a:lnTo>
                    <a:pt x="97553" y="81186"/>
                  </a:lnTo>
                  <a:lnTo>
                    <a:pt x="97553" y="80830"/>
                  </a:lnTo>
                  <a:lnTo>
                    <a:pt x="98417" y="80830"/>
                  </a:lnTo>
                  <a:lnTo>
                    <a:pt x="101007" y="79406"/>
                  </a:lnTo>
                  <a:lnTo>
                    <a:pt x="101007" y="78338"/>
                  </a:lnTo>
                  <a:lnTo>
                    <a:pt x="98417" y="79406"/>
                  </a:lnTo>
                  <a:lnTo>
                    <a:pt x="94964" y="77982"/>
                  </a:lnTo>
                  <a:lnTo>
                    <a:pt x="94100" y="75845"/>
                  </a:lnTo>
                  <a:lnTo>
                    <a:pt x="92374" y="73709"/>
                  </a:lnTo>
                  <a:lnTo>
                    <a:pt x="88920" y="72284"/>
                  </a:lnTo>
                  <a:lnTo>
                    <a:pt x="83741" y="71216"/>
                  </a:lnTo>
                  <a:lnTo>
                    <a:pt x="82014" y="69792"/>
                  </a:lnTo>
                  <a:lnTo>
                    <a:pt x="82014" y="68367"/>
                  </a:lnTo>
                  <a:lnTo>
                    <a:pt x="81151" y="67299"/>
                  </a:lnTo>
                  <a:lnTo>
                    <a:pt x="81151" y="66943"/>
                  </a:lnTo>
                  <a:lnTo>
                    <a:pt x="78561" y="66587"/>
                  </a:lnTo>
                  <a:lnTo>
                    <a:pt x="77697" y="66587"/>
                  </a:lnTo>
                  <a:lnTo>
                    <a:pt x="77697" y="65519"/>
                  </a:lnTo>
                  <a:lnTo>
                    <a:pt x="75107" y="64094"/>
                  </a:lnTo>
                  <a:lnTo>
                    <a:pt x="77697" y="65163"/>
                  </a:lnTo>
                  <a:lnTo>
                    <a:pt x="81151" y="64094"/>
                  </a:lnTo>
                  <a:lnTo>
                    <a:pt x="81151" y="63738"/>
                  </a:lnTo>
                  <a:lnTo>
                    <a:pt x="78561" y="62314"/>
                  </a:lnTo>
                  <a:lnTo>
                    <a:pt x="81151" y="60534"/>
                  </a:lnTo>
                  <a:lnTo>
                    <a:pt x="78561" y="59465"/>
                  </a:lnTo>
                  <a:lnTo>
                    <a:pt x="81151" y="57685"/>
                  </a:lnTo>
                  <a:lnTo>
                    <a:pt x="82014" y="56617"/>
                  </a:lnTo>
                  <a:lnTo>
                    <a:pt x="88920" y="57685"/>
                  </a:lnTo>
                  <a:lnTo>
                    <a:pt x="90647" y="56617"/>
                  </a:lnTo>
                  <a:lnTo>
                    <a:pt x="94100" y="56617"/>
                  </a:lnTo>
                  <a:lnTo>
                    <a:pt x="94964" y="56261"/>
                  </a:lnTo>
                  <a:lnTo>
                    <a:pt x="94964" y="55548"/>
                  </a:lnTo>
                  <a:lnTo>
                    <a:pt x="94964" y="54836"/>
                  </a:lnTo>
                  <a:lnTo>
                    <a:pt x="97553" y="54836"/>
                  </a:lnTo>
                  <a:lnTo>
                    <a:pt x="101007" y="54836"/>
                  </a:lnTo>
                  <a:lnTo>
                    <a:pt x="101870" y="54124"/>
                  </a:lnTo>
                  <a:lnTo>
                    <a:pt x="101007" y="53412"/>
                  </a:lnTo>
                  <a:lnTo>
                    <a:pt x="105323" y="52700"/>
                  </a:lnTo>
                  <a:lnTo>
                    <a:pt x="106187" y="52700"/>
                  </a:lnTo>
                  <a:lnTo>
                    <a:pt x="107050" y="52700"/>
                  </a:lnTo>
                  <a:lnTo>
                    <a:pt x="108776" y="53412"/>
                  </a:lnTo>
                  <a:lnTo>
                    <a:pt x="108776" y="51988"/>
                  </a:lnTo>
                  <a:lnTo>
                    <a:pt x="108776" y="51275"/>
                  </a:lnTo>
                  <a:lnTo>
                    <a:pt x="109640" y="50919"/>
                  </a:lnTo>
                  <a:lnTo>
                    <a:pt x="113093" y="49851"/>
                  </a:lnTo>
                  <a:lnTo>
                    <a:pt x="115683" y="49495"/>
                  </a:lnTo>
                  <a:lnTo>
                    <a:pt x="113093" y="49495"/>
                  </a:lnTo>
                  <a:lnTo>
                    <a:pt x="113093" y="48427"/>
                  </a:lnTo>
                  <a:lnTo>
                    <a:pt x="115683" y="47002"/>
                  </a:lnTo>
                  <a:lnTo>
                    <a:pt x="119136" y="46290"/>
                  </a:lnTo>
                  <a:lnTo>
                    <a:pt x="120000" y="45222"/>
                  </a:lnTo>
                  <a:lnTo>
                    <a:pt x="120000" y="43798"/>
                  </a:lnTo>
                  <a:lnTo>
                    <a:pt x="115683" y="45222"/>
                  </a:lnTo>
                  <a:close/>
                  <a:moveTo>
                    <a:pt x="13812" y="52700"/>
                  </a:moveTo>
                  <a:lnTo>
                    <a:pt x="12086" y="53412"/>
                  </a:lnTo>
                  <a:lnTo>
                    <a:pt x="13812" y="51988"/>
                  </a:lnTo>
                  <a:lnTo>
                    <a:pt x="13812" y="527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3" name="Shape 893"/>
            <p:cNvSpPr/>
            <p:nvPr/>
          </p:nvSpPr>
          <p:spPr>
            <a:xfrm>
              <a:off x="8069263" y="2687741"/>
              <a:ext cx="134936" cy="188913"/>
            </a:xfrm>
            <a:custGeom>
              <a:avLst/>
              <a:gdLst/>
              <a:ahLst/>
              <a:cxnLst/>
              <a:rect l="0" t="0" r="0" b="0"/>
              <a:pathLst>
                <a:path w="120000" h="120000" extrusionOk="0">
                  <a:moveTo>
                    <a:pt x="53913" y="115051"/>
                  </a:moveTo>
                  <a:lnTo>
                    <a:pt x="50434" y="118762"/>
                  </a:lnTo>
                  <a:lnTo>
                    <a:pt x="50434" y="120000"/>
                  </a:lnTo>
                  <a:lnTo>
                    <a:pt x="57391" y="120000"/>
                  </a:lnTo>
                  <a:lnTo>
                    <a:pt x="62608" y="118762"/>
                  </a:lnTo>
                  <a:lnTo>
                    <a:pt x="67826" y="115051"/>
                  </a:lnTo>
                  <a:lnTo>
                    <a:pt x="67826" y="113814"/>
                  </a:lnTo>
                  <a:lnTo>
                    <a:pt x="62608" y="113814"/>
                  </a:lnTo>
                  <a:lnTo>
                    <a:pt x="53913" y="115051"/>
                  </a:lnTo>
                  <a:close/>
                  <a:moveTo>
                    <a:pt x="62608" y="91546"/>
                  </a:moveTo>
                  <a:lnTo>
                    <a:pt x="67826" y="91546"/>
                  </a:lnTo>
                  <a:lnTo>
                    <a:pt x="62608" y="89072"/>
                  </a:lnTo>
                  <a:lnTo>
                    <a:pt x="60869" y="89072"/>
                  </a:lnTo>
                  <a:lnTo>
                    <a:pt x="62608" y="91546"/>
                  </a:lnTo>
                  <a:close/>
                  <a:moveTo>
                    <a:pt x="99130" y="55670"/>
                  </a:moveTo>
                  <a:lnTo>
                    <a:pt x="99130" y="54432"/>
                  </a:lnTo>
                  <a:lnTo>
                    <a:pt x="92173" y="49484"/>
                  </a:lnTo>
                  <a:lnTo>
                    <a:pt x="90434" y="39587"/>
                  </a:lnTo>
                  <a:lnTo>
                    <a:pt x="85217" y="33402"/>
                  </a:lnTo>
                  <a:lnTo>
                    <a:pt x="76521" y="25979"/>
                  </a:lnTo>
                  <a:lnTo>
                    <a:pt x="62608" y="16082"/>
                  </a:lnTo>
                  <a:lnTo>
                    <a:pt x="50434" y="6185"/>
                  </a:lnTo>
                  <a:lnTo>
                    <a:pt x="36521" y="0"/>
                  </a:lnTo>
                  <a:lnTo>
                    <a:pt x="36521" y="1237"/>
                  </a:lnTo>
                  <a:lnTo>
                    <a:pt x="36521" y="4948"/>
                  </a:lnTo>
                  <a:lnTo>
                    <a:pt x="34782" y="6185"/>
                  </a:lnTo>
                  <a:lnTo>
                    <a:pt x="22608" y="6185"/>
                  </a:lnTo>
                  <a:lnTo>
                    <a:pt x="13913" y="6185"/>
                  </a:lnTo>
                  <a:lnTo>
                    <a:pt x="12173" y="6185"/>
                  </a:lnTo>
                  <a:lnTo>
                    <a:pt x="6956" y="9896"/>
                  </a:lnTo>
                  <a:lnTo>
                    <a:pt x="5217" y="13608"/>
                  </a:lnTo>
                  <a:lnTo>
                    <a:pt x="5217" y="16082"/>
                  </a:lnTo>
                  <a:lnTo>
                    <a:pt x="5217" y="18556"/>
                  </a:lnTo>
                  <a:lnTo>
                    <a:pt x="0" y="18556"/>
                  </a:lnTo>
                  <a:lnTo>
                    <a:pt x="6956" y="21030"/>
                  </a:lnTo>
                  <a:lnTo>
                    <a:pt x="6956" y="25979"/>
                  </a:lnTo>
                  <a:lnTo>
                    <a:pt x="15652" y="28453"/>
                  </a:lnTo>
                  <a:lnTo>
                    <a:pt x="13913" y="29690"/>
                  </a:lnTo>
                  <a:lnTo>
                    <a:pt x="13913" y="33402"/>
                  </a:lnTo>
                  <a:lnTo>
                    <a:pt x="15652" y="33402"/>
                  </a:lnTo>
                  <a:lnTo>
                    <a:pt x="20869" y="33402"/>
                  </a:lnTo>
                  <a:lnTo>
                    <a:pt x="20869" y="34639"/>
                  </a:lnTo>
                  <a:lnTo>
                    <a:pt x="22608" y="38350"/>
                  </a:lnTo>
                  <a:lnTo>
                    <a:pt x="22608" y="39587"/>
                  </a:lnTo>
                  <a:lnTo>
                    <a:pt x="15652" y="38350"/>
                  </a:lnTo>
                  <a:lnTo>
                    <a:pt x="12173" y="35876"/>
                  </a:lnTo>
                  <a:lnTo>
                    <a:pt x="12173" y="38350"/>
                  </a:lnTo>
                  <a:lnTo>
                    <a:pt x="6956" y="34639"/>
                  </a:lnTo>
                  <a:lnTo>
                    <a:pt x="6956" y="38350"/>
                  </a:lnTo>
                  <a:lnTo>
                    <a:pt x="5217" y="38350"/>
                  </a:lnTo>
                  <a:lnTo>
                    <a:pt x="6956" y="43298"/>
                  </a:lnTo>
                  <a:lnTo>
                    <a:pt x="12173" y="43298"/>
                  </a:lnTo>
                  <a:lnTo>
                    <a:pt x="13913" y="43298"/>
                  </a:lnTo>
                  <a:lnTo>
                    <a:pt x="15652" y="44536"/>
                  </a:lnTo>
                  <a:lnTo>
                    <a:pt x="15652" y="48247"/>
                  </a:lnTo>
                  <a:lnTo>
                    <a:pt x="20869" y="48247"/>
                  </a:lnTo>
                  <a:lnTo>
                    <a:pt x="20869" y="49484"/>
                  </a:lnTo>
                  <a:lnTo>
                    <a:pt x="22608" y="54432"/>
                  </a:lnTo>
                  <a:lnTo>
                    <a:pt x="27826" y="55670"/>
                  </a:lnTo>
                  <a:lnTo>
                    <a:pt x="34782" y="55670"/>
                  </a:lnTo>
                  <a:lnTo>
                    <a:pt x="27826" y="59381"/>
                  </a:lnTo>
                  <a:lnTo>
                    <a:pt x="34782" y="59381"/>
                  </a:lnTo>
                  <a:lnTo>
                    <a:pt x="29565" y="64329"/>
                  </a:lnTo>
                  <a:lnTo>
                    <a:pt x="27826" y="65567"/>
                  </a:lnTo>
                  <a:lnTo>
                    <a:pt x="34782" y="65567"/>
                  </a:lnTo>
                  <a:lnTo>
                    <a:pt x="29565" y="68041"/>
                  </a:lnTo>
                  <a:lnTo>
                    <a:pt x="29565" y="72989"/>
                  </a:lnTo>
                  <a:lnTo>
                    <a:pt x="29565" y="75463"/>
                  </a:lnTo>
                  <a:lnTo>
                    <a:pt x="34782" y="77938"/>
                  </a:lnTo>
                  <a:lnTo>
                    <a:pt x="29565" y="77938"/>
                  </a:lnTo>
                  <a:lnTo>
                    <a:pt x="34782" y="81649"/>
                  </a:lnTo>
                  <a:lnTo>
                    <a:pt x="36521" y="84123"/>
                  </a:lnTo>
                  <a:lnTo>
                    <a:pt x="43478" y="86597"/>
                  </a:lnTo>
                  <a:lnTo>
                    <a:pt x="40000" y="86597"/>
                  </a:lnTo>
                  <a:lnTo>
                    <a:pt x="40000" y="89072"/>
                  </a:lnTo>
                  <a:lnTo>
                    <a:pt x="36521" y="86597"/>
                  </a:lnTo>
                  <a:lnTo>
                    <a:pt x="36521" y="89072"/>
                  </a:lnTo>
                  <a:lnTo>
                    <a:pt x="43478" y="91546"/>
                  </a:lnTo>
                  <a:lnTo>
                    <a:pt x="43478" y="94020"/>
                  </a:lnTo>
                  <a:lnTo>
                    <a:pt x="46956" y="96494"/>
                  </a:lnTo>
                  <a:lnTo>
                    <a:pt x="50434" y="89072"/>
                  </a:lnTo>
                  <a:lnTo>
                    <a:pt x="53913" y="94020"/>
                  </a:lnTo>
                  <a:lnTo>
                    <a:pt x="57391" y="89072"/>
                  </a:lnTo>
                  <a:lnTo>
                    <a:pt x="60869" y="84123"/>
                  </a:lnTo>
                  <a:lnTo>
                    <a:pt x="62608" y="86597"/>
                  </a:lnTo>
                  <a:lnTo>
                    <a:pt x="62608" y="89072"/>
                  </a:lnTo>
                  <a:lnTo>
                    <a:pt x="69565" y="89072"/>
                  </a:lnTo>
                  <a:lnTo>
                    <a:pt x="74782" y="86597"/>
                  </a:lnTo>
                  <a:lnTo>
                    <a:pt x="74782" y="84123"/>
                  </a:lnTo>
                  <a:lnTo>
                    <a:pt x="67826" y="81649"/>
                  </a:lnTo>
                  <a:lnTo>
                    <a:pt x="69565" y="81649"/>
                  </a:lnTo>
                  <a:lnTo>
                    <a:pt x="74782" y="80412"/>
                  </a:lnTo>
                  <a:lnTo>
                    <a:pt x="76521" y="80412"/>
                  </a:lnTo>
                  <a:lnTo>
                    <a:pt x="76521" y="77938"/>
                  </a:lnTo>
                  <a:lnTo>
                    <a:pt x="81739" y="80412"/>
                  </a:lnTo>
                  <a:lnTo>
                    <a:pt x="83478" y="81649"/>
                  </a:lnTo>
                  <a:lnTo>
                    <a:pt x="85217" y="81649"/>
                  </a:lnTo>
                  <a:lnTo>
                    <a:pt x="90434" y="84123"/>
                  </a:lnTo>
                  <a:lnTo>
                    <a:pt x="90434" y="80412"/>
                  </a:lnTo>
                  <a:lnTo>
                    <a:pt x="85217" y="80412"/>
                  </a:lnTo>
                  <a:lnTo>
                    <a:pt x="90434" y="77938"/>
                  </a:lnTo>
                  <a:lnTo>
                    <a:pt x="90434" y="75463"/>
                  </a:lnTo>
                  <a:lnTo>
                    <a:pt x="97391" y="77938"/>
                  </a:lnTo>
                  <a:lnTo>
                    <a:pt x="99130" y="77938"/>
                  </a:lnTo>
                  <a:lnTo>
                    <a:pt x="99130" y="80412"/>
                  </a:lnTo>
                  <a:lnTo>
                    <a:pt x="106086" y="77938"/>
                  </a:lnTo>
                  <a:lnTo>
                    <a:pt x="106086" y="72989"/>
                  </a:lnTo>
                  <a:lnTo>
                    <a:pt x="106086" y="68041"/>
                  </a:lnTo>
                  <a:lnTo>
                    <a:pt x="106086" y="64329"/>
                  </a:lnTo>
                  <a:lnTo>
                    <a:pt x="104347" y="55670"/>
                  </a:lnTo>
                  <a:lnTo>
                    <a:pt x="99130" y="55670"/>
                  </a:lnTo>
                  <a:close/>
                  <a:moveTo>
                    <a:pt x="116521" y="89072"/>
                  </a:moveTo>
                  <a:lnTo>
                    <a:pt x="116521" y="91546"/>
                  </a:lnTo>
                  <a:lnTo>
                    <a:pt x="120000" y="94020"/>
                  </a:lnTo>
                  <a:lnTo>
                    <a:pt x="120000" y="91546"/>
                  </a:lnTo>
                  <a:lnTo>
                    <a:pt x="120000" y="86597"/>
                  </a:lnTo>
                  <a:lnTo>
                    <a:pt x="116521" y="89072"/>
                  </a:lnTo>
                  <a:close/>
                  <a:moveTo>
                    <a:pt x="12173" y="34639"/>
                  </a:moveTo>
                  <a:lnTo>
                    <a:pt x="12173" y="35876"/>
                  </a:lnTo>
                  <a:lnTo>
                    <a:pt x="13913" y="34639"/>
                  </a:lnTo>
                  <a:lnTo>
                    <a:pt x="12173" y="34639"/>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4" name="Shape 894"/>
            <p:cNvSpPr/>
            <p:nvPr/>
          </p:nvSpPr>
          <p:spPr>
            <a:xfrm>
              <a:off x="7970838" y="2530578"/>
              <a:ext cx="142875" cy="185738"/>
            </a:xfrm>
            <a:custGeom>
              <a:avLst/>
              <a:gdLst/>
              <a:ahLst/>
              <a:cxnLst/>
              <a:rect l="0" t="0" r="0" b="0"/>
              <a:pathLst>
                <a:path w="120000" h="120000" extrusionOk="0">
                  <a:moveTo>
                    <a:pt x="88767" y="111157"/>
                  </a:moveTo>
                  <a:lnTo>
                    <a:pt x="93698" y="107368"/>
                  </a:lnTo>
                  <a:lnTo>
                    <a:pt x="95342" y="107368"/>
                  </a:lnTo>
                  <a:lnTo>
                    <a:pt x="103561" y="107368"/>
                  </a:lnTo>
                  <a:lnTo>
                    <a:pt x="115068" y="107368"/>
                  </a:lnTo>
                  <a:lnTo>
                    <a:pt x="116712" y="106105"/>
                  </a:lnTo>
                  <a:lnTo>
                    <a:pt x="116712" y="102315"/>
                  </a:lnTo>
                  <a:lnTo>
                    <a:pt x="115068" y="97263"/>
                  </a:lnTo>
                  <a:lnTo>
                    <a:pt x="108493" y="94736"/>
                  </a:lnTo>
                  <a:lnTo>
                    <a:pt x="95342" y="89684"/>
                  </a:lnTo>
                  <a:lnTo>
                    <a:pt x="88767" y="85894"/>
                  </a:lnTo>
                  <a:lnTo>
                    <a:pt x="87123" y="85894"/>
                  </a:lnTo>
                  <a:lnTo>
                    <a:pt x="82191" y="84631"/>
                  </a:lnTo>
                  <a:lnTo>
                    <a:pt x="87123" y="80842"/>
                  </a:lnTo>
                  <a:lnTo>
                    <a:pt x="87123" y="79578"/>
                  </a:lnTo>
                  <a:lnTo>
                    <a:pt x="82191" y="78315"/>
                  </a:lnTo>
                  <a:lnTo>
                    <a:pt x="82191" y="74526"/>
                  </a:lnTo>
                  <a:lnTo>
                    <a:pt x="87123" y="73263"/>
                  </a:lnTo>
                  <a:lnTo>
                    <a:pt x="88767" y="69473"/>
                  </a:lnTo>
                  <a:lnTo>
                    <a:pt x="96986" y="68210"/>
                  </a:lnTo>
                  <a:lnTo>
                    <a:pt x="101917" y="63157"/>
                  </a:lnTo>
                  <a:lnTo>
                    <a:pt x="108493" y="58105"/>
                  </a:lnTo>
                  <a:lnTo>
                    <a:pt x="108493" y="53052"/>
                  </a:lnTo>
                  <a:lnTo>
                    <a:pt x="110136" y="50526"/>
                  </a:lnTo>
                  <a:lnTo>
                    <a:pt x="115068" y="50526"/>
                  </a:lnTo>
                  <a:lnTo>
                    <a:pt x="116712" y="48000"/>
                  </a:lnTo>
                  <a:lnTo>
                    <a:pt x="116712" y="45473"/>
                  </a:lnTo>
                  <a:lnTo>
                    <a:pt x="115068" y="40421"/>
                  </a:lnTo>
                  <a:lnTo>
                    <a:pt x="103561" y="30315"/>
                  </a:lnTo>
                  <a:lnTo>
                    <a:pt x="108493" y="25263"/>
                  </a:lnTo>
                  <a:lnTo>
                    <a:pt x="110136" y="18947"/>
                  </a:lnTo>
                  <a:lnTo>
                    <a:pt x="115068" y="17684"/>
                  </a:lnTo>
                  <a:lnTo>
                    <a:pt x="116712" y="17684"/>
                  </a:lnTo>
                  <a:lnTo>
                    <a:pt x="119999" y="17684"/>
                  </a:lnTo>
                  <a:lnTo>
                    <a:pt x="108493" y="12631"/>
                  </a:lnTo>
                  <a:lnTo>
                    <a:pt x="103561" y="8842"/>
                  </a:lnTo>
                  <a:lnTo>
                    <a:pt x="101917" y="5052"/>
                  </a:lnTo>
                  <a:lnTo>
                    <a:pt x="95342" y="2526"/>
                  </a:lnTo>
                  <a:lnTo>
                    <a:pt x="88767" y="0"/>
                  </a:lnTo>
                  <a:lnTo>
                    <a:pt x="93698" y="7578"/>
                  </a:lnTo>
                  <a:lnTo>
                    <a:pt x="93698" y="12631"/>
                  </a:lnTo>
                  <a:lnTo>
                    <a:pt x="93698" y="13894"/>
                  </a:lnTo>
                  <a:lnTo>
                    <a:pt x="87123" y="13894"/>
                  </a:lnTo>
                  <a:lnTo>
                    <a:pt x="82191" y="13894"/>
                  </a:lnTo>
                  <a:lnTo>
                    <a:pt x="82191" y="18947"/>
                  </a:lnTo>
                  <a:lnTo>
                    <a:pt x="82191" y="22736"/>
                  </a:lnTo>
                  <a:lnTo>
                    <a:pt x="75616" y="22736"/>
                  </a:lnTo>
                  <a:lnTo>
                    <a:pt x="60821" y="24000"/>
                  </a:lnTo>
                  <a:lnTo>
                    <a:pt x="67397" y="29052"/>
                  </a:lnTo>
                  <a:lnTo>
                    <a:pt x="69041" y="30315"/>
                  </a:lnTo>
                  <a:lnTo>
                    <a:pt x="73972" y="34105"/>
                  </a:lnTo>
                  <a:lnTo>
                    <a:pt x="73972" y="35368"/>
                  </a:lnTo>
                  <a:lnTo>
                    <a:pt x="69041" y="35368"/>
                  </a:lnTo>
                  <a:lnTo>
                    <a:pt x="65753" y="35368"/>
                  </a:lnTo>
                  <a:lnTo>
                    <a:pt x="54246" y="35368"/>
                  </a:lnTo>
                  <a:lnTo>
                    <a:pt x="47671" y="34105"/>
                  </a:lnTo>
                  <a:lnTo>
                    <a:pt x="39452" y="29052"/>
                  </a:lnTo>
                  <a:lnTo>
                    <a:pt x="36164" y="29052"/>
                  </a:lnTo>
                  <a:lnTo>
                    <a:pt x="32876" y="29052"/>
                  </a:lnTo>
                  <a:lnTo>
                    <a:pt x="29589" y="30315"/>
                  </a:lnTo>
                  <a:lnTo>
                    <a:pt x="29589" y="35368"/>
                  </a:lnTo>
                  <a:lnTo>
                    <a:pt x="29589" y="42947"/>
                  </a:lnTo>
                  <a:lnTo>
                    <a:pt x="29589" y="45473"/>
                  </a:lnTo>
                  <a:lnTo>
                    <a:pt x="26301" y="48000"/>
                  </a:lnTo>
                  <a:lnTo>
                    <a:pt x="23013" y="48000"/>
                  </a:lnTo>
                  <a:lnTo>
                    <a:pt x="21369" y="50526"/>
                  </a:lnTo>
                  <a:lnTo>
                    <a:pt x="21369" y="53052"/>
                  </a:lnTo>
                  <a:lnTo>
                    <a:pt x="16438" y="53052"/>
                  </a:lnTo>
                  <a:lnTo>
                    <a:pt x="9863" y="55578"/>
                  </a:lnTo>
                  <a:lnTo>
                    <a:pt x="9863" y="58105"/>
                  </a:lnTo>
                  <a:lnTo>
                    <a:pt x="8219" y="58105"/>
                  </a:lnTo>
                  <a:lnTo>
                    <a:pt x="3287" y="59368"/>
                  </a:lnTo>
                  <a:lnTo>
                    <a:pt x="0" y="68210"/>
                  </a:lnTo>
                  <a:lnTo>
                    <a:pt x="1643" y="68210"/>
                  </a:lnTo>
                  <a:lnTo>
                    <a:pt x="1643" y="69473"/>
                  </a:lnTo>
                  <a:lnTo>
                    <a:pt x="3287" y="70736"/>
                  </a:lnTo>
                  <a:lnTo>
                    <a:pt x="8219" y="73263"/>
                  </a:lnTo>
                  <a:lnTo>
                    <a:pt x="9863" y="74526"/>
                  </a:lnTo>
                  <a:lnTo>
                    <a:pt x="14794" y="78315"/>
                  </a:lnTo>
                  <a:lnTo>
                    <a:pt x="14794" y="74526"/>
                  </a:lnTo>
                  <a:lnTo>
                    <a:pt x="23013" y="78315"/>
                  </a:lnTo>
                  <a:lnTo>
                    <a:pt x="29589" y="79578"/>
                  </a:lnTo>
                  <a:lnTo>
                    <a:pt x="32876" y="79578"/>
                  </a:lnTo>
                  <a:lnTo>
                    <a:pt x="32876" y="80842"/>
                  </a:lnTo>
                  <a:lnTo>
                    <a:pt x="36164" y="84631"/>
                  </a:lnTo>
                  <a:lnTo>
                    <a:pt x="36164" y="94736"/>
                  </a:lnTo>
                  <a:lnTo>
                    <a:pt x="36164" y="96000"/>
                  </a:lnTo>
                  <a:lnTo>
                    <a:pt x="42739" y="96000"/>
                  </a:lnTo>
                  <a:lnTo>
                    <a:pt x="47671" y="97263"/>
                  </a:lnTo>
                  <a:lnTo>
                    <a:pt x="52602" y="101052"/>
                  </a:lnTo>
                  <a:lnTo>
                    <a:pt x="42739" y="97263"/>
                  </a:lnTo>
                  <a:lnTo>
                    <a:pt x="39452" y="101052"/>
                  </a:lnTo>
                  <a:lnTo>
                    <a:pt x="36164" y="101052"/>
                  </a:lnTo>
                  <a:lnTo>
                    <a:pt x="36164" y="102315"/>
                  </a:lnTo>
                  <a:lnTo>
                    <a:pt x="36164" y="106105"/>
                  </a:lnTo>
                  <a:lnTo>
                    <a:pt x="36164" y="107368"/>
                  </a:lnTo>
                  <a:lnTo>
                    <a:pt x="39452" y="111157"/>
                  </a:lnTo>
                  <a:lnTo>
                    <a:pt x="42739" y="111157"/>
                  </a:lnTo>
                  <a:lnTo>
                    <a:pt x="47671" y="112421"/>
                  </a:lnTo>
                  <a:lnTo>
                    <a:pt x="46027" y="112421"/>
                  </a:lnTo>
                  <a:lnTo>
                    <a:pt x="46027" y="114947"/>
                  </a:lnTo>
                  <a:lnTo>
                    <a:pt x="47671" y="117473"/>
                  </a:lnTo>
                  <a:lnTo>
                    <a:pt x="52602" y="117473"/>
                  </a:lnTo>
                  <a:lnTo>
                    <a:pt x="54246" y="117473"/>
                  </a:lnTo>
                  <a:lnTo>
                    <a:pt x="54246" y="114947"/>
                  </a:lnTo>
                  <a:lnTo>
                    <a:pt x="59178" y="117473"/>
                  </a:lnTo>
                  <a:lnTo>
                    <a:pt x="60821" y="114947"/>
                  </a:lnTo>
                  <a:lnTo>
                    <a:pt x="67397" y="117473"/>
                  </a:lnTo>
                  <a:lnTo>
                    <a:pt x="73972" y="120000"/>
                  </a:lnTo>
                  <a:lnTo>
                    <a:pt x="73972" y="117473"/>
                  </a:lnTo>
                  <a:lnTo>
                    <a:pt x="75616" y="117473"/>
                  </a:lnTo>
                  <a:lnTo>
                    <a:pt x="82191" y="117473"/>
                  </a:lnTo>
                  <a:lnTo>
                    <a:pt x="87123" y="117473"/>
                  </a:lnTo>
                  <a:lnTo>
                    <a:pt x="87123" y="114947"/>
                  </a:lnTo>
                  <a:lnTo>
                    <a:pt x="88767" y="11115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5" name="Shape 895"/>
            <p:cNvSpPr/>
            <p:nvPr/>
          </p:nvSpPr>
          <p:spPr>
            <a:xfrm>
              <a:off x="6330950" y="2602016"/>
              <a:ext cx="239712" cy="153987"/>
            </a:xfrm>
            <a:custGeom>
              <a:avLst/>
              <a:gdLst/>
              <a:ahLst/>
              <a:cxnLst/>
              <a:rect l="0" t="0" r="0" b="0"/>
              <a:pathLst>
                <a:path w="120000" h="120000" extrusionOk="0">
                  <a:moveTo>
                    <a:pt x="120000" y="98734"/>
                  </a:moveTo>
                  <a:lnTo>
                    <a:pt x="119024" y="95696"/>
                  </a:lnTo>
                  <a:lnTo>
                    <a:pt x="116097" y="92658"/>
                  </a:lnTo>
                  <a:lnTo>
                    <a:pt x="116097" y="91139"/>
                  </a:lnTo>
                  <a:lnTo>
                    <a:pt x="116097" y="86582"/>
                  </a:lnTo>
                  <a:lnTo>
                    <a:pt x="116097" y="83544"/>
                  </a:lnTo>
                  <a:lnTo>
                    <a:pt x="115121" y="80506"/>
                  </a:lnTo>
                  <a:lnTo>
                    <a:pt x="112195" y="78987"/>
                  </a:lnTo>
                  <a:lnTo>
                    <a:pt x="112195" y="77468"/>
                  </a:lnTo>
                  <a:lnTo>
                    <a:pt x="112195" y="74430"/>
                  </a:lnTo>
                  <a:lnTo>
                    <a:pt x="112195" y="68354"/>
                  </a:lnTo>
                  <a:lnTo>
                    <a:pt x="111219" y="66835"/>
                  </a:lnTo>
                  <a:lnTo>
                    <a:pt x="104390" y="62278"/>
                  </a:lnTo>
                  <a:lnTo>
                    <a:pt x="103414" y="62278"/>
                  </a:lnTo>
                  <a:lnTo>
                    <a:pt x="99512" y="66835"/>
                  </a:lnTo>
                  <a:lnTo>
                    <a:pt x="98536" y="66835"/>
                  </a:lnTo>
                  <a:lnTo>
                    <a:pt x="95609" y="62278"/>
                  </a:lnTo>
                  <a:lnTo>
                    <a:pt x="94634" y="60759"/>
                  </a:lnTo>
                  <a:lnTo>
                    <a:pt x="94634" y="59240"/>
                  </a:lnTo>
                  <a:lnTo>
                    <a:pt x="94634" y="54683"/>
                  </a:lnTo>
                  <a:lnTo>
                    <a:pt x="90731" y="48607"/>
                  </a:lnTo>
                  <a:lnTo>
                    <a:pt x="90731" y="42531"/>
                  </a:lnTo>
                  <a:lnTo>
                    <a:pt x="88780" y="42531"/>
                  </a:lnTo>
                  <a:lnTo>
                    <a:pt x="86829" y="42531"/>
                  </a:lnTo>
                  <a:lnTo>
                    <a:pt x="82926" y="42531"/>
                  </a:lnTo>
                  <a:lnTo>
                    <a:pt x="79024" y="42531"/>
                  </a:lnTo>
                  <a:lnTo>
                    <a:pt x="76097" y="42531"/>
                  </a:lnTo>
                  <a:lnTo>
                    <a:pt x="72195" y="47088"/>
                  </a:lnTo>
                  <a:lnTo>
                    <a:pt x="69268" y="48607"/>
                  </a:lnTo>
                  <a:lnTo>
                    <a:pt x="68292" y="47088"/>
                  </a:lnTo>
                  <a:lnTo>
                    <a:pt x="65365" y="47088"/>
                  </a:lnTo>
                  <a:lnTo>
                    <a:pt x="61463" y="47088"/>
                  </a:lnTo>
                  <a:lnTo>
                    <a:pt x="61463" y="42531"/>
                  </a:lnTo>
                  <a:lnTo>
                    <a:pt x="59512" y="41012"/>
                  </a:lnTo>
                  <a:lnTo>
                    <a:pt x="56585" y="39493"/>
                  </a:lnTo>
                  <a:lnTo>
                    <a:pt x="55609" y="41012"/>
                  </a:lnTo>
                  <a:lnTo>
                    <a:pt x="52682" y="42531"/>
                  </a:lnTo>
                  <a:lnTo>
                    <a:pt x="48780" y="42531"/>
                  </a:lnTo>
                  <a:lnTo>
                    <a:pt x="47804" y="42531"/>
                  </a:lnTo>
                  <a:lnTo>
                    <a:pt x="46829" y="41012"/>
                  </a:lnTo>
                  <a:lnTo>
                    <a:pt x="43902" y="39493"/>
                  </a:lnTo>
                  <a:lnTo>
                    <a:pt x="40000" y="41012"/>
                  </a:lnTo>
                  <a:lnTo>
                    <a:pt x="40000" y="39493"/>
                  </a:lnTo>
                  <a:lnTo>
                    <a:pt x="36097" y="41012"/>
                  </a:lnTo>
                  <a:lnTo>
                    <a:pt x="35121" y="41012"/>
                  </a:lnTo>
                  <a:lnTo>
                    <a:pt x="31219" y="41012"/>
                  </a:lnTo>
                  <a:lnTo>
                    <a:pt x="29268" y="41012"/>
                  </a:lnTo>
                  <a:lnTo>
                    <a:pt x="27317" y="41012"/>
                  </a:lnTo>
                  <a:lnTo>
                    <a:pt x="25365" y="39493"/>
                  </a:lnTo>
                  <a:lnTo>
                    <a:pt x="25365" y="33417"/>
                  </a:lnTo>
                  <a:lnTo>
                    <a:pt x="25365" y="28860"/>
                  </a:lnTo>
                  <a:lnTo>
                    <a:pt x="27317" y="28860"/>
                  </a:lnTo>
                  <a:lnTo>
                    <a:pt x="27317" y="27341"/>
                  </a:lnTo>
                  <a:lnTo>
                    <a:pt x="28292" y="24303"/>
                  </a:lnTo>
                  <a:lnTo>
                    <a:pt x="29268" y="22784"/>
                  </a:lnTo>
                  <a:lnTo>
                    <a:pt x="32195" y="22784"/>
                  </a:lnTo>
                  <a:lnTo>
                    <a:pt x="33170" y="21265"/>
                  </a:lnTo>
                  <a:lnTo>
                    <a:pt x="35121" y="21265"/>
                  </a:lnTo>
                  <a:lnTo>
                    <a:pt x="40000" y="22784"/>
                  </a:lnTo>
                  <a:lnTo>
                    <a:pt x="42926" y="27341"/>
                  </a:lnTo>
                  <a:lnTo>
                    <a:pt x="42926" y="28860"/>
                  </a:lnTo>
                  <a:lnTo>
                    <a:pt x="46829" y="27341"/>
                  </a:lnTo>
                  <a:lnTo>
                    <a:pt x="47804" y="21265"/>
                  </a:lnTo>
                  <a:lnTo>
                    <a:pt x="43902" y="22784"/>
                  </a:lnTo>
                  <a:lnTo>
                    <a:pt x="42926" y="21265"/>
                  </a:lnTo>
                  <a:lnTo>
                    <a:pt x="40000" y="16708"/>
                  </a:lnTo>
                  <a:lnTo>
                    <a:pt x="39024" y="15189"/>
                  </a:lnTo>
                  <a:lnTo>
                    <a:pt x="40000" y="12151"/>
                  </a:lnTo>
                  <a:lnTo>
                    <a:pt x="42926" y="9113"/>
                  </a:lnTo>
                  <a:lnTo>
                    <a:pt x="40000" y="6075"/>
                  </a:lnTo>
                  <a:lnTo>
                    <a:pt x="36097" y="0"/>
                  </a:lnTo>
                  <a:lnTo>
                    <a:pt x="33170" y="6075"/>
                  </a:lnTo>
                  <a:lnTo>
                    <a:pt x="29268" y="9113"/>
                  </a:lnTo>
                  <a:lnTo>
                    <a:pt x="25365" y="6075"/>
                  </a:lnTo>
                  <a:lnTo>
                    <a:pt x="23414" y="6075"/>
                  </a:lnTo>
                  <a:lnTo>
                    <a:pt x="21463" y="9113"/>
                  </a:lnTo>
                  <a:lnTo>
                    <a:pt x="21463" y="12151"/>
                  </a:lnTo>
                  <a:lnTo>
                    <a:pt x="23414" y="16708"/>
                  </a:lnTo>
                  <a:lnTo>
                    <a:pt x="23414" y="21265"/>
                  </a:lnTo>
                  <a:lnTo>
                    <a:pt x="20487" y="21265"/>
                  </a:lnTo>
                  <a:lnTo>
                    <a:pt x="17560" y="21265"/>
                  </a:lnTo>
                  <a:lnTo>
                    <a:pt x="16585" y="21265"/>
                  </a:lnTo>
                  <a:lnTo>
                    <a:pt x="13658" y="22784"/>
                  </a:lnTo>
                  <a:lnTo>
                    <a:pt x="16585" y="22784"/>
                  </a:lnTo>
                  <a:lnTo>
                    <a:pt x="17560" y="22784"/>
                  </a:lnTo>
                  <a:lnTo>
                    <a:pt x="20487" y="27341"/>
                  </a:lnTo>
                  <a:lnTo>
                    <a:pt x="17560" y="27341"/>
                  </a:lnTo>
                  <a:lnTo>
                    <a:pt x="20487" y="28860"/>
                  </a:lnTo>
                  <a:lnTo>
                    <a:pt x="17560" y="28860"/>
                  </a:lnTo>
                  <a:lnTo>
                    <a:pt x="16585" y="33417"/>
                  </a:lnTo>
                  <a:lnTo>
                    <a:pt x="16585" y="34936"/>
                  </a:lnTo>
                  <a:lnTo>
                    <a:pt x="16585" y="39493"/>
                  </a:lnTo>
                  <a:lnTo>
                    <a:pt x="13658" y="41012"/>
                  </a:lnTo>
                  <a:lnTo>
                    <a:pt x="3902" y="39493"/>
                  </a:lnTo>
                  <a:lnTo>
                    <a:pt x="975" y="39493"/>
                  </a:lnTo>
                  <a:lnTo>
                    <a:pt x="975" y="41012"/>
                  </a:lnTo>
                  <a:lnTo>
                    <a:pt x="0" y="47088"/>
                  </a:lnTo>
                  <a:lnTo>
                    <a:pt x="3902" y="48607"/>
                  </a:lnTo>
                  <a:lnTo>
                    <a:pt x="4878" y="53164"/>
                  </a:lnTo>
                  <a:lnTo>
                    <a:pt x="5853" y="54683"/>
                  </a:lnTo>
                  <a:lnTo>
                    <a:pt x="9756" y="54683"/>
                  </a:lnTo>
                  <a:lnTo>
                    <a:pt x="12682" y="59240"/>
                  </a:lnTo>
                  <a:lnTo>
                    <a:pt x="13658" y="62278"/>
                  </a:lnTo>
                  <a:lnTo>
                    <a:pt x="13658" y="68354"/>
                  </a:lnTo>
                  <a:lnTo>
                    <a:pt x="16585" y="72911"/>
                  </a:lnTo>
                  <a:lnTo>
                    <a:pt x="17560" y="78987"/>
                  </a:lnTo>
                  <a:lnTo>
                    <a:pt x="17560" y="80506"/>
                  </a:lnTo>
                  <a:lnTo>
                    <a:pt x="17560" y="83544"/>
                  </a:lnTo>
                  <a:lnTo>
                    <a:pt x="13658" y="92658"/>
                  </a:lnTo>
                  <a:lnTo>
                    <a:pt x="13658" y="95696"/>
                  </a:lnTo>
                  <a:lnTo>
                    <a:pt x="13658" y="98734"/>
                  </a:lnTo>
                  <a:lnTo>
                    <a:pt x="13658" y="101772"/>
                  </a:lnTo>
                  <a:lnTo>
                    <a:pt x="17560" y="109367"/>
                  </a:lnTo>
                  <a:lnTo>
                    <a:pt x="20487" y="109367"/>
                  </a:lnTo>
                  <a:lnTo>
                    <a:pt x="21463" y="109367"/>
                  </a:lnTo>
                  <a:lnTo>
                    <a:pt x="21463" y="107848"/>
                  </a:lnTo>
                  <a:lnTo>
                    <a:pt x="23414" y="107848"/>
                  </a:lnTo>
                  <a:lnTo>
                    <a:pt x="27317" y="103291"/>
                  </a:lnTo>
                  <a:lnTo>
                    <a:pt x="27317" y="101772"/>
                  </a:lnTo>
                  <a:lnTo>
                    <a:pt x="29268" y="103291"/>
                  </a:lnTo>
                  <a:lnTo>
                    <a:pt x="31219" y="103291"/>
                  </a:lnTo>
                  <a:lnTo>
                    <a:pt x="31219" y="101772"/>
                  </a:lnTo>
                  <a:lnTo>
                    <a:pt x="33170" y="103291"/>
                  </a:lnTo>
                  <a:lnTo>
                    <a:pt x="35121" y="107848"/>
                  </a:lnTo>
                  <a:lnTo>
                    <a:pt x="36097" y="107848"/>
                  </a:lnTo>
                  <a:lnTo>
                    <a:pt x="36097" y="103291"/>
                  </a:lnTo>
                  <a:lnTo>
                    <a:pt x="36097" y="101772"/>
                  </a:lnTo>
                  <a:lnTo>
                    <a:pt x="36097" y="95696"/>
                  </a:lnTo>
                  <a:lnTo>
                    <a:pt x="39024" y="95696"/>
                  </a:lnTo>
                  <a:lnTo>
                    <a:pt x="40000" y="92658"/>
                  </a:lnTo>
                  <a:lnTo>
                    <a:pt x="42926" y="92658"/>
                  </a:lnTo>
                  <a:lnTo>
                    <a:pt x="44878" y="95696"/>
                  </a:lnTo>
                  <a:lnTo>
                    <a:pt x="46829" y="95696"/>
                  </a:lnTo>
                  <a:lnTo>
                    <a:pt x="47804" y="95696"/>
                  </a:lnTo>
                  <a:lnTo>
                    <a:pt x="47804" y="92658"/>
                  </a:lnTo>
                  <a:lnTo>
                    <a:pt x="47804" y="89620"/>
                  </a:lnTo>
                  <a:lnTo>
                    <a:pt x="46829" y="86582"/>
                  </a:lnTo>
                  <a:lnTo>
                    <a:pt x="46829" y="85063"/>
                  </a:lnTo>
                  <a:lnTo>
                    <a:pt x="47804" y="80506"/>
                  </a:lnTo>
                  <a:lnTo>
                    <a:pt x="48780" y="78987"/>
                  </a:lnTo>
                  <a:lnTo>
                    <a:pt x="51707" y="72911"/>
                  </a:lnTo>
                  <a:lnTo>
                    <a:pt x="55609" y="68354"/>
                  </a:lnTo>
                  <a:lnTo>
                    <a:pt x="59512" y="72911"/>
                  </a:lnTo>
                  <a:lnTo>
                    <a:pt x="60487" y="74430"/>
                  </a:lnTo>
                  <a:lnTo>
                    <a:pt x="61463" y="80506"/>
                  </a:lnTo>
                  <a:lnTo>
                    <a:pt x="61463" y="83544"/>
                  </a:lnTo>
                  <a:lnTo>
                    <a:pt x="64390" y="83544"/>
                  </a:lnTo>
                  <a:lnTo>
                    <a:pt x="65365" y="86582"/>
                  </a:lnTo>
                  <a:lnTo>
                    <a:pt x="65365" y="89620"/>
                  </a:lnTo>
                  <a:lnTo>
                    <a:pt x="65365" y="92658"/>
                  </a:lnTo>
                  <a:lnTo>
                    <a:pt x="65365" y="95696"/>
                  </a:lnTo>
                  <a:lnTo>
                    <a:pt x="65365" y="98734"/>
                  </a:lnTo>
                  <a:lnTo>
                    <a:pt x="68292" y="109367"/>
                  </a:lnTo>
                  <a:lnTo>
                    <a:pt x="72195" y="115443"/>
                  </a:lnTo>
                  <a:lnTo>
                    <a:pt x="73170" y="116962"/>
                  </a:lnTo>
                  <a:lnTo>
                    <a:pt x="73170" y="120000"/>
                  </a:lnTo>
                  <a:lnTo>
                    <a:pt x="76097" y="115443"/>
                  </a:lnTo>
                  <a:lnTo>
                    <a:pt x="79024" y="109367"/>
                  </a:lnTo>
                  <a:lnTo>
                    <a:pt x="82926" y="109367"/>
                  </a:lnTo>
                  <a:lnTo>
                    <a:pt x="84878" y="109367"/>
                  </a:lnTo>
                  <a:lnTo>
                    <a:pt x="86829" y="107848"/>
                  </a:lnTo>
                  <a:lnTo>
                    <a:pt x="88780" y="101772"/>
                  </a:lnTo>
                  <a:lnTo>
                    <a:pt x="91707" y="98734"/>
                  </a:lnTo>
                  <a:lnTo>
                    <a:pt x="98536" y="98734"/>
                  </a:lnTo>
                  <a:lnTo>
                    <a:pt x="99512" y="98734"/>
                  </a:lnTo>
                  <a:lnTo>
                    <a:pt x="99512" y="103291"/>
                  </a:lnTo>
                  <a:lnTo>
                    <a:pt x="103414" y="101772"/>
                  </a:lnTo>
                  <a:lnTo>
                    <a:pt x="108292" y="98734"/>
                  </a:lnTo>
                  <a:lnTo>
                    <a:pt x="112195" y="98734"/>
                  </a:lnTo>
                  <a:lnTo>
                    <a:pt x="119024" y="103291"/>
                  </a:lnTo>
                  <a:lnTo>
                    <a:pt x="120000" y="101772"/>
                  </a:lnTo>
                  <a:lnTo>
                    <a:pt x="120000" y="98734"/>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6" name="Shape 896"/>
            <p:cNvSpPr/>
            <p:nvPr/>
          </p:nvSpPr>
          <p:spPr>
            <a:xfrm>
              <a:off x="6508750" y="2170216"/>
              <a:ext cx="1612900" cy="1239836"/>
            </a:xfrm>
            <a:custGeom>
              <a:avLst/>
              <a:gdLst/>
              <a:ahLst/>
              <a:cxnLst/>
              <a:rect l="0" t="0" r="0" b="0"/>
              <a:pathLst>
                <a:path w="120000" h="120000" extrusionOk="0">
                  <a:moveTo>
                    <a:pt x="93677" y="113459"/>
                  </a:moveTo>
                  <a:cubicBezTo>
                    <a:pt x="93483" y="113459"/>
                    <a:pt x="93483" y="113459"/>
                    <a:pt x="93483" y="113459"/>
                  </a:cubicBezTo>
                  <a:cubicBezTo>
                    <a:pt x="93677" y="114213"/>
                    <a:pt x="93677" y="114213"/>
                    <a:pt x="93677" y="114213"/>
                  </a:cubicBezTo>
                  <a:cubicBezTo>
                    <a:pt x="93096" y="113962"/>
                    <a:pt x="93096" y="113962"/>
                    <a:pt x="93096" y="113962"/>
                  </a:cubicBezTo>
                  <a:cubicBezTo>
                    <a:pt x="93096" y="114213"/>
                    <a:pt x="93096" y="114213"/>
                    <a:pt x="93096" y="114213"/>
                  </a:cubicBezTo>
                  <a:cubicBezTo>
                    <a:pt x="92903" y="113962"/>
                    <a:pt x="92903" y="113962"/>
                    <a:pt x="92903" y="113962"/>
                  </a:cubicBezTo>
                  <a:cubicBezTo>
                    <a:pt x="92516" y="113962"/>
                    <a:pt x="92516" y="113962"/>
                    <a:pt x="92516" y="113962"/>
                  </a:cubicBezTo>
                  <a:cubicBezTo>
                    <a:pt x="91935" y="114213"/>
                    <a:pt x="91935" y="114213"/>
                    <a:pt x="91935" y="114213"/>
                  </a:cubicBezTo>
                  <a:cubicBezTo>
                    <a:pt x="91935" y="113962"/>
                    <a:pt x="91935" y="113962"/>
                    <a:pt x="91935" y="113962"/>
                  </a:cubicBezTo>
                  <a:cubicBezTo>
                    <a:pt x="91741" y="113962"/>
                    <a:pt x="91741" y="113962"/>
                    <a:pt x="91741" y="113962"/>
                  </a:cubicBezTo>
                  <a:cubicBezTo>
                    <a:pt x="90967" y="113962"/>
                    <a:pt x="90967" y="113962"/>
                    <a:pt x="90967" y="113962"/>
                  </a:cubicBezTo>
                  <a:cubicBezTo>
                    <a:pt x="91161" y="114213"/>
                    <a:pt x="91161" y="114213"/>
                    <a:pt x="91161" y="114213"/>
                  </a:cubicBezTo>
                  <a:cubicBezTo>
                    <a:pt x="90967" y="114213"/>
                    <a:pt x="90967" y="114213"/>
                    <a:pt x="90967" y="114213"/>
                  </a:cubicBezTo>
                  <a:cubicBezTo>
                    <a:pt x="90580" y="114213"/>
                    <a:pt x="90580" y="114213"/>
                    <a:pt x="90580" y="114213"/>
                  </a:cubicBezTo>
                  <a:cubicBezTo>
                    <a:pt x="90387" y="114465"/>
                    <a:pt x="90387" y="114465"/>
                    <a:pt x="90387" y="114465"/>
                  </a:cubicBezTo>
                  <a:cubicBezTo>
                    <a:pt x="90580" y="114968"/>
                    <a:pt x="90580" y="114968"/>
                    <a:pt x="90580" y="114968"/>
                  </a:cubicBezTo>
                  <a:cubicBezTo>
                    <a:pt x="89806" y="115220"/>
                    <a:pt x="89806" y="115220"/>
                    <a:pt x="89806" y="115220"/>
                  </a:cubicBezTo>
                  <a:cubicBezTo>
                    <a:pt x="89225" y="115974"/>
                    <a:pt x="89225" y="115974"/>
                    <a:pt x="89225" y="115974"/>
                  </a:cubicBezTo>
                  <a:cubicBezTo>
                    <a:pt x="89225" y="116729"/>
                    <a:pt x="89225" y="116729"/>
                    <a:pt x="89225" y="116729"/>
                  </a:cubicBezTo>
                  <a:cubicBezTo>
                    <a:pt x="89612" y="117484"/>
                    <a:pt x="89612" y="117484"/>
                    <a:pt x="89612" y="117484"/>
                  </a:cubicBezTo>
                  <a:cubicBezTo>
                    <a:pt x="89612" y="118238"/>
                    <a:pt x="89612" y="118238"/>
                    <a:pt x="89612" y="118238"/>
                  </a:cubicBezTo>
                  <a:cubicBezTo>
                    <a:pt x="89806" y="118993"/>
                    <a:pt x="89806" y="118993"/>
                    <a:pt x="89806" y="118993"/>
                  </a:cubicBezTo>
                  <a:cubicBezTo>
                    <a:pt x="90387" y="119245"/>
                    <a:pt x="90387" y="119245"/>
                    <a:pt x="90387" y="119245"/>
                  </a:cubicBezTo>
                  <a:cubicBezTo>
                    <a:pt x="90967" y="119748"/>
                    <a:pt x="90967" y="119748"/>
                    <a:pt x="90967" y="119748"/>
                  </a:cubicBezTo>
                  <a:cubicBezTo>
                    <a:pt x="91548" y="120000"/>
                    <a:pt x="91548" y="120000"/>
                    <a:pt x="91548" y="120000"/>
                  </a:cubicBezTo>
                  <a:cubicBezTo>
                    <a:pt x="92322" y="120000"/>
                    <a:pt x="92322" y="120000"/>
                    <a:pt x="92322" y="120000"/>
                  </a:cubicBezTo>
                  <a:cubicBezTo>
                    <a:pt x="92322" y="119748"/>
                    <a:pt x="92322" y="119748"/>
                    <a:pt x="92322" y="119748"/>
                  </a:cubicBezTo>
                  <a:cubicBezTo>
                    <a:pt x="92322" y="119245"/>
                    <a:pt x="92322" y="119245"/>
                    <a:pt x="92322" y="119245"/>
                  </a:cubicBezTo>
                  <a:cubicBezTo>
                    <a:pt x="92516" y="119245"/>
                    <a:pt x="92516" y="119245"/>
                    <a:pt x="92516" y="119245"/>
                  </a:cubicBezTo>
                  <a:cubicBezTo>
                    <a:pt x="92903" y="119245"/>
                    <a:pt x="92903" y="119245"/>
                    <a:pt x="92903" y="119245"/>
                  </a:cubicBezTo>
                  <a:cubicBezTo>
                    <a:pt x="93096" y="118993"/>
                    <a:pt x="93096" y="118993"/>
                    <a:pt x="93096" y="118993"/>
                  </a:cubicBezTo>
                  <a:cubicBezTo>
                    <a:pt x="93483" y="118238"/>
                    <a:pt x="93483" y="118238"/>
                    <a:pt x="93483" y="118238"/>
                  </a:cubicBezTo>
                  <a:cubicBezTo>
                    <a:pt x="93677" y="117484"/>
                    <a:pt x="93677" y="117484"/>
                    <a:pt x="93677" y="117484"/>
                  </a:cubicBezTo>
                  <a:cubicBezTo>
                    <a:pt x="93677" y="116981"/>
                    <a:pt x="93677" y="116981"/>
                    <a:pt x="93677" y="116981"/>
                  </a:cubicBezTo>
                  <a:cubicBezTo>
                    <a:pt x="93677" y="116729"/>
                    <a:pt x="93677" y="116729"/>
                    <a:pt x="93677" y="116729"/>
                  </a:cubicBezTo>
                  <a:cubicBezTo>
                    <a:pt x="94064" y="115974"/>
                    <a:pt x="94064" y="115974"/>
                    <a:pt x="94064" y="115974"/>
                  </a:cubicBezTo>
                  <a:cubicBezTo>
                    <a:pt x="94258" y="115220"/>
                    <a:pt x="94258" y="115220"/>
                    <a:pt x="94258" y="115220"/>
                  </a:cubicBezTo>
                  <a:cubicBezTo>
                    <a:pt x="94451" y="115220"/>
                    <a:pt x="94451" y="115220"/>
                    <a:pt x="94451" y="115220"/>
                  </a:cubicBezTo>
                  <a:cubicBezTo>
                    <a:pt x="94451" y="114968"/>
                    <a:pt x="94451" y="114968"/>
                    <a:pt x="94451" y="114968"/>
                  </a:cubicBezTo>
                  <a:cubicBezTo>
                    <a:pt x="94258" y="113962"/>
                    <a:pt x="94258" y="113962"/>
                    <a:pt x="94258" y="113962"/>
                  </a:cubicBezTo>
                  <a:lnTo>
                    <a:pt x="93677" y="113459"/>
                  </a:lnTo>
                  <a:close/>
                  <a:moveTo>
                    <a:pt x="113612" y="79245"/>
                  </a:moveTo>
                  <a:cubicBezTo>
                    <a:pt x="114000" y="79496"/>
                    <a:pt x="114000" y="79496"/>
                    <a:pt x="114000" y="79496"/>
                  </a:cubicBezTo>
                  <a:cubicBezTo>
                    <a:pt x="114193" y="79496"/>
                    <a:pt x="114193" y="79496"/>
                    <a:pt x="114193" y="79496"/>
                  </a:cubicBezTo>
                  <a:cubicBezTo>
                    <a:pt x="114580" y="79496"/>
                    <a:pt x="114580" y="79496"/>
                    <a:pt x="114580" y="79496"/>
                  </a:cubicBezTo>
                  <a:cubicBezTo>
                    <a:pt x="114193" y="79245"/>
                    <a:pt x="114193" y="79245"/>
                    <a:pt x="114193" y="79245"/>
                  </a:cubicBezTo>
                  <a:lnTo>
                    <a:pt x="113612" y="79245"/>
                  </a:lnTo>
                  <a:close/>
                  <a:moveTo>
                    <a:pt x="120000" y="23647"/>
                  </a:moveTo>
                  <a:cubicBezTo>
                    <a:pt x="119806" y="23396"/>
                    <a:pt x="119806" y="23396"/>
                    <a:pt x="119806" y="23396"/>
                  </a:cubicBezTo>
                  <a:cubicBezTo>
                    <a:pt x="119806" y="22641"/>
                    <a:pt x="119806" y="22641"/>
                    <a:pt x="119806" y="22641"/>
                  </a:cubicBezTo>
                  <a:cubicBezTo>
                    <a:pt x="119225" y="21635"/>
                    <a:pt x="119225" y="21635"/>
                    <a:pt x="119225" y="21635"/>
                  </a:cubicBezTo>
                  <a:cubicBezTo>
                    <a:pt x="119225" y="20880"/>
                    <a:pt x="119225" y="20880"/>
                    <a:pt x="119225" y="20880"/>
                  </a:cubicBezTo>
                  <a:cubicBezTo>
                    <a:pt x="119225" y="20377"/>
                    <a:pt x="119225" y="20377"/>
                    <a:pt x="119225" y="20377"/>
                  </a:cubicBezTo>
                  <a:cubicBezTo>
                    <a:pt x="119032" y="20125"/>
                    <a:pt x="119032" y="20125"/>
                    <a:pt x="119032" y="20125"/>
                  </a:cubicBezTo>
                  <a:cubicBezTo>
                    <a:pt x="119419" y="19622"/>
                    <a:pt x="119419" y="19622"/>
                    <a:pt x="119419" y="19622"/>
                  </a:cubicBezTo>
                  <a:cubicBezTo>
                    <a:pt x="119419" y="19371"/>
                    <a:pt x="119419" y="19371"/>
                    <a:pt x="119419" y="19371"/>
                  </a:cubicBezTo>
                  <a:cubicBezTo>
                    <a:pt x="119225" y="18616"/>
                    <a:pt x="119225" y="18616"/>
                    <a:pt x="119225" y="18616"/>
                  </a:cubicBezTo>
                  <a:cubicBezTo>
                    <a:pt x="118645" y="18364"/>
                    <a:pt x="118645" y="18364"/>
                    <a:pt x="118645" y="18364"/>
                  </a:cubicBezTo>
                  <a:cubicBezTo>
                    <a:pt x="118645" y="17610"/>
                    <a:pt x="118645" y="17610"/>
                    <a:pt x="118645" y="17610"/>
                  </a:cubicBezTo>
                  <a:cubicBezTo>
                    <a:pt x="118451" y="17106"/>
                    <a:pt x="118451" y="17106"/>
                    <a:pt x="118451" y="17106"/>
                  </a:cubicBezTo>
                  <a:cubicBezTo>
                    <a:pt x="118064" y="16855"/>
                    <a:pt x="118064" y="16855"/>
                    <a:pt x="118064" y="16855"/>
                  </a:cubicBezTo>
                  <a:cubicBezTo>
                    <a:pt x="117483" y="16855"/>
                    <a:pt x="117483" y="16855"/>
                    <a:pt x="117483" y="16855"/>
                  </a:cubicBezTo>
                  <a:cubicBezTo>
                    <a:pt x="116709" y="17106"/>
                    <a:pt x="116709" y="17106"/>
                    <a:pt x="116709" y="17106"/>
                  </a:cubicBezTo>
                  <a:cubicBezTo>
                    <a:pt x="116129" y="17861"/>
                    <a:pt x="116129" y="17861"/>
                    <a:pt x="116129" y="17861"/>
                  </a:cubicBezTo>
                  <a:cubicBezTo>
                    <a:pt x="115354" y="17861"/>
                    <a:pt x="115354" y="17861"/>
                    <a:pt x="115354" y="17861"/>
                  </a:cubicBezTo>
                  <a:cubicBezTo>
                    <a:pt x="114967" y="18364"/>
                    <a:pt x="114967" y="18364"/>
                    <a:pt x="114967" y="18364"/>
                  </a:cubicBezTo>
                  <a:cubicBezTo>
                    <a:pt x="114774" y="18616"/>
                    <a:pt x="114774" y="18616"/>
                    <a:pt x="114774" y="18616"/>
                  </a:cubicBezTo>
                  <a:cubicBezTo>
                    <a:pt x="114774" y="19119"/>
                    <a:pt x="114774" y="19119"/>
                    <a:pt x="114774" y="19119"/>
                  </a:cubicBezTo>
                  <a:cubicBezTo>
                    <a:pt x="114193" y="19119"/>
                    <a:pt x="114193" y="19119"/>
                    <a:pt x="114193" y="19119"/>
                  </a:cubicBezTo>
                  <a:cubicBezTo>
                    <a:pt x="113419" y="19119"/>
                    <a:pt x="113419" y="19119"/>
                    <a:pt x="113419" y="19119"/>
                  </a:cubicBezTo>
                  <a:cubicBezTo>
                    <a:pt x="113032" y="19119"/>
                    <a:pt x="113032" y="19119"/>
                    <a:pt x="113032" y="19119"/>
                  </a:cubicBezTo>
                  <a:cubicBezTo>
                    <a:pt x="112838" y="19119"/>
                    <a:pt x="112838" y="19119"/>
                    <a:pt x="112838" y="19119"/>
                  </a:cubicBezTo>
                  <a:cubicBezTo>
                    <a:pt x="112645" y="19119"/>
                    <a:pt x="112645" y="19119"/>
                    <a:pt x="112645" y="19119"/>
                  </a:cubicBezTo>
                  <a:cubicBezTo>
                    <a:pt x="112064" y="19119"/>
                    <a:pt x="112064" y="19119"/>
                    <a:pt x="112064" y="19119"/>
                  </a:cubicBezTo>
                  <a:cubicBezTo>
                    <a:pt x="111096" y="18616"/>
                    <a:pt x="111096" y="18616"/>
                    <a:pt x="111096" y="18616"/>
                  </a:cubicBezTo>
                  <a:cubicBezTo>
                    <a:pt x="110709" y="17861"/>
                    <a:pt x="110709" y="17861"/>
                    <a:pt x="110709" y="17861"/>
                  </a:cubicBezTo>
                  <a:cubicBezTo>
                    <a:pt x="110322" y="17610"/>
                    <a:pt x="110322" y="17610"/>
                    <a:pt x="110322" y="17610"/>
                  </a:cubicBezTo>
                  <a:cubicBezTo>
                    <a:pt x="110322" y="17106"/>
                    <a:pt x="110322" y="17106"/>
                    <a:pt x="110322" y="17106"/>
                  </a:cubicBezTo>
                  <a:cubicBezTo>
                    <a:pt x="110129" y="16855"/>
                    <a:pt x="110129" y="16855"/>
                    <a:pt x="110129" y="16855"/>
                  </a:cubicBezTo>
                  <a:cubicBezTo>
                    <a:pt x="109548" y="16100"/>
                    <a:pt x="109548" y="16100"/>
                    <a:pt x="109548" y="16100"/>
                  </a:cubicBezTo>
                  <a:cubicBezTo>
                    <a:pt x="109161" y="15849"/>
                    <a:pt x="109161" y="15849"/>
                    <a:pt x="109161" y="15849"/>
                  </a:cubicBezTo>
                  <a:cubicBezTo>
                    <a:pt x="109161" y="15345"/>
                    <a:pt x="109161" y="15345"/>
                    <a:pt x="109161" y="15345"/>
                  </a:cubicBezTo>
                  <a:cubicBezTo>
                    <a:pt x="109161" y="15094"/>
                    <a:pt x="109161" y="15094"/>
                    <a:pt x="109161" y="15094"/>
                  </a:cubicBezTo>
                  <a:cubicBezTo>
                    <a:pt x="108774" y="15094"/>
                    <a:pt x="108774" y="15094"/>
                    <a:pt x="108774" y="15094"/>
                  </a:cubicBezTo>
                  <a:cubicBezTo>
                    <a:pt x="107806" y="15094"/>
                    <a:pt x="107806" y="15094"/>
                    <a:pt x="107806" y="15094"/>
                  </a:cubicBezTo>
                  <a:cubicBezTo>
                    <a:pt x="107032" y="14339"/>
                    <a:pt x="107032" y="14339"/>
                    <a:pt x="107032" y="14339"/>
                  </a:cubicBezTo>
                  <a:cubicBezTo>
                    <a:pt x="106258" y="13584"/>
                    <a:pt x="106258" y="13584"/>
                    <a:pt x="106258" y="13584"/>
                  </a:cubicBezTo>
                  <a:cubicBezTo>
                    <a:pt x="105870" y="13333"/>
                    <a:pt x="105870" y="13333"/>
                    <a:pt x="105870" y="13333"/>
                  </a:cubicBezTo>
                  <a:cubicBezTo>
                    <a:pt x="105677" y="13333"/>
                    <a:pt x="105677" y="13333"/>
                    <a:pt x="105677" y="13333"/>
                  </a:cubicBezTo>
                  <a:cubicBezTo>
                    <a:pt x="105677" y="13584"/>
                    <a:pt x="105677" y="13584"/>
                    <a:pt x="105677" y="13584"/>
                  </a:cubicBezTo>
                  <a:cubicBezTo>
                    <a:pt x="105096" y="13333"/>
                    <a:pt x="105096" y="13333"/>
                    <a:pt x="105096" y="13333"/>
                  </a:cubicBezTo>
                  <a:cubicBezTo>
                    <a:pt x="104516" y="13333"/>
                    <a:pt x="104516" y="13333"/>
                    <a:pt x="104516" y="13333"/>
                  </a:cubicBezTo>
                  <a:cubicBezTo>
                    <a:pt x="104322" y="12830"/>
                    <a:pt x="104322" y="12830"/>
                    <a:pt x="104322" y="12830"/>
                  </a:cubicBezTo>
                  <a:cubicBezTo>
                    <a:pt x="103741" y="12830"/>
                    <a:pt x="103741" y="12830"/>
                    <a:pt x="103741" y="12830"/>
                  </a:cubicBezTo>
                  <a:cubicBezTo>
                    <a:pt x="102387" y="12830"/>
                    <a:pt x="102387" y="12830"/>
                    <a:pt x="102387" y="12830"/>
                  </a:cubicBezTo>
                  <a:cubicBezTo>
                    <a:pt x="101806" y="12578"/>
                    <a:pt x="101806" y="12578"/>
                    <a:pt x="101806" y="12578"/>
                  </a:cubicBezTo>
                  <a:cubicBezTo>
                    <a:pt x="101225" y="11823"/>
                    <a:pt x="101225" y="11823"/>
                    <a:pt x="101225" y="11823"/>
                  </a:cubicBezTo>
                  <a:cubicBezTo>
                    <a:pt x="100838" y="11069"/>
                    <a:pt x="100838" y="11069"/>
                    <a:pt x="100838" y="11069"/>
                  </a:cubicBezTo>
                  <a:cubicBezTo>
                    <a:pt x="100645" y="10817"/>
                    <a:pt x="100645" y="10817"/>
                    <a:pt x="100645" y="10817"/>
                  </a:cubicBezTo>
                  <a:cubicBezTo>
                    <a:pt x="100064" y="10314"/>
                    <a:pt x="100064" y="10314"/>
                    <a:pt x="100064" y="10314"/>
                  </a:cubicBezTo>
                  <a:cubicBezTo>
                    <a:pt x="99483" y="9559"/>
                    <a:pt x="99483" y="9559"/>
                    <a:pt x="99483" y="9559"/>
                  </a:cubicBezTo>
                  <a:cubicBezTo>
                    <a:pt x="99290" y="8805"/>
                    <a:pt x="99290" y="8805"/>
                    <a:pt x="99290" y="8805"/>
                  </a:cubicBezTo>
                  <a:cubicBezTo>
                    <a:pt x="98709" y="8301"/>
                    <a:pt x="98709" y="8301"/>
                    <a:pt x="98709" y="8301"/>
                  </a:cubicBezTo>
                  <a:cubicBezTo>
                    <a:pt x="98129" y="7798"/>
                    <a:pt x="98129" y="7798"/>
                    <a:pt x="98129" y="7798"/>
                  </a:cubicBezTo>
                  <a:cubicBezTo>
                    <a:pt x="97548" y="7044"/>
                    <a:pt x="97548" y="7044"/>
                    <a:pt x="97548" y="7044"/>
                  </a:cubicBezTo>
                  <a:cubicBezTo>
                    <a:pt x="96774" y="6289"/>
                    <a:pt x="96774" y="6289"/>
                    <a:pt x="96774" y="6289"/>
                  </a:cubicBezTo>
                  <a:cubicBezTo>
                    <a:pt x="96000" y="5283"/>
                    <a:pt x="96000" y="5283"/>
                    <a:pt x="96000" y="5283"/>
                  </a:cubicBezTo>
                  <a:cubicBezTo>
                    <a:pt x="95419" y="4528"/>
                    <a:pt x="95419" y="4528"/>
                    <a:pt x="95419" y="4528"/>
                  </a:cubicBezTo>
                  <a:cubicBezTo>
                    <a:pt x="95032" y="4276"/>
                    <a:pt x="95032" y="4276"/>
                    <a:pt x="95032" y="4276"/>
                  </a:cubicBezTo>
                  <a:cubicBezTo>
                    <a:pt x="94064" y="3270"/>
                    <a:pt x="94064" y="3270"/>
                    <a:pt x="94064" y="3270"/>
                  </a:cubicBezTo>
                  <a:cubicBezTo>
                    <a:pt x="93677" y="2767"/>
                    <a:pt x="93677" y="2767"/>
                    <a:pt x="93677" y="2767"/>
                  </a:cubicBezTo>
                  <a:cubicBezTo>
                    <a:pt x="93483" y="2767"/>
                    <a:pt x="93483" y="2767"/>
                    <a:pt x="93483" y="2767"/>
                  </a:cubicBezTo>
                  <a:cubicBezTo>
                    <a:pt x="92903" y="2012"/>
                    <a:pt x="92903" y="2012"/>
                    <a:pt x="92903" y="2012"/>
                  </a:cubicBezTo>
                  <a:cubicBezTo>
                    <a:pt x="92322" y="2012"/>
                    <a:pt x="92322" y="2012"/>
                    <a:pt x="92322" y="2012"/>
                  </a:cubicBezTo>
                  <a:cubicBezTo>
                    <a:pt x="91935" y="1257"/>
                    <a:pt x="91935" y="1257"/>
                    <a:pt x="91935" y="1257"/>
                  </a:cubicBezTo>
                  <a:cubicBezTo>
                    <a:pt x="91548" y="1257"/>
                    <a:pt x="91548" y="1257"/>
                    <a:pt x="91548" y="1257"/>
                  </a:cubicBezTo>
                  <a:cubicBezTo>
                    <a:pt x="90967" y="1006"/>
                    <a:pt x="90967" y="1006"/>
                    <a:pt x="90967" y="1006"/>
                  </a:cubicBezTo>
                  <a:cubicBezTo>
                    <a:pt x="90580" y="1006"/>
                    <a:pt x="90580" y="1006"/>
                    <a:pt x="90580" y="1006"/>
                  </a:cubicBezTo>
                  <a:cubicBezTo>
                    <a:pt x="90387" y="1006"/>
                    <a:pt x="90387" y="1006"/>
                    <a:pt x="90387" y="1006"/>
                  </a:cubicBezTo>
                  <a:cubicBezTo>
                    <a:pt x="90387" y="1257"/>
                    <a:pt x="90387" y="1257"/>
                    <a:pt x="90387" y="1257"/>
                  </a:cubicBezTo>
                  <a:cubicBezTo>
                    <a:pt x="89032" y="503"/>
                    <a:pt x="89032" y="503"/>
                    <a:pt x="89032" y="503"/>
                  </a:cubicBezTo>
                  <a:cubicBezTo>
                    <a:pt x="88451" y="251"/>
                    <a:pt x="88451" y="251"/>
                    <a:pt x="88451" y="251"/>
                  </a:cubicBezTo>
                  <a:cubicBezTo>
                    <a:pt x="87870" y="0"/>
                    <a:pt x="87870" y="0"/>
                    <a:pt x="87870" y="0"/>
                  </a:cubicBezTo>
                  <a:cubicBezTo>
                    <a:pt x="87096" y="0"/>
                    <a:pt x="87096" y="0"/>
                    <a:pt x="87096" y="0"/>
                  </a:cubicBezTo>
                  <a:cubicBezTo>
                    <a:pt x="86516" y="0"/>
                    <a:pt x="86516" y="0"/>
                    <a:pt x="86516" y="0"/>
                  </a:cubicBezTo>
                  <a:cubicBezTo>
                    <a:pt x="85161" y="0"/>
                    <a:pt x="85161" y="0"/>
                    <a:pt x="85161" y="0"/>
                  </a:cubicBezTo>
                  <a:cubicBezTo>
                    <a:pt x="83612" y="251"/>
                    <a:pt x="83612" y="251"/>
                    <a:pt x="83612" y="251"/>
                  </a:cubicBezTo>
                  <a:cubicBezTo>
                    <a:pt x="82645" y="503"/>
                    <a:pt x="82645" y="503"/>
                    <a:pt x="82645" y="503"/>
                  </a:cubicBezTo>
                  <a:cubicBezTo>
                    <a:pt x="82064" y="503"/>
                    <a:pt x="82064" y="503"/>
                    <a:pt x="82064" y="503"/>
                  </a:cubicBezTo>
                  <a:cubicBezTo>
                    <a:pt x="81677" y="1257"/>
                    <a:pt x="81677" y="1257"/>
                    <a:pt x="81677" y="1257"/>
                  </a:cubicBezTo>
                  <a:cubicBezTo>
                    <a:pt x="81483" y="1761"/>
                    <a:pt x="81483" y="1761"/>
                    <a:pt x="81483" y="1761"/>
                  </a:cubicBezTo>
                  <a:cubicBezTo>
                    <a:pt x="81290" y="2515"/>
                    <a:pt x="81290" y="2515"/>
                    <a:pt x="81290" y="2515"/>
                  </a:cubicBezTo>
                  <a:cubicBezTo>
                    <a:pt x="81483" y="2767"/>
                    <a:pt x="81483" y="2767"/>
                    <a:pt x="81483" y="2767"/>
                  </a:cubicBezTo>
                  <a:cubicBezTo>
                    <a:pt x="82064" y="2767"/>
                    <a:pt x="82064" y="2767"/>
                    <a:pt x="82064" y="2767"/>
                  </a:cubicBezTo>
                  <a:cubicBezTo>
                    <a:pt x="82645" y="2767"/>
                    <a:pt x="82645" y="2767"/>
                    <a:pt x="82645" y="2767"/>
                  </a:cubicBezTo>
                  <a:cubicBezTo>
                    <a:pt x="83225" y="3270"/>
                    <a:pt x="83225" y="3270"/>
                    <a:pt x="83225" y="3270"/>
                  </a:cubicBezTo>
                  <a:cubicBezTo>
                    <a:pt x="83419" y="3773"/>
                    <a:pt x="83419" y="3773"/>
                    <a:pt x="83419" y="3773"/>
                  </a:cubicBezTo>
                  <a:cubicBezTo>
                    <a:pt x="83612" y="4528"/>
                    <a:pt x="83612" y="4528"/>
                    <a:pt x="83612" y="4528"/>
                  </a:cubicBezTo>
                  <a:cubicBezTo>
                    <a:pt x="83612" y="5031"/>
                    <a:pt x="83612" y="5031"/>
                    <a:pt x="83612" y="5031"/>
                  </a:cubicBezTo>
                  <a:cubicBezTo>
                    <a:pt x="83612" y="5283"/>
                    <a:pt x="83612" y="5283"/>
                    <a:pt x="83612" y="5283"/>
                  </a:cubicBezTo>
                  <a:cubicBezTo>
                    <a:pt x="83419" y="5786"/>
                    <a:pt x="83419" y="5786"/>
                    <a:pt x="83419" y="5786"/>
                  </a:cubicBezTo>
                  <a:cubicBezTo>
                    <a:pt x="83419" y="6792"/>
                    <a:pt x="83419" y="6792"/>
                    <a:pt x="83419" y="6792"/>
                  </a:cubicBezTo>
                  <a:cubicBezTo>
                    <a:pt x="83419" y="7547"/>
                    <a:pt x="83419" y="7547"/>
                    <a:pt x="83419" y="7547"/>
                  </a:cubicBezTo>
                  <a:cubicBezTo>
                    <a:pt x="83419" y="8301"/>
                    <a:pt x="83419" y="8301"/>
                    <a:pt x="83419" y="8301"/>
                  </a:cubicBezTo>
                  <a:cubicBezTo>
                    <a:pt x="83419" y="8553"/>
                    <a:pt x="83419" y="8553"/>
                    <a:pt x="83419" y="8553"/>
                  </a:cubicBezTo>
                  <a:cubicBezTo>
                    <a:pt x="83419" y="8805"/>
                    <a:pt x="83419" y="8805"/>
                    <a:pt x="83419" y="8805"/>
                  </a:cubicBezTo>
                  <a:cubicBezTo>
                    <a:pt x="83419" y="10062"/>
                    <a:pt x="83419" y="10062"/>
                    <a:pt x="83419" y="10062"/>
                  </a:cubicBezTo>
                  <a:cubicBezTo>
                    <a:pt x="83612" y="10314"/>
                    <a:pt x="83612" y="10314"/>
                    <a:pt x="83612" y="10314"/>
                  </a:cubicBezTo>
                  <a:cubicBezTo>
                    <a:pt x="84000" y="10817"/>
                    <a:pt x="84000" y="10817"/>
                    <a:pt x="84000" y="10817"/>
                  </a:cubicBezTo>
                  <a:cubicBezTo>
                    <a:pt x="84000" y="11069"/>
                    <a:pt x="84000" y="11069"/>
                    <a:pt x="84000" y="11069"/>
                  </a:cubicBezTo>
                  <a:cubicBezTo>
                    <a:pt x="83612" y="11320"/>
                    <a:pt x="83612" y="11320"/>
                    <a:pt x="83612" y="11320"/>
                  </a:cubicBezTo>
                  <a:cubicBezTo>
                    <a:pt x="83225" y="11823"/>
                    <a:pt x="83225" y="11823"/>
                    <a:pt x="83225" y="11823"/>
                  </a:cubicBezTo>
                  <a:cubicBezTo>
                    <a:pt x="82645" y="12075"/>
                    <a:pt x="82645" y="12075"/>
                    <a:pt x="82645" y="12075"/>
                  </a:cubicBezTo>
                  <a:cubicBezTo>
                    <a:pt x="82258" y="12830"/>
                    <a:pt x="82258" y="12830"/>
                    <a:pt x="82258" y="12830"/>
                  </a:cubicBezTo>
                  <a:cubicBezTo>
                    <a:pt x="82064" y="12830"/>
                    <a:pt x="82064" y="12830"/>
                    <a:pt x="82064" y="12830"/>
                  </a:cubicBezTo>
                  <a:cubicBezTo>
                    <a:pt x="81483" y="12830"/>
                    <a:pt x="81483" y="12830"/>
                    <a:pt x="81483" y="12830"/>
                  </a:cubicBezTo>
                  <a:cubicBezTo>
                    <a:pt x="80903" y="12578"/>
                    <a:pt x="80903" y="12578"/>
                    <a:pt x="80903" y="12578"/>
                  </a:cubicBezTo>
                  <a:cubicBezTo>
                    <a:pt x="80129" y="12578"/>
                    <a:pt x="80129" y="12578"/>
                    <a:pt x="80129" y="12578"/>
                  </a:cubicBezTo>
                  <a:cubicBezTo>
                    <a:pt x="79548" y="12075"/>
                    <a:pt x="79548" y="12075"/>
                    <a:pt x="79548" y="12075"/>
                  </a:cubicBezTo>
                  <a:cubicBezTo>
                    <a:pt x="79354" y="11823"/>
                    <a:pt x="79354" y="11823"/>
                    <a:pt x="79354" y="11823"/>
                  </a:cubicBezTo>
                  <a:cubicBezTo>
                    <a:pt x="79548" y="16855"/>
                    <a:pt x="79548" y="16855"/>
                    <a:pt x="79548" y="16855"/>
                  </a:cubicBezTo>
                  <a:cubicBezTo>
                    <a:pt x="79741" y="17106"/>
                    <a:pt x="79741" y="17106"/>
                    <a:pt x="79741" y="17106"/>
                  </a:cubicBezTo>
                  <a:cubicBezTo>
                    <a:pt x="79548" y="17610"/>
                    <a:pt x="79548" y="17610"/>
                    <a:pt x="79548" y="17610"/>
                  </a:cubicBezTo>
                  <a:cubicBezTo>
                    <a:pt x="79548" y="17861"/>
                    <a:pt x="79548" y="17861"/>
                    <a:pt x="79548" y="17861"/>
                  </a:cubicBezTo>
                  <a:cubicBezTo>
                    <a:pt x="80322" y="19119"/>
                    <a:pt x="80322" y="19119"/>
                    <a:pt x="80322" y="19119"/>
                  </a:cubicBezTo>
                  <a:cubicBezTo>
                    <a:pt x="80709" y="19119"/>
                    <a:pt x="80709" y="19119"/>
                    <a:pt x="80709" y="19119"/>
                  </a:cubicBezTo>
                  <a:cubicBezTo>
                    <a:pt x="80903" y="18616"/>
                    <a:pt x="80903" y="18616"/>
                    <a:pt x="80903" y="18616"/>
                  </a:cubicBezTo>
                  <a:cubicBezTo>
                    <a:pt x="81483" y="18616"/>
                    <a:pt x="81483" y="18616"/>
                    <a:pt x="81483" y="18616"/>
                  </a:cubicBezTo>
                  <a:cubicBezTo>
                    <a:pt x="82064" y="18616"/>
                    <a:pt x="82064" y="18616"/>
                    <a:pt x="82064" y="18616"/>
                  </a:cubicBezTo>
                  <a:cubicBezTo>
                    <a:pt x="82838" y="18616"/>
                    <a:pt x="82838" y="18616"/>
                    <a:pt x="82838" y="18616"/>
                  </a:cubicBezTo>
                  <a:cubicBezTo>
                    <a:pt x="83419" y="19119"/>
                    <a:pt x="83419" y="19119"/>
                    <a:pt x="83419" y="19119"/>
                  </a:cubicBezTo>
                  <a:cubicBezTo>
                    <a:pt x="83612" y="19119"/>
                    <a:pt x="83612" y="19119"/>
                    <a:pt x="83612" y="19119"/>
                  </a:cubicBezTo>
                  <a:cubicBezTo>
                    <a:pt x="84000" y="18616"/>
                    <a:pt x="84000" y="18616"/>
                    <a:pt x="84000" y="18616"/>
                  </a:cubicBezTo>
                  <a:cubicBezTo>
                    <a:pt x="84193" y="17861"/>
                    <a:pt x="84193" y="17861"/>
                    <a:pt x="84193" y="17861"/>
                  </a:cubicBezTo>
                  <a:cubicBezTo>
                    <a:pt x="84774" y="17861"/>
                    <a:pt x="84774" y="17861"/>
                    <a:pt x="84774" y="17861"/>
                  </a:cubicBezTo>
                  <a:cubicBezTo>
                    <a:pt x="86129" y="18364"/>
                    <a:pt x="86129" y="18364"/>
                    <a:pt x="86129" y="18364"/>
                  </a:cubicBezTo>
                  <a:cubicBezTo>
                    <a:pt x="86129" y="18364"/>
                    <a:pt x="86129" y="18364"/>
                    <a:pt x="86129" y="18364"/>
                  </a:cubicBezTo>
                  <a:cubicBezTo>
                    <a:pt x="87677" y="19371"/>
                    <a:pt x="87677" y="19371"/>
                    <a:pt x="87677" y="19371"/>
                  </a:cubicBezTo>
                  <a:cubicBezTo>
                    <a:pt x="89032" y="20377"/>
                    <a:pt x="89032" y="20377"/>
                    <a:pt x="89032" y="20377"/>
                  </a:cubicBezTo>
                  <a:cubicBezTo>
                    <a:pt x="90000" y="21635"/>
                    <a:pt x="90000" y="21635"/>
                    <a:pt x="90000" y="21635"/>
                  </a:cubicBezTo>
                  <a:cubicBezTo>
                    <a:pt x="90387" y="22138"/>
                    <a:pt x="90387" y="22138"/>
                    <a:pt x="90387" y="22138"/>
                  </a:cubicBezTo>
                  <a:cubicBezTo>
                    <a:pt x="90000" y="22641"/>
                    <a:pt x="90000" y="22641"/>
                    <a:pt x="90000" y="22641"/>
                  </a:cubicBezTo>
                  <a:cubicBezTo>
                    <a:pt x="89032" y="22641"/>
                    <a:pt x="89032" y="22641"/>
                    <a:pt x="89032" y="22641"/>
                  </a:cubicBezTo>
                  <a:cubicBezTo>
                    <a:pt x="88451" y="22138"/>
                    <a:pt x="88451" y="22138"/>
                    <a:pt x="88451" y="22138"/>
                  </a:cubicBezTo>
                  <a:cubicBezTo>
                    <a:pt x="88064" y="22138"/>
                    <a:pt x="88064" y="22138"/>
                    <a:pt x="88064" y="22138"/>
                  </a:cubicBezTo>
                  <a:cubicBezTo>
                    <a:pt x="87870" y="22138"/>
                    <a:pt x="87870" y="22138"/>
                    <a:pt x="87870" y="22138"/>
                  </a:cubicBezTo>
                  <a:cubicBezTo>
                    <a:pt x="87290" y="22138"/>
                    <a:pt x="87290" y="22138"/>
                    <a:pt x="87290" y="22138"/>
                  </a:cubicBezTo>
                  <a:cubicBezTo>
                    <a:pt x="86709" y="22641"/>
                    <a:pt x="86709" y="22641"/>
                    <a:pt x="86709" y="22641"/>
                  </a:cubicBezTo>
                  <a:cubicBezTo>
                    <a:pt x="86129" y="22893"/>
                    <a:pt x="86129" y="22893"/>
                    <a:pt x="86129" y="22893"/>
                  </a:cubicBezTo>
                  <a:cubicBezTo>
                    <a:pt x="85935" y="22893"/>
                    <a:pt x="85935" y="22893"/>
                    <a:pt x="85935" y="22893"/>
                  </a:cubicBezTo>
                  <a:cubicBezTo>
                    <a:pt x="85741" y="22893"/>
                    <a:pt x="85741" y="22893"/>
                    <a:pt x="85741" y="22893"/>
                  </a:cubicBezTo>
                  <a:cubicBezTo>
                    <a:pt x="85354" y="22893"/>
                    <a:pt x="85354" y="22893"/>
                    <a:pt x="85354" y="22893"/>
                  </a:cubicBezTo>
                  <a:cubicBezTo>
                    <a:pt x="85354" y="23396"/>
                    <a:pt x="85354" y="23396"/>
                    <a:pt x="85354" y="23396"/>
                  </a:cubicBezTo>
                  <a:cubicBezTo>
                    <a:pt x="85161" y="23647"/>
                    <a:pt x="85161" y="23647"/>
                    <a:pt x="85161" y="23647"/>
                  </a:cubicBezTo>
                  <a:cubicBezTo>
                    <a:pt x="84580" y="23647"/>
                    <a:pt x="84580" y="23647"/>
                    <a:pt x="84580" y="23647"/>
                  </a:cubicBezTo>
                  <a:cubicBezTo>
                    <a:pt x="84193" y="23647"/>
                    <a:pt x="84193" y="23647"/>
                    <a:pt x="84193" y="23647"/>
                  </a:cubicBezTo>
                  <a:cubicBezTo>
                    <a:pt x="84000" y="24150"/>
                    <a:pt x="84000" y="24150"/>
                    <a:pt x="84000" y="24150"/>
                  </a:cubicBezTo>
                  <a:cubicBezTo>
                    <a:pt x="83612" y="24905"/>
                    <a:pt x="83612" y="24905"/>
                    <a:pt x="83612" y="24905"/>
                  </a:cubicBezTo>
                  <a:cubicBezTo>
                    <a:pt x="84000" y="25408"/>
                    <a:pt x="84000" y="25408"/>
                    <a:pt x="84000" y="25408"/>
                  </a:cubicBezTo>
                  <a:cubicBezTo>
                    <a:pt x="83225" y="26666"/>
                    <a:pt x="83225" y="26666"/>
                    <a:pt x="83225" y="26666"/>
                  </a:cubicBezTo>
                  <a:cubicBezTo>
                    <a:pt x="82645" y="26918"/>
                    <a:pt x="82645" y="26918"/>
                    <a:pt x="82645" y="26918"/>
                  </a:cubicBezTo>
                  <a:cubicBezTo>
                    <a:pt x="82064" y="26918"/>
                    <a:pt x="82064" y="26918"/>
                    <a:pt x="82064" y="26918"/>
                  </a:cubicBezTo>
                  <a:cubicBezTo>
                    <a:pt x="81483" y="26666"/>
                    <a:pt x="81483" y="26666"/>
                    <a:pt x="81483" y="26666"/>
                  </a:cubicBezTo>
                  <a:cubicBezTo>
                    <a:pt x="81290" y="26666"/>
                    <a:pt x="81290" y="26666"/>
                    <a:pt x="81290" y="26666"/>
                  </a:cubicBezTo>
                  <a:cubicBezTo>
                    <a:pt x="81290" y="26918"/>
                    <a:pt x="81290" y="26918"/>
                    <a:pt x="81290" y="26918"/>
                  </a:cubicBezTo>
                  <a:cubicBezTo>
                    <a:pt x="80903" y="27672"/>
                    <a:pt x="80903" y="27672"/>
                    <a:pt x="80903" y="27672"/>
                  </a:cubicBezTo>
                  <a:cubicBezTo>
                    <a:pt x="80709" y="27924"/>
                    <a:pt x="80709" y="27924"/>
                    <a:pt x="80709" y="27924"/>
                  </a:cubicBezTo>
                  <a:cubicBezTo>
                    <a:pt x="80129" y="28679"/>
                    <a:pt x="80129" y="28679"/>
                    <a:pt x="80129" y="28679"/>
                  </a:cubicBezTo>
                  <a:cubicBezTo>
                    <a:pt x="79741" y="29182"/>
                    <a:pt x="79741" y="29182"/>
                    <a:pt x="79741" y="29182"/>
                  </a:cubicBezTo>
                  <a:cubicBezTo>
                    <a:pt x="78387" y="28679"/>
                    <a:pt x="78387" y="28679"/>
                    <a:pt x="78387" y="28679"/>
                  </a:cubicBezTo>
                  <a:cubicBezTo>
                    <a:pt x="77032" y="27924"/>
                    <a:pt x="77032" y="27924"/>
                    <a:pt x="77032" y="27924"/>
                  </a:cubicBezTo>
                  <a:cubicBezTo>
                    <a:pt x="76451" y="27672"/>
                    <a:pt x="76451" y="27672"/>
                    <a:pt x="76451" y="27672"/>
                  </a:cubicBezTo>
                  <a:cubicBezTo>
                    <a:pt x="75870" y="27924"/>
                    <a:pt x="75870" y="27924"/>
                    <a:pt x="75870" y="27924"/>
                  </a:cubicBezTo>
                  <a:cubicBezTo>
                    <a:pt x="75677" y="28679"/>
                    <a:pt x="75677" y="28679"/>
                    <a:pt x="75677" y="28679"/>
                  </a:cubicBezTo>
                  <a:cubicBezTo>
                    <a:pt x="75677" y="29433"/>
                    <a:pt x="75677" y="29433"/>
                    <a:pt x="75677" y="29433"/>
                  </a:cubicBezTo>
                  <a:cubicBezTo>
                    <a:pt x="75677" y="30188"/>
                    <a:pt x="75677" y="30188"/>
                    <a:pt x="75677" y="30188"/>
                  </a:cubicBezTo>
                  <a:cubicBezTo>
                    <a:pt x="75870" y="30440"/>
                    <a:pt x="75870" y="30440"/>
                    <a:pt x="75870" y="30440"/>
                  </a:cubicBezTo>
                  <a:cubicBezTo>
                    <a:pt x="76258" y="30440"/>
                    <a:pt x="76258" y="30440"/>
                    <a:pt x="76258" y="30440"/>
                  </a:cubicBezTo>
                  <a:cubicBezTo>
                    <a:pt x="77032" y="31698"/>
                    <a:pt x="77032" y="31698"/>
                    <a:pt x="77032" y="31698"/>
                  </a:cubicBezTo>
                  <a:cubicBezTo>
                    <a:pt x="77612" y="32452"/>
                    <a:pt x="77612" y="32452"/>
                    <a:pt x="77612" y="32452"/>
                  </a:cubicBezTo>
                  <a:cubicBezTo>
                    <a:pt x="77419" y="32704"/>
                    <a:pt x="77419" y="32704"/>
                    <a:pt x="77419" y="32704"/>
                  </a:cubicBezTo>
                  <a:cubicBezTo>
                    <a:pt x="76838" y="33459"/>
                    <a:pt x="76838" y="33459"/>
                    <a:pt x="76838" y="33459"/>
                  </a:cubicBezTo>
                  <a:cubicBezTo>
                    <a:pt x="76451" y="33710"/>
                    <a:pt x="76451" y="33710"/>
                    <a:pt x="76451" y="33710"/>
                  </a:cubicBezTo>
                  <a:cubicBezTo>
                    <a:pt x="76258" y="34213"/>
                    <a:pt x="76258" y="34213"/>
                    <a:pt x="76258" y="34213"/>
                  </a:cubicBezTo>
                  <a:cubicBezTo>
                    <a:pt x="75870" y="35220"/>
                    <a:pt x="75870" y="35220"/>
                    <a:pt x="75870" y="35220"/>
                  </a:cubicBezTo>
                  <a:cubicBezTo>
                    <a:pt x="75290" y="35974"/>
                    <a:pt x="75290" y="35974"/>
                    <a:pt x="75290" y="35974"/>
                  </a:cubicBezTo>
                  <a:cubicBezTo>
                    <a:pt x="74322" y="36729"/>
                    <a:pt x="74322" y="36729"/>
                    <a:pt x="74322" y="36729"/>
                  </a:cubicBezTo>
                  <a:cubicBezTo>
                    <a:pt x="73354" y="36981"/>
                    <a:pt x="73354" y="36981"/>
                    <a:pt x="73354" y="36981"/>
                  </a:cubicBezTo>
                  <a:cubicBezTo>
                    <a:pt x="72580" y="36981"/>
                    <a:pt x="72580" y="36981"/>
                    <a:pt x="72580" y="36981"/>
                  </a:cubicBezTo>
                  <a:cubicBezTo>
                    <a:pt x="70645" y="36981"/>
                    <a:pt x="70645" y="36981"/>
                    <a:pt x="70645" y="36981"/>
                  </a:cubicBezTo>
                  <a:cubicBezTo>
                    <a:pt x="69096" y="37484"/>
                    <a:pt x="69096" y="37484"/>
                    <a:pt x="69096" y="37484"/>
                  </a:cubicBezTo>
                  <a:cubicBezTo>
                    <a:pt x="67354" y="38238"/>
                    <a:pt x="67354" y="38238"/>
                    <a:pt x="67354" y="38238"/>
                  </a:cubicBezTo>
                  <a:cubicBezTo>
                    <a:pt x="66000" y="39245"/>
                    <a:pt x="66000" y="39245"/>
                    <a:pt x="66000" y="39245"/>
                  </a:cubicBezTo>
                  <a:cubicBezTo>
                    <a:pt x="65612" y="39496"/>
                    <a:pt x="65612" y="39496"/>
                    <a:pt x="65612" y="39496"/>
                  </a:cubicBezTo>
                  <a:cubicBezTo>
                    <a:pt x="65032" y="39496"/>
                    <a:pt x="65032" y="39496"/>
                    <a:pt x="65032" y="39496"/>
                  </a:cubicBezTo>
                  <a:cubicBezTo>
                    <a:pt x="64838" y="39496"/>
                    <a:pt x="64838" y="39496"/>
                    <a:pt x="64838" y="39496"/>
                  </a:cubicBezTo>
                  <a:cubicBezTo>
                    <a:pt x="64258" y="39245"/>
                    <a:pt x="64258" y="39245"/>
                    <a:pt x="64258" y="39245"/>
                  </a:cubicBezTo>
                  <a:cubicBezTo>
                    <a:pt x="64064" y="38742"/>
                    <a:pt x="64064" y="38742"/>
                    <a:pt x="64064" y="38742"/>
                  </a:cubicBezTo>
                  <a:cubicBezTo>
                    <a:pt x="63096" y="38742"/>
                    <a:pt x="63096" y="38742"/>
                    <a:pt x="63096" y="38742"/>
                  </a:cubicBezTo>
                  <a:cubicBezTo>
                    <a:pt x="62322" y="38742"/>
                    <a:pt x="62322" y="38742"/>
                    <a:pt x="62322" y="38742"/>
                  </a:cubicBezTo>
                  <a:cubicBezTo>
                    <a:pt x="61548" y="38742"/>
                    <a:pt x="61548" y="38742"/>
                    <a:pt x="61548" y="38742"/>
                  </a:cubicBezTo>
                  <a:cubicBezTo>
                    <a:pt x="59806" y="38238"/>
                    <a:pt x="59806" y="38238"/>
                    <a:pt x="59806" y="38238"/>
                  </a:cubicBezTo>
                  <a:cubicBezTo>
                    <a:pt x="58451" y="37484"/>
                    <a:pt x="58451" y="37484"/>
                    <a:pt x="58451" y="37484"/>
                  </a:cubicBezTo>
                  <a:cubicBezTo>
                    <a:pt x="57870" y="36981"/>
                    <a:pt x="57870" y="36981"/>
                    <a:pt x="57870" y="36981"/>
                  </a:cubicBezTo>
                  <a:cubicBezTo>
                    <a:pt x="57096" y="36226"/>
                    <a:pt x="57096" y="36226"/>
                    <a:pt x="57096" y="36226"/>
                  </a:cubicBezTo>
                  <a:cubicBezTo>
                    <a:pt x="55354" y="36226"/>
                    <a:pt x="55354" y="36226"/>
                    <a:pt x="55354" y="36226"/>
                  </a:cubicBezTo>
                  <a:cubicBezTo>
                    <a:pt x="54000" y="35974"/>
                    <a:pt x="54000" y="35974"/>
                    <a:pt x="54000" y="35974"/>
                  </a:cubicBezTo>
                  <a:cubicBezTo>
                    <a:pt x="53419" y="35974"/>
                    <a:pt x="53419" y="35974"/>
                    <a:pt x="53419" y="35974"/>
                  </a:cubicBezTo>
                  <a:cubicBezTo>
                    <a:pt x="52645" y="36226"/>
                    <a:pt x="52645" y="36226"/>
                    <a:pt x="52645" y="36226"/>
                  </a:cubicBezTo>
                  <a:cubicBezTo>
                    <a:pt x="51483" y="36226"/>
                    <a:pt x="51483" y="36226"/>
                    <a:pt x="51483" y="36226"/>
                  </a:cubicBezTo>
                  <a:cubicBezTo>
                    <a:pt x="50709" y="36226"/>
                    <a:pt x="50709" y="36226"/>
                    <a:pt x="50709" y="36226"/>
                  </a:cubicBezTo>
                  <a:cubicBezTo>
                    <a:pt x="48967" y="35974"/>
                    <a:pt x="48967" y="35974"/>
                    <a:pt x="48967" y="35974"/>
                  </a:cubicBezTo>
                  <a:cubicBezTo>
                    <a:pt x="47032" y="35723"/>
                    <a:pt x="47032" y="35723"/>
                    <a:pt x="47032" y="35723"/>
                  </a:cubicBezTo>
                  <a:cubicBezTo>
                    <a:pt x="46451" y="35974"/>
                    <a:pt x="46451" y="35974"/>
                    <a:pt x="46451" y="35974"/>
                  </a:cubicBezTo>
                  <a:cubicBezTo>
                    <a:pt x="46064" y="35723"/>
                    <a:pt x="46064" y="35723"/>
                    <a:pt x="46064" y="35723"/>
                  </a:cubicBezTo>
                  <a:cubicBezTo>
                    <a:pt x="45677" y="35220"/>
                    <a:pt x="45677" y="35220"/>
                    <a:pt x="45677" y="35220"/>
                  </a:cubicBezTo>
                  <a:cubicBezTo>
                    <a:pt x="45096" y="34465"/>
                    <a:pt x="45096" y="34465"/>
                    <a:pt x="45096" y="34465"/>
                  </a:cubicBezTo>
                  <a:cubicBezTo>
                    <a:pt x="44516" y="34213"/>
                    <a:pt x="44516" y="34213"/>
                    <a:pt x="44516" y="34213"/>
                  </a:cubicBezTo>
                  <a:cubicBezTo>
                    <a:pt x="43935" y="33459"/>
                    <a:pt x="43935" y="33459"/>
                    <a:pt x="43935" y="33459"/>
                  </a:cubicBezTo>
                  <a:cubicBezTo>
                    <a:pt x="42967" y="31949"/>
                    <a:pt x="42967" y="31949"/>
                    <a:pt x="42967" y="31949"/>
                  </a:cubicBezTo>
                  <a:cubicBezTo>
                    <a:pt x="42580" y="31698"/>
                    <a:pt x="42580" y="31698"/>
                    <a:pt x="42580" y="31698"/>
                  </a:cubicBezTo>
                  <a:cubicBezTo>
                    <a:pt x="42387" y="30943"/>
                    <a:pt x="42387" y="30943"/>
                    <a:pt x="42387" y="30943"/>
                  </a:cubicBezTo>
                  <a:cubicBezTo>
                    <a:pt x="42000" y="30440"/>
                    <a:pt x="42000" y="30440"/>
                    <a:pt x="42000" y="30440"/>
                  </a:cubicBezTo>
                  <a:cubicBezTo>
                    <a:pt x="41806" y="30440"/>
                    <a:pt x="41806" y="30440"/>
                    <a:pt x="41806" y="30440"/>
                  </a:cubicBezTo>
                  <a:cubicBezTo>
                    <a:pt x="41032" y="30440"/>
                    <a:pt x="41032" y="30440"/>
                    <a:pt x="41032" y="30440"/>
                  </a:cubicBezTo>
                  <a:cubicBezTo>
                    <a:pt x="39677" y="29433"/>
                    <a:pt x="39677" y="29433"/>
                    <a:pt x="39677" y="29433"/>
                  </a:cubicBezTo>
                  <a:cubicBezTo>
                    <a:pt x="38709" y="29182"/>
                    <a:pt x="38709" y="29182"/>
                    <a:pt x="38709" y="29182"/>
                  </a:cubicBezTo>
                  <a:cubicBezTo>
                    <a:pt x="38129" y="28679"/>
                    <a:pt x="38129" y="28679"/>
                    <a:pt x="38129" y="28679"/>
                  </a:cubicBezTo>
                  <a:cubicBezTo>
                    <a:pt x="37741" y="28427"/>
                    <a:pt x="37741" y="28427"/>
                    <a:pt x="37741" y="28427"/>
                  </a:cubicBezTo>
                  <a:cubicBezTo>
                    <a:pt x="36774" y="27924"/>
                    <a:pt x="36774" y="27924"/>
                    <a:pt x="36774" y="27924"/>
                  </a:cubicBezTo>
                  <a:cubicBezTo>
                    <a:pt x="35225" y="27924"/>
                    <a:pt x="35225" y="27924"/>
                    <a:pt x="35225" y="27924"/>
                  </a:cubicBezTo>
                  <a:cubicBezTo>
                    <a:pt x="32709" y="27672"/>
                    <a:pt x="32709" y="27672"/>
                    <a:pt x="32709" y="27672"/>
                  </a:cubicBezTo>
                  <a:cubicBezTo>
                    <a:pt x="31548" y="26918"/>
                    <a:pt x="31548" y="26918"/>
                    <a:pt x="31548" y="26918"/>
                  </a:cubicBezTo>
                  <a:cubicBezTo>
                    <a:pt x="31354" y="26666"/>
                    <a:pt x="31354" y="26666"/>
                    <a:pt x="31354" y="26666"/>
                  </a:cubicBezTo>
                  <a:cubicBezTo>
                    <a:pt x="30967" y="25911"/>
                    <a:pt x="30967" y="25911"/>
                    <a:pt x="30967" y="25911"/>
                  </a:cubicBezTo>
                  <a:cubicBezTo>
                    <a:pt x="30967" y="25157"/>
                    <a:pt x="30967" y="25157"/>
                    <a:pt x="30967" y="25157"/>
                  </a:cubicBezTo>
                  <a:cubicBezTo>
                    <a:pt x="31354" y="24905"/>
                    <a:pt x="31354" y="24905"/>
                    <a:pt x="31354" y="24905"/>
                  </a:cubicBezTo>
                  <a:cubicBezTo>
                    <a:pt x="30967" y="24402"/>
                    <a:pt x="30967" y="24402"/>
                    <a:pt x="30967" y="24402"/>
                  </a:cubicBezTo>
                  <a:cubicBezTo>
                    <a:pt x="30774" y="23396"/>
                    <a:pt x="30774" y="23396"/>
                    <a:pt x="30774" y="23396"/>
                  </a:cubicBezTo>
                  <a:cubicBezTo>
                    <a:pt x="30774" y="22641"/>
                    <a:pt x="30774" y="22641"/>
                    <a:pt x="30774" y="22641"/>
                  </a:cubicBezTo>
                  <a:cubicBezTo>
                    <a:pt x="30193" y="21635"/>
                    <a:pt x="30193" y="21635"/>
                    <a:pt x="30193" y="21635"/>
                  </a:cubicBezTo>
                  <a:cubicBezTo>
                    <a:pt x="29419" y="20880"/>
                    <a:pt x="29419" y="20880"/>
                    <a:pt x="29419" y="20880"/>
                  </a:cubicBezTo>
                  <a:cubicBezTo>
                    <a:pt x="28838" y="20125"/>
                    <a:pt x="28838" y="20125"/>
                    <a:pt x="28838" y="20125"/>
                  </a:cubicBezTo>
                  <a:cubicBezTo>
                    <a:pt x="28258" y="19371"/>
                    <a:pt x="28258" y="19371"/>
                    <a:pt x="28258" y="19371"/>
                  </a:cubicBezTo>
                  <a:cubicBezTo>
                    <a:pt x="27290" y="18616"/>
                    <a:pt x="27290" y="18616"/>
                    <a:pt x="27290" y="18616"/>
                  </a:cubicBezTo>
                  <a:cubicBezTo>
                    <a:pt x="27096" y="18364"/>
                    <a:pt x="27096" y="18364"/>
                    <a:pt x="27096" y="18364"/>
                  </a:cubicBezTo>
                  <a:cubicBezTo>
                    <a:pt x="26903" y="18616"/>
                    <a:pt x="26903" y="18616"/>
                    <a:pt x="26903" y="18616"/>
                  </a:cubicBezTo>
                  <a:cubicBezTo>
                    <a:pt x="26322" y="18364"/>
                    <a:pt x="26322" y="18364"/>
                    <a:pt x="26322" y="18364"/>
                  </a:cubicBezTo>
                  <a:cubicBezTo>
                    <a:pt x="25935" y="17861"/>
                    <a:pt x="25935" y="17861"/>
                    <a:pt x="25935" y="17861"/>
                  </a:cubicBezTo>
                  <a:cubicBezTo>
                    <a:pt x="25354" y="17861"/>
                    <a:pt x="25354" y="17861"/>
                    <a:pt x="25354" y="17861"/>
                  </a:cubicBezTo>
                  <a:cubicBezTo>
                    <a:pt x="24580" y="17861"/>
                    <a:pt x="24580" y="17861"/>
                    <a:pt x="24580" y="17861"/>
                  </a:cubicBezTo>
                  <a:cubicBezTo>
                    <a:pt x="24000" y="17106"/>
                    <a:pt x="24000" y="17106"/>
                    <a:pt x="24000" y="17106"/>
                  </a:cubicBezTo>
                  <a:cubicBezTo>
                    <a:pt x="23419" y="16855"/>
                    <a:pt x="23419" y="16855"/>
                    <a:pt x="23419" y="16855"/>
                  </a:cubicBezTo>
                  <a:cubicBezTo>
                    <a:pt x="23032" y="16603"/>
                    <a:pt x="23032" y="16603"/>
                    <a:pt x="23032" y="16603"/>
                  </a:cubicBezTo>
                  <a:cubicBezTo>
                    <a:pt x="22451" y="16100"/>
                    <a:pt x="22451" y="16100"/>
                    <a:pt x="22451" y="16100"/>
                  </a:cubicBezTo>
                  <a:cubicBezTo>
                    <a:pt x="22451" y="15849"/>
                    <a:pt x="22451" y="15849"/>
                    <a:pt x="22451" y="15849"/>
                  </a:cubicBezTo>
                  <a:cubicBezTo>
                    <a:pt x="21870" y="15345"/>
                    <a:pt x="21870" y="15345"/>
                    <a:pt x="21870" y="15345"/>
                  </a:cubicBezTo>
                  <a:cubicBezTo>
                    <a:pt x="21483" y="15094"/>
                    <a:pt x="21483" y="15094"/>
                    <a:pt x="21483" y="15094"/>
                  </a:cubicBezTo>
                  <a:cubicBezTo>
                    <a:pt x="21483" y="14591"/>
                    <a:pt x="21483" y="14591"/>
                    <a:pt x="21483" y="14591"/>
                  </a:cubicBezTo>
                  <a:cubicBezTo>
                    <a:pt x="21483" y="14339"/>
                    <a:pt x="21483" y="14339"/>
                    <a:pt x="21483" y="14339"/>
                  </a:cubicBezTo>
                  <a:cubicBezTo>
                    <a:pt x="21483" y="14088"/>
                    <a:pt x="21483" y="14088"/>
                    <a:pt x="21483" y="14088"/>
                  </a:cubicBezTo>
                  <a:cubicBezTo>
                    <a:pt x="21290" y="14339"/>
                    <a:pt x="21290" y="14339"/>
                    <a:pt x="21290" y="14339"/>
                  </a:cubicBezTo>
                  <a:cubicBezTo>
                    <a:pt x="20516" y="14339"/>
                    <a:pt x="20516" y="14339"/>
                    <a:pt x="20516" y="14339"/>
                  </a:cubicBezTo>
                  <a:cubicBezTo>
                    <a:pt x="19548" y="14339"/>
                    <a:pt x="19548" y="14339"/>
                    <a:pt x="19548" y="14339"/>
                  </a:cubicBezTo>
                  <a:cubicBezTo>
                    <a:pt x="19354" y="14591"/>
                    <a:pt x="19354" y="14591"/>
                    <a:pt x="19354" y="14591"/>
                  </a:cubicBezTo>
                  <a:cubicBezTo>
                    <a:pt x="19548" y="15094"/>
                    <a:pt x="19548" y="15094"/>
                    <a:pt x="19548" y="15094"/>
                  </a:cubicBezTo>
                  <a:cubicBezTo>
                    <a:pt x="19548" y="15849"/>
                    <a:pt x="19548" y="15849"/>
                    <a:pt x="19548" y="15849"/>
                  </a:cubicBezTo>
                  <a:cubicBezTo>
                    <a:pt x="18967" y="16603"/>
                    <a:pt x="18967" y="16603"/>
                    <a:pt x="18967" y="16603"/>
                  </a:cubicBezTo>
                  <a:cubicBezTo>
                    <a:pt x="18580" y="16603"/>
                    <a:pt x="18580" y="16603"/>
                    <a:pt x="18580" y="16603"/>
                  </a:cubicBezTo>
                  <a:cubicBezTo>
                    <a:pt x="18193" y="16855"/>
                    <a:pt x="18193" y="16855"/>
                    <a:pt x="18193" y="16855"/>
                  </a:cubicBezTo>
                  <a:cubicBezTo>
                    <a:pt x="18000" y="17106"/>
                    <a:pt x="18000" y="17106"/>
                    <a:pt x="18000" y="17106"/>
                  </a:cubicBezTo>
                  <a:cubicBezTo>
                    <a:pt x="18000" y="17861"/>
                    <a:pt x="18000" y="17861"/>
                    <a:pt x="18000" y="17861"/>
                  </a:cubicBezTo>
                  <a:cubicBezTo>
                    <a:pt x="18193" y="18616"/>
                    <a:pt x="18193" y="18616"/>
                    <a:pt x="18193" y="18616"/>
                  </a:cubicBezTo>
                  <a:cubicBezTo>
                    <a:pt x="18774" y="20125"/>
                    <a:pt x="18774" y="20125"/>
                    <a:pt x="18774" y="20125"/>
                  </a:cubicBezTo>
                  <a:cubicBezTo>
                    <a:pt x="18967" y="20880"/>
                    <a:pt x="18967" y="20880"/>
                    <a:pt x="18967" y="20880"/>
                  </a:cubicBezTo>
                  <a:cubicBezTo>
                    <a:pt x="18774" y="21132"/>
                    <a:pt x="18774" y="21132"/>
                    <a:pt x="18774" y="21132"/>
                  </a:cubicBezTo>
                  <a:cubicBezTo>
                    <a:pt x="18193" y="21635"/>
                    <a:pt x="18193" y="21635"/>
                    <a:pt x="18193" y="21635"/>
                  </a:cubicBezTo>
                  <a:cubicBezTo>
                    <a:pt x="17612" y="21886"/>
                    <a:pt x="17612" y="21886"/>
                    <a:pt x="17612" y="21886"/>
                  </a:cubicBezTo>
                  <a:cubicBezTo>
                    <a:pt x="17419" y="21635"/>
                    <a:pt x="17419" y="21635"/>
                    <a:pt x="17419" y="21635"/>
                  </a:cubicBezTo>
                  <a:cubicBezTo>
                    <a:pt x="16838" y="21635"/>
                    <a:pt x="16838" y="21635"/>
                    <a:pt x="16838" y="21635"/>
                  </a:cubicBezTo>
                  <a:cubicBezTo>
                    <a:pt x="16064" y="21635"/>
                    <a:pt x="16064" y="21635"/>
                    <a:pt x="16064" y="21635"/>
                  </a:cubicBezTo>
                  <a:cubicBezTo>
                    <a:pt x="14903" y="21132"/>
                    <a:pt x="14903" y="21132"/>
                    <a:pt x="14903" y="21132"/>
                  </a:cubicBezTo>
                  <a:cubicBezTo>
                    <a:pt x="14129" y="20880"/>
                    <a:pt x="14129" y="20880"/>
                    <a:pt x="14129" y="20880"/>
                  </a:cubicBezTo>
                  <a:cubicBezTo>
                    <a:pt x="13741" y="20880"/>
                    <a:pt x="13741" y="20880"/>
                    <a:pt x="13741" y="20880"/>
                  </a:cubicBezTo>
                  <a:cubicBezTo>
                    <a:pt x="13741" y="21635"/>
                    <a:pt x="13741" y="21635"/>
                    <a:pt x="13741" y="21635"/>
                  </a:cubicBezTo>
                  <a:cubicBezTo>
                    <a:pt x="13741" y="22138"/>
                    <a:pt x="13741" y="22138"/>
                    <a:pt x="13741" y="22138"/>
                  </a:cubicBezTo>
                  <a:cubicBezTo>
                    <a:pt x="13548" y="22893"/>
                    <a:pt x="13548" y="22893"/>
                    <a:pt x="13548" y="22893"/>
                  </a:cubicBezTo>
                  <a:cubicBezTo>
                    <a:pt x="13548" y="24402"/>
                    <a:pt x="13548" y="24402"/>
                    <a:pt x="13548" y="24402"/>
                  </a:cubicBezTo>
                  <a:cubicBezTo>
                    <a:pt x="13548" y="25911"/>
                    <a:pt x="13548" y="25911"/>
                    <a:pt x="13548" y="25911"/>
                  </a:cubicBezTo>
                  <a:cubicBezTo>
                    <a:pt x="13741" y="26163"/>
                    <a:pt x="13741" y="26163"/>
                    <a:pt x="13741" y="26163"/>
                  </a:cubicBezTo>
                  <a:cubicBezTo>
                    <a:pt x="14129" y="26666"/>
                    <a:pt x="14129" y="26666"/>
                    <a:pt x="14129" y="26666"/>
                  </a:cubicBezTo>
                  <a:cubicBezTo>
                    <a:pt x="14322" y="26918"/>
                    <a:pt x="14322" y="26918"/>
                    <a:pt x="14322" y="26918"/>
                  </a:cubicBezTo>
                  <a:cubicBezTo>
                    <a:pt x="14709" y="27421"/>
                    <a:pt x="14709" y="27421"/>
                    <a:pt x="14709" y="27421"/>
                  </a:cubicBezTo>
                  <a:cubicBezTo>
                    <a:pt x="14322" y="27672"/>
                    <a:pt x="14322" y="27672"/>
                    <a:pt x="14322" y="27672"/>
                  </a:cubicBezTo>
                  <a:cubicBezTo>
                    <a:pt x="14129" y="27672"/>
                    <a:pt x="14129" y="27672"/>
                    <a:pt x="14129" y="27672"/>
                  </a:cubicBezTo>
                  <a:cubicBezTo>
                    <a:pt x="13548" y="27672"/>
                    <a:pt x="13548" y="27672"/>
                    <a:pt x="13548" y="27672"/>
                  </a:cubicBezTo>
                  <a:cubicBezTo>
                    <a:pt x="13161" y="27672"/>
                    <a:pt x="13161" y="27672"/>
                    <a:pt x="13161" y="27672"/>
                  </a:cubicBezTo>
                  <a:cubicBezTo>
                    <a:pt x="12774" y="27421"/>
                    <a:pt x="12774" y="27421"/>
                    <a:pt x="12774" y="27421"/>
                  </a:cubicBezTo>
                  <a:cubicBezTo>
                    <a:pt x="12193" y="27421"/>
                    <a:pt x="12193" y="27421"/>
                    <a:pt x="12193" y="27421"/>
                  </a:cubicBezTo>
                  <a:cubicBezTo>
                    <a:pt x="11032" y="27672"/>
                    <a:pt x="11032" y="27672"/>
                    <a:pt x="11032" y="27672"/>
                  </a:cubicBezTo>
                  <a:cubicBezTo>
                    <a:pt x="9870" y="27924"/>
                    <a:pt x="9870" y="27924"/>
                    <a:pt x="9870" y="27924"/>
                  </a:cubicBezTo>
                  <a:cubicBezTo>
                    <a:pt x="9677" y="27924"/>
                    <a:pt x="9677" y="27924"/>
                    <a:pt x="9677" y="27924"/>
                  </a:cubicBezTo>
                  <a:cubicBezTo>
                    <a:pt x="9290" y="28427"/>
                    <a:pt x="9290" y="28427"/>
                    <a:pt x="9290" y="28427"/>
                  </a:cubicBezTo>
                  <a:cubicBezTo>
                    <a:pt x="9290" y="28679"/>
                    <a:pt x="9290" y="28679"/>
                    <a:pt x="9290" y="28679"/>
                  </a:cubicBezTo>
                  <a:cubicBezTo>
                    <a:pt x="9870" y="28679"/>
                    <a:pt x="9870" y="28679"/>
                    <a:pt x="9870" y="28679"/>
                  </a:cubicBezTo>
                  <a:cubicBezTo>
                    <a:pt x="10451" y="28679"/>
                    <a:pt x="10451" y="28679"/>
                    <a:pt x="10451" y="28679"/>
                  </a:cubicBezTo>
                  <a:cubicBezTo>
                    <a:pt x="10451" y="29182"/>
                    <a:pt x="10451" y="29182"/>
                    <a:pt x="10451" y="29182"/>
                  </a:cubicBezTo>
                  <a:cubicBezTo>
                    <a:pt x="10645" y="30188"/>
                    <a:pt x="10645" y="30188"/>
                    <a:pt x="10645" y="30188"/>
                  </a:cubicBezTo>
                  <a:cubicBezTo>
                    <a:pt x="11032" y="30943"/>
                    <a:pt x="11032" y="30943"/>
                    <a:pt x="11032" y="30943"/>
                  </a:cubicBezTo>
                  <a:cubicBezTo>
                    <a:pt x="11612" y="31949"/>
                    <a:pt x="11612" y="31949"/>
                    <a:pt x="11612" y="31949"/>
                  </a:cubicBezTo>
                  <a:cubicBezTo>
                    <a:pt x="11806" y="32704"/>
                    <a:pt x="11806" y="32704"/>
                    <a:pt x="11806" y="32704"/>
                  </a:cubicBezTo>
                  <a:cubicBezTo>
                    <a:pt x="12193" y="33459"/>
                    <a:pt x="12193" y="33459"/>
                    <a:pt x="12193" y="33459"/>
                  </a:cubicBezTo>
                  <a:cubicBezTo>
                    <a:pt x="12387" y="34213"/>
                    <a:pt x="12387" y="34213"/>
                    <a:pt x="12387" y="34213"/>
                  </a:cubicBezTo>
                  <a:cubicBezTo>
                    <a:pt x="12774" y="34213"/>
                    <a:pt x="12774" y="34213"/>
                    <a:pt x="12774" y="34213"/>
                  </a:cubicBezTo>
                  <a:cubicBezTo>
                    <a:pt x="12387" y="34465"/>
                    <a:pt x="12387" y="34465"/>
                    <a:pt x="12387" y="34465"/>
                  </a:cubicBezTo>
                  <a:cubicBezTo>
                    <a:pt x="12193" y="34465"/>
                    <a:pt x="12193" y="34465"/>
                    <a:pt x="12193" y="34465"/>
                  </a:cubicBezTo>
                  <a:cubicBezTo>
                    <a:pt x="11806" y="34968"/>
                    <a:pt x="11806" y="34968"/>
                    <a:pt x="11806" y="34968"/>
                  </a:cubicBezTo>
                  <a:cubicBezTo>
                    <a:pt x="12387" y="35220"/>
                    <a:pt x="12387" y="35220"/>
                    <a:pt x="12387" y="35220"/>
                  </a:cubicBezTo>
                  <a:cubicBezTo>
                    <a:pt x="11806" y="35723"/>
                    <a:pt x="11806" y="35723"/>
                    <a:pt x="11806" y="35723"/>
                  </a:cubicBezTo>
                  <a:cubicBezTo>
                    <a:pt x="11612" y="35974"/>
                    <a:pt x="11612" y="35974"/>
                    <a:pt x="11612" y="35974"/>
                  </a:cubicBezTo>
                  <a:cubicBezTo>
                    <a:pt x="11806" y="36226"/>
                    <a:pt x="11806" y="36226"/>
                    <a:pt x="11806" y="36226"/>
                  </a:cubicBezTo>
                  <a:cubicBezTo>
                    <a:pt x="12193" y="36981"/>
                    <a:pt x="12193" y="36981"/>
                    <a:pt x="12193" y="36981"/>
                  </a:cubicBezTo>
                  <a:cubicBezTo>
                    <a:pt x="12193" y="38238"/>
                    <a:pt x="12193" y="38238"/>
                    <a:pt x="12193" y="38238"/>
                  </a:cubicBezTo>
                  <a:cubicBezTo>
                    <a:pt x="11225" y="38742"/>
                    <a:pt x="11225" y="38742"/>
                    <a:pt x="11225" y="38742"/>
                  </a:cubicBezTo>
                  <a:cubicBezTo>
                    <a:pt x="10258" y="39496"/>
                    <a:pt x="10258" y="39496"/>
                    <a:pt x="10258" y="39496"/>
                  </a:cubicBezTo>
                  <a:cubicBezTo>
                    <a:pt x="9483" y="40000"/>
                    <a:pt x="9483" y="40000"/>
                    <a:pt x="9483" y="40000"/>
                  </a:cubicBezTo>
                  <a:cubicBezTo>
                    <a:pt x="9290" y="40000"/>
                    <a:pt x="9290" y="40000"/>
                    <a:pt x="9290" y="40000"/>
                  </a:cubicBezTo>
                  <a:cubicBezTo>
                    <a:pt x="9096" y="40251"/>
                    <a:pt x="9096" y="40251"/>
                    <a:pt x="9096" y="40251"/>
                  </a:cubicBezTo>
                  <a:cubicBezTo>
                    <a:pt x="8709" y="41006"/>
                    <a:pt x="8709" y="41006"/>
                    <a:pt x="8709" y="41006"/>
                  </a:cubicBezTo>
                  <a:cubicBezTo>
                    <a:pt x="8709" y="41257"/>
                    <a:pt x="8709" y="41257"/>
                    <a:pt x="8709" y="41257"/>
                  </a:cubicBezTo>
                  <a:cubicBezTo>
                    <a:pt x="8322" y="41761"/>
                    <a:pt x="8322" y="41761"/>
                    <a:pt x="8322" y="41761"/>
                  </a:cubicBezTo>
                  <a:cubicBezTo>
                    <a:pt x="7354" y="41761"/>
                    <a:pt x="7354" y="41761"/>
                    <a:pt x="7354" y="41761"/>
                  </a:cubicBezTo>
                  <a:cubicBezTo>
                    <a:pt x="6387" y="41761"/>
                    <a:pt x="6387" y="41761"/>
                    <a:pt x="6387" y="41761"/>
                  </a:cubicBezTo>
                  <a:cubicBezTo>
                    <a:pt x="6000" y="41761"/>
                    <a:pt x="6000" y="41761"/>
                    <a:pt x="6000" y="41761"/>
                  </a:cubicBezTo>
                  <a:cubicBezTo>
                    <a:pt x="5806" y="42012"/>
                    <a:pt x="5806" y="42012"/>
                    <a:pt x="5806" y="42012"/>
                  </a:cubicBezTo>
                  <a:cubicBezTo>
                    <a:pt x="5806" y="42767"/>
                    <a:pt x="5806" y="42767"/>
                    <a:pt x="5806" y="42767"/>
                  </a:cubicBezTo>
                  <a:cubicBezTo>
                    <a:pt x="5419" y="43522"/>
                    <a:pt x="5419" y="43522"/>
                    <a:pt x="5419" y="43522"/>
                  </a:cubicBezTo>
                  <a:cubicBezTo>
                    <a:pt x="5225" y="43773"/>
                    <a:pt x="5225" y="43773"/>
                    <a:pt x="5225" y="43773"/>
                  </a:cubicBezTo>
                  <a:cubicBezTo>
                    <a:pt x="4451" y="43773"/>
                    <a:pt x="4451" y="43773"/>
                    <a:pt x="4451" y="43773"/>
                  </a:cubicBezTo>
                  <a:cubicBezTo>
                    <a:pt x="4064" y="43773"/>
                    <a:pt x="4064" y="43773"/>
                    <a:pt x="4064" y="43773"/>
                  </a:cubicBezTo>
                  <a:cubicBezTo>
                    <a:pt x="3870" y="43773"/>
                    <a:pt x="3870" y="43773"/>
                    <a:pt x="3870" y="43773"/>
                  </a:cubicBezTo>
                  <a:cubicBezTo>
                    <a:pt x="3483" y="43270"/>
                    <a:pt x="3483" y="43270"/>
                    <a:pt x="3483" y="43270"/>
                  </a:cubicBezTo>
                  <a:cubicBezTo>
                    <a:pt x="3290" y="43270"/>
                    <a:pt x="3290" y="43270"/>
                    <a:pt x="3290" y="43270"/>
                  </a:cubicBezTo>
                  <a:cubicBezTo>
                    <a:pt x="2903" y="43522"/>
                    <a:pt x="2903" y="43522"/>
                    <a:pt x="2903" y="43522"/>
                  </a:cubicBezTo>
                  <a:cubicBezTo>
                    <a:pt x="2322" y="43522"/>
                    <a:pt x="2322" y="43522"/>
                    <a:pt x="2322" y="43522"/>
                  </a:cubicBezTo>
                  <a:cubicBezTo>
                    <a:pt x="1935" y="43522"/>
                    <a:pt x="1935" y="43522"/>
                    <a:pt x="1935" y="43522"/>
                  </a:cubicBezTo>
                  <a:cubicBezTo>
                    <a:pt x="1935" y="43773"/>
                    <a:pt x="1935" y="43773"/>
                    <a:pt x="1935" y="43773"/>
                  </a:cubicBezTo>
                  <a:cubicBezTo>
                    <a:pt x="1548" y="44276"/>
                    <a:pt x="1548" y="44276"/>
                    <a:pt x="1548" y="44276"/>
                  </a:cubicBezTo>
                  <a:cubicBezTo>
                    <a:pt x="1354" y="44528"/>
                    <a:pt x="1354" y="44528"/>
                    <a:pt x="1354" y="44528"/>
                  </a:cubicBezTo>
                  <a:cubicBezTo>
                    <a:pt x="967" y="45031"/>
                    <a:pt x="967" y="45031"/>
                    <a:pt x="967" y="45031"/>
                  </a:cubicBezTo>
                  <a:cubicBezTo>
                    <a:pt x="387" y="45283"/>
                    <a:pt x="387" y="45283"/>
                    <a:pt x="387" y="45283"/>
                  </a:cubicBezTo>
                  <a:cubicBezTo>
                    <a:pt x="387" y="45786"/>
                    <a:pt x="387" y="45786"/>
                    <a:pt x="387" y="45786"/>
                  </a:cubicBezTo>
                  <a:cubicBezTo>
                    <a:pt x="387" y="46037"/>
                    <a:pt x="387" y="46037"/>
                    <a:pt x="387" y="46037"/>
                  </a:cubicBezTo>
                  <a:cubicBezTo>
                    <a:pt x="774" y="46540"/>
                    <a:pt x="774" y="46540"/>
                    <a:pt x="774" y="46540"/>
                  </a:cubicBezTo>
                  <a:cubicBezTo>
                    <a:pt x="387" y="46792"/>
                    <a:pt x="387" y="46792"/>
                    <a:pt x="387" y="46792"/>
                  </a:cubicBezTo>
                  <a:cubicBezTo>
                    <a:pt x="0" y="47044"/>
                    <a:pt x="0" y="47044"/>
                    <a:pt x="0" y="47044"/>
                  </a:cubicBezTo>
                  <a:cubicBezTo>
                    <a:pt x="193" y="47044"/>
                    <a:pt x="193" y="47044"/>
                    <a:pt x="193" y="47044"/>
                  </a:cubicBezTo>
                  <a:cubicBezTo>
                    <a:pt x="193" y="47798"/>
                    <a:pt x="193" y="47798"/>
                    <a:pt x="193" y="47798"/>
                  </a:cubicBezTo>
                  <a:cubicBezTo>
                    <a:pt x="774" y="48553"/>
                    <a:pt x="774" y="48553"/>
                    <a:pt x="774" y="48553"/>
                  </a:cubicBezTo>
                  <a:cubicBezTo>
                    <a:pt x="774" y="49056"/>
                    <a:pt x="774" y="49056"/>
                    <a:pt x="774" y="49056"/>
                  </a:cubicBezTo>
                  <a:cubicBezTo>
                    <a:pt x="774" y="49308"/>
                    <a:pt x="774" y="49308"/>
                    <a:pt x="774" y="49308"/>
                  </a:cubicBezTo>
                  <a:cubicBezTo>
                    <a:pt x="967" y="49559"/>
                    <a:pt x="967" y="49559"/>
                    <a:pt x="967" y="49559"/>
                  </a:cubicBezTo>
                  <a:cubicBezTo>
                    <a:pt x="1354" y="50062"/>
                    <a:pt x="1354" y="50062"/>
                    <a:pt x="1354" y="50062"/>
                  </a:cubicBezTo>
                  <a:cubicBezTo>
                    <a:pt x="1548" y="50062"/>
                    <a:pt x="1548" y="50062"/>
                    <a:pt x="1548" y="50062"/>
                  </a:cubicBezTo>
                  <a:cubicBezTo>
                    <a:pt x="2129" y="49559"/>
                    <a:pt x="2129" y="49559"/>
                    <a:pt x="2129" y="49559"/>
                  </a:cubicBezTo>
                  <a:cubicBezTo>
                    <a:pt x="2322" y="49559"/>
                    <a:pt x="2322" y="49559"/>
                    <a:pt x="2322" y="49559"/>
                  </a:cubicBezTo>
                  <a:cubicBezTo>
                    <a:pt x="3290" y="50062"/>
                    <a:pt x="3290" y="50062"/>
                    <a:pt x="3290" y="50062"/>
                  </a:cubicBezTo>
                  <a:cubicBezTo>
                    <a:pt x="3483" y="50314"/>
                    <a:pt x="3483" y="50314"/>
                    <a:pt x="3483" y="50314"/>
                  </a:cubicBezTo>
                  <a:cubicBezTo>
                    <a:pt x="3483" y="51069"/>
                    <a:pt x="3483" y="51069"/>
                    <a:pt x="3483" y="51069"/>
                  </a:cubicBezTo>
                  <a:cubicBezTo>
                    <a:pt x="3483" y="51320"/>
                    <a:pt x="3483" y="51320"/>
                    <a:pt x="3483" y="51320"/>
                  </a:cubicBezTo>
                  <a:cubicBezTo>
                    <a:pt x="3483" y="51572"/>
                    <a:pt x="3483" y="51572"/>
                    <a:pt x="3483" y="51572"/>
                  </a:cubicBezTo>
                  <a:cubicBezTo>
                    <a:pt x="3870" y="51823"/>
                    <a:pt x="3870" y="51823"/>
                    <a:pt x="3870" y="51823"/>
                  </a:cubicBezTo>
                  <a:cubicBezTo>
                    <a:pt x="4064" y="52075"/>
                    <a:pt x="4064" y="52075"/>
                    <a:pt x="4064" y="52075"/>
                  </a:cubicBezTo>
                  <a:cubicBezTo>
                    <a:pt x="4064" y="52578"/>
                    <a:pt x="4064" y="52578"/>
                    <a:pt x="4064" y="52578"/>
                  </a:cubicBezTo>
                  <a:cubicBezTo>
                    <a:pt x="4064" y="53081"/>
                    <a:pt x="4064" y="53081"/>
                    <a:pt x="4064" y="53081"/>
                  </a:cubicBezTo>
                  <a:cubicBezTo>
                    <a:pt x="4064" y="53333"/>
                    <a:pt x="4064" y="53333"/>
                    <a:pt x="4064" y="53333"/>
                  </a:cubicBezTo>
                  <a:cubicBezTo>
                    <a:pt x="4451" y="53584"/>
                    <a:pt x="4451" y="53584"/>
                    <a:pt x="4451" y="53584"/>
                  </a:cubicBezTo>
                  <a:cubicBezTo>
                    <a:pt x="4645" y="54088"/>
                    <a:pt x="4645" y="54088"/>
                    <a:pt x="4645" y="54088"/>
                  </a:cubicBezTo>
                  <a:cubicBezTo>
                    <a:pt x="4645" y="54339"/>
                    <a:pt x="4645" y="54339"/>
                    <a:pt x="4645" y="54339"/>
                  </a:cubicBezTo>
                  <a:cubicBezTo>
                    <a:pt x="4451" y="54591"/>
                    <a:pt x="4451" y="54591"/>
                    <a:pt x="4451" y="54591"/>
                  </a:cubicBezTo>
                  <a:cubicBezTo>
                    <a:pt x="3870" y="54591"/>
                    <a:pt x="3870" y="54591"/>
                    <a:pt x="3870" y="54591"/>
                  </a:cubicBezTo>
                  <a:cubicBezTo>
                    <a:pt x="3483" y="54591"/>
                    <a:pt x="3483" y="54591"/>
                    <a:pt x="3483" y="54591"/>
                  </a:cubicBezTo>
                  <a:cubicBezTo>
                    <a:pt x="3483" y="55094"/>
                    <a:pt x="3483" y="55094"/>
                    <a:pt x="3483" y="55094"/>
                  </a:cubicBezTo>
                  <a:cubicBezTo>
                    <a:pt x="3483" y="55094"/>
                    <a:pt x="3483" y="55094"/>
                    <a:pt x="3483" y="55094"/>
                  </a:cubicBezTo>
                  <a:cubicBezTo>
                    <a:pt x="3870" y="55345"/>
                    <a:pt x="3870" y="55345"/>
                    <a:pt x="3870" y="55345"/>
                  </a:cubicBezTo>
                  <a:cubicBezTo>
                    <a:pt x="4451" y="55345"/>
                    <a:pt x="4451" y="55345"/>
                    <a:pt x="4451" y="55345"/>
                  </a:cubicBezTo>
                  <a:cubicBezTo>
                    <a:pt x="4451" y="55849"/>
                    <a:pt x="4451" y="55849"/>
                    <a:pt x="4451" y="55849"/>
                  </a:cubicBezTo>
                  <a:cubicBezTo>
                    <a:pt x="4645" y="55345"/>
                    <a:pt x="4645" y="55345"/>
                    <a:pt x="4645" y="55345"/>
                  </a:cubicBezTo>
                  <a:cubicBezTo>
                    <a:pt x="5225" y="55345"/>
                    <a:pt x="5225" y="55345"/>
                    <a:pt x="5225" y="55345"/>
                  </a:cubicBezTo>
                  <a:cubicBezTo>
                    <a:pt x="5806" y="56100"/>
                    <a:pt x="5806" y="56100"/>
                    <a:pt x="5806" y="56100"/>
                  </a:cubicBezTo>
                  <a:cubicBezTo>
                    <a:pt x="6000" y="56100"/>
                    <a:pt x="6000" y="56100"/>
                    <a:pt x="6000" y="56100"/>
                  </a:cubicBezTo>
                  <a:cubicBezTo>
                    <a:pt x="6774" y="56603"/>
                    <a:pt x="6774" y="56603"/>
                    <a:pt x="6774" y="56603"/>
                  </a:cubicBezTo>
                  <a:cubicBezTo>
                    <a:pt x="7161" y="57610"/>
                    <a:pt x="7161" y="57610"/>
                    <a:pt x="7161" y="57610"/>
                  </a:cubicBezTo>
                  <a:cubicBezTo>
                    <a:pt x="7354" y="58616"/>
                    <a:pt x="7354" y="58616"/>
                    <a:pt x="7354" y="58616"/>
                  </a:cubicBezTo>
                  <a:cubicBezTo>
                    <a:pt x="7935" y="59371"/>
                    <a:pt x="7935" y="59371"/>
                    <a:pt x="7935" y="59371"/>
                  </a:cubicBezTo>
                  <a:cubicBezTo>
                    <a:pt x="8516" y="59371"/>
                    <a:pt x="8516" y="59371"/>
                    <a:pt x="8516" y="59371"/>
                  </a:cubicBezTo>
                  <a:cubicBezTo>
                    <a:pt x="8709" y="59119"/>
                    <a:pt x="8709" y="59119"/>
                    <a:pt x="8709" y="59119"/>
                  </a:cubicBezTo>
                  <a:cubicBezTo>
                    <a:pt x="8709" y="59874"/>
                    <a:pt x="8709" y="59874"/>
                    <a:pt x="8709" y="59874"/>
                  </a:cubicBezTo>
                  <a:cubicBezTo>
                    <a:pt x="9096" y="60125"/>
                    <a:pt x="9096" y="60125"/>
                    <a:pt x="9096" y="60125"/>
                  </a:cubicBezTo>
                  <a:cubicBezTo>
                    <a:pt x="9870" y="60377"/>
                    <a:pt x="9870" y="60377"/>
                    <a:pt x="9870" y="60377"/>
                  </a:cubicBezTo>
                  <a:cubicBezTo>
                    <a:pt x="11032" y="60377"/>
                    <a:pt x="11032" y="60377"/>
                    <a:pt x="11032" y="60377"/>
                  </a:cubicBezTo>
                  <a:cubicBezTo>
                    <a:pt x="11612" y="60377"/>
                    <a:pt x="11612" y="60377"/>
                    <a:pt x="11612" y="60377"/>
                  </a:cubicBezTo>
                  <a:cubicBezTo>
                    <a:pt x="11612" y="60628"/>
                    <a:pt x="11612" y="60628"/>
                    <a:pt x="11612" y="60628"/>
                  </a:cubicBezTo>
                  <a:cubicBezTo>
                    <a:pt x="11806" y="60880"/>
                    <a:pt x="11806" y="60880"/>
                    <a:pt x="11806" y="60880"/>
                  </a:cubicBezTo>
                  <a:cubicBezTo>
                    <a:pt x="12387" y="61635"/>
                    <a:pt x="12387" y="61635"/>
                    <a:pt x="12387" y="61635"/>
                  </a:cubicBezTo>
                  <a:cubicBezTo>
                    <a:pt x="12774" y="62389"/>
                    <a:pt x="12774" y="62389"/>
                    <a:pt x="12774" y="62389"/>
                  </a:cubicBezTo>
                  <a:cubicBezTo>
                    <a:pt x="12967" y="62893"/>
                    <a:pt x="12967" y="62893"/>
                    <a:pt x="12967" y="62893"/>
                  </a:cubicBezTo>
                  <a:cubicBezTo>
                    <a:pt x="13161" y="63396"/>
                    <a:pt x="13161" y="63396"/>
                    <a:pt x="13161" y="63396"/>
                  </a:cubicBezTo>
                  <a:cubicBezTo>
                    <a:pt x="14129" y="64150"/>
                    <a:pt x="14129" y="64150"/>
                    <a:pt x="14129" y="64150"/>
                  </a:cubicBezTo>
                  <a:cubicBezTo>
                    <a:pt x="14903" y="64905"/>
                    <a:pt x="14903" y="64905"/>
                    <a:pt x="14903" y="64905"/>
                  </a:cubicBezTo>
                  <a:cubicBezTo>
                    <a:pt x="15096" y="64905"/>
                    <a:pt x="15096" y="64905"/>
                    <a:pt x="15096" y="64905"/>
                  </a:cubicBezTo>
                  <a:cubicBezTo>
                    <a:pt x="15096" y="65157"/>
                    <a:pt x="15096" y="65157"/>
                    <a:pt x="15096" y="65157"/>
                  </a:cubicBezTo>
                  <a:cubicBezTo>
                    <a:pt x="14903" y="65157"/>
                    <a:pt x="14903" y="65157"/>
                    <a:pt x="14903" y="65157"/>
                  </a:cubicBezTo>
                  <a:cubicBezTo>
                    <a:pt x="14709" y="65157"/>
                    <a:pt x="14709" y="65157"/>
                    <a:pt x="14709" y="65157"/>
                  </a:cubicBezTo>
                  <a:cubicBezTo>
                    <a:pt x="14903" y="66163"/>
                    <a:pt x="14903" y="66163"/>
                    <a:pt x="14903" y="66163"/>
                  </a:cubicBezTo>
                  <a:cubicBezTo>
                    <a:pt x="14903" y="66918"/>
                    <a:pt x="14903" y="66918"/>
                    <a:pt x="14903" y="66918"/>
                  </a:cubicBezTo>
                  <a:cubicBezTo>
                    <a:pt x="15290" y="67421"/>
                    <a:pt x="15290" y="67421"/>
                    <a:pt x="15290" y="67421"/>
                  </a:cubicBezTo>
                  <a:cubicBezTo>
                    <a:pt x="15483" y="67672"/>
                    <a:pt x="15483" y="67672"/>
                    <a:pt x="15483" y="67672"/>
                  </a:cubicBezTo>
                  <a:cubicBezTo>
                    <a:pt x="16064" y="68176"/>
                    <a:pt x="16064" y="68176"/>
                    <a:pt x="16064" y="68176"/>
                  </a:cubicBezTo>
                  <a:cubicBezTo>
                    <a:pt x="16645" y="68427"/>
                    <a:pt x="16645" y="68427"/>
                    <a:pt x="16645" y="68427"/>
                  </a:cubicBezTo>
                  <a:cubicBezTo>
                    <a:pt x="16645" y="68679"/>
                    <a:pt x="16645" y="68679"/>
                    <a:pt x="16645" y="68679"/>
                  </a:cubicBezTo>
                  <a:cubicBezTo>
                    <a:pt x="16838" y="69433"/>
                    <a:pt x="16838" y="69433"/>
                    <a:pt x="16838" y="69433"/>
                  </a:cubicBezTo>
                  <a:cubicBezTo>
                    <a:pt x="17032" y="69937"/>
                    <a:pt x="17032" y="69937"/>
                    <a:pt x="17032" y="69937"/>
                  </a:cubicBezTo>
                  <a:cubicBezTo>
                    <a:pt x="17032" y="70188"/>
                    <a:pt x="17032" y="70188"/>
                    <a:pt x="17032" y="70188"/>
                  </a:cubicBezTo>
                  <a:cubicBezTo>
                    <a:pt x="17032" y="70691"/>
                    <a:pt x="17032" y="70691"/>
                    <a:pt x="17032" y="70691"/>
                  </a:cubicBezTo>
                  <a:cubicBezTo>
                    <a:pt x="16838" y="70943"/>
                    <a:pt x="16838" y="70943"/>
                    <a:pt x="16838" y="70943"/>
                  </a:cubicBezTo>
                  <a:cubicBezTo>
                    <a:pt x="16645" y="70943"/>
                    <a:pt x="16645" y="70943"/>
                    <a:pt x="16645" y="70943"/>
                  </a:cubicBezTo>
                  <a:cubicBezTo>
                    <a:pt x="16258" y="70943"/>
                    <a:pt x="16258" y="70943"/>
                    <a:pt x="16258" y="70943"/>
                  </a:cubicBezTo>
                  <a:cubicBezTo>
                    <a:pt x="16064" y="71194"/>
                    <a:pt x="16064" y="71194"/>
                    <a:pt x="16064" y="71194"/>
                  </a:cubicBezTo>
                  <a:cubicBezTo>
                    <a:pt x="15677" y="70943"/>
                    <a:pt x="15677" y="70943"/>
                    <a:pt x="15677" y="70943"/>
                  </a:cubicBezTo>
                  <a:cubicBezTo>
                    <a:pt x="15483" y="70691"/>
                    <a:pt x="15483" y="70691"/>
                    <a:pt x="15483" y="70691"/>
                  </a:cubicBezTo>
                  <a:cubicBezTo>
                    <a:pt x="15096" y="70691"/>
                    <a:pt x="15096" y="70691"/>
                    <a:pt x="15096" y="70691"/>
                  </a:cubicBezTo>
                  <a:cubicBezTo>
                    <a:pt x="14903" y="70691"/>
                    <a:pt x="14903" y="70691"/>
                    <a:pt x="14903" y="70691"/>
                  </a:cubicBezTo>
                  <a:cubicBezTo>
                    <a:pt x="14903" y="71194"/>
                    <a:pt x="14903" y="71194"/>
                    <a:pt x="14903" y="71194"/>
                  </a:cubicBezTo>
                  <a:cubicBezTo>
                    <a:pt x="15096" y="71949"/>
                    <a:pt x="15096" y="71949"/>
                    <a:pt x="15096" y="71949"/>
                  </a:cubicBezTo>
                  <a:cubicBezTo>
                    <a:pt x="15483" y="72452"/>
                    <a:pt x="15483" y="72452"/>
                    <a:pt x="15483" y="72452"/>
                  </a:cubicBezTo>
                  <a:cubicBezTo>
                    <a:pt x="15677" y="72704"/>
                    <a:pt x="15677" y="72704"/>
                    <a:pt x="15677" y="72704"/>
                  </a:cubicBezTo>
                  <a:cubicBezTo>
                    <a:pt x="16064" y="73710"/>
                    <a:pt x="16064" y="73710"/>
                    <a:pt x="16064" y="73710"/>
                  </a:cubicBezTo>
                  <a:cubicBezTo>
                    <a:pt x="16258" y="74465"/>
                    <a:pt x="16258" y="74465"/>
                    <a:pt x="16258" y="74465"/>
                  </a:cubicBezTo>
                  <a:cubicBezTo>
                    <a:pt x="16258" y="74968"/>
                    <a:pt x="16258" y="74968"/>
                    <a:pt x="16258" y="74968"/>
                  </a:cubicBezTo>
                  <a:cubicBezTo>
                    <a:pt x="16645" y="74968"/>
                    <a:pt x="16645" y="74968"/>
                    <a:pt x="16645" y="74968"/>
                  </a:cubicBezTo>
                  <a:cubicBezTo>
                    <a:pt x="16838" y="74465"/>
                    <a:pt x="16838" y="74465"/>
                    <a:pt x="16838" y="74465"/>
                  </a:cubicBezTo>
                  <a:cubicBezTo>
                    <a:pt x="17032" y="74968"/>
                    <a:pt x="17032" y="74968"/>
                    <a:pt x="17032" y="74968"/>
                  </a:cubicBezTo>
                  <a:cubicBezTo>
                    <a:pt x="17419" y="75220"/>
                    <a:pt x="17419" y="75220"/>
                    <a:pt x="17419" y="75220"/>
                  </a:cubicBezTo>
                  <a:cubicBezTo>
                    <a:pt x="17612" y="75723"/>
                    <a:pt x="17612" y="75723"/>
                    <a:pt x="17612" y="75723"/>
                  </a:cubicBezTo>
                  <a:cubicBezTo>
                    <a:pt x="18193" y="75974"/>
                    <a:pt x="18193" y="75974"/>
                    <a:pt x="18193" y="75974"/>
                  </a:cubicBezTo>
                  <a:cubicBezTo>
                    <a:pt x="18774" y="75974"/>
                    <a:pt x="18774" y="75974"/>
                    <a:pt x="18774" y="75974"/>
                  </a:cubicBezTo>
                  <a:cubicBezTo>
                    <a:pt x="18967" y="76477"/>
                    <a:pt x="18967" y="76477"/>
                    <a:pt x="18967" y="76477"/>
                  </a:cubicBezTo>
                  <a:cubicBezTo>
                    <a:pt x="19548" y="76729"/>
                    <a:pt x="19548" y="76729"/>
                    <a:pt x="19548" y="76729"/>
                  </a:cubicBezTo>
                  <a:cubicBezTo>
                    <a:pt x="19935" y="76981"/>
                    <a:pt x="19935" y="76981"/>
                    <a:pt x="19935" y="76981"/>
                  </a:cubicBezTo>
                  <a:cubicBezTo>
                    <a:pt x="19935" y="77484"/>
                    <a:pt x="19935" y="77484"/>
                    <a:pt x="19935" y="77484"/>
                  </a:cubicBezTo>
                  <a:cubicBezTo>
                    <a:pt x="20516" y="77735"/>
                    <a:pt x="20516" y="77735"/>
                    <a:pt x="20516" y="77735"/>
                  </a:cubicBezTo>
                  <a:cubicBezTo>
                    <a:pt x="21096" y="77987"/>
                    <a:pt x="21096" y="77987"/>
                    <a:pt x="21096" y="77987"/>
                  </a:cubicBezTo>
                  <a:cubicBezTo>
                    <a:pt x="21290" y="78238"/>
                    <a:pt x="21290" y="78238"/>
                    <a:pt x="21290" y="78238"/>
                  </a:cubicBezTo>
                  <a:cubicBezTo>
                    <a:pt x="21483" y="78490"/>
                    <a:pt x="21483" y="78490"/>
                    <a:pt x="21483" y="78490"/>
                  </a:cubicBezTo>
                  <a:cubicBezTo>
                    <a:pt x="21870" y="78993"/>
                    <a:pt x="21870" y="78993"/>
                    <a:pt x="21870" y="78993"/>
                  </a:cubicBezTo>
                  <a:cubicBezTo>
                    <a:pt x="22064" y="79245"/>
                    <a:pt x="22064" y="79245"/>
                    <a:pt x="22064" y="79245"/>
                  </a:cubicBezTo>
                  <a:cubicBezTo>
                    <a:pt x="22451" y="79245"/>
                    <a:pt x="22451" y="79245"/>
                    <a:pt x="22451" y="79245"/>
                  </a:cubicBezTo>
                  <a:cubicBezTo>
                    <a:pt x="22645" y="78993"/>
                    <a:pt x="22645" y="78993"/>
                    <a:pt x="22645" y="78993"/>
                  </a:cubicBezTo>
                  <a:cubicBezTo>
                    <a:pt x="22645" y="78238"/>
                    <a:pt x="22645" y="78238"/>
                    <a:pt x="22645" y="78238"/>
                  </a:cubicBezTo>
                  <a:cubicBezTo>
                    <a:pt x="23032" y="78238"/>
                    <a:pt x="23032" y="78238"/>
                    <a:pt x="23032" y="78238"/>
                  </a:cubicBezTo>
                  <a:cubicBezTo>
                    <a:pt x="23225" y="78238"/>
                    <a:pt x="23225" y="78238"/>
                    <a:pt x="23225" y="78238"/>
                  </a:cubicBezTo>
                  <a:cubicBezTo>
                    <a:pt x="23806" y="78238"/>
                    <a:pt x="23806" y="78238"/>
                    <a:pt x="23806" y="78238"/>
                  </a:cubicBezTo>
                  <a:cubicBezTo>
                    <a:pt x="24000" y="78490"/>
                    <a:pt x="24000" y="78490"/>
                    <a:pt x="24000" y="78490"/>
                  </a:cubicBezTo>
                  <a:cubicBezTo>
                    <a:pt x="25935" y="80251"/>
                    <a:pt x="25935" y="80251"/>
                    <a:pt x="25935" y="80251"/>
                  </a:cubicBezTo>
                  <a:cubicBezTo>
                    <a:pt x="26903" y="80754"/>
                    <a:pt x="26903" y="80754"/>
                    <a:pt x="26903" y="80754"/>
                  </a:cubicBezTo>
                  <a:cubicBezTo>
                    <a:pt x="27290" y="81006"/>
                    <a:pt x="27290" y="81006"/>
                    <a:pt x="27290" y="81006"/>
                  </a:cubicBezTo>
                  <a:cubicBezTo>
                    <a:pt x="27870" y="81761"/>
                    <a:pt x="27870" y="81761"/>
                    <a:pt x="27870" y="81761"/>
                  </a:cubicBezTo>
                  <a:cubicBezTo>
                    <a:pt x="28258" y="82012"/>
                    <a:pt x="28258" y="82012"/>
                    <a:pt x="28258" y="82012"/>
                  </a:cubicBezTo>
                  <a:cubicBezTo>
                    <a:pt x="28451" y="82012"/>
                    <a:pt x="28451" y="82012"/>
                    <a:pt x="28451" y="82012"/>
                  </a:cubicBezTo>
                  <a:cubicBezTo>
                    <a:pt x="28838" y="82012"/>
                    <a:pt x="28838" y="82012"/>
                    <a:pt x="28838" y="82012"/>
                  </a:cubicBezTo>
                  <a:cubicBezTo>
                    <a:pt x="29419" y="82012"/>
                    <a:pt x="29419" y="82012"/>
                    <a:pt x="29419" y="82012"/>
                  </a:cubicBezTo>
                  <a:cubicBezTo>
                    <a:pt x="29612" y="82767"/>
                    <a:pt x="29612" y="82767"/>
                    <a:pt x="29612" y="82767"/>
                  </a:cubicBezTo>
                  <a:cubicBezTo>
                    <a:pt x="29806" y="83522"/>
                    <a:pt x="29806" y="83522"/>
                    <a:pt x="29806" y="83522"/>
                  </a:cubicBezTo>
                  <a:cubicBezTo>
                    <a:pt x="30387" y="84025"/>
                    <a:pt x="30387" y="84025"/>
                    <a:pt x="30387" y="84025"/>
                  </a:cubicBezTo>
                  <a:cubicBezTo>
                    <a:pt x="30967" y="84276"/>
                    <a:pt x="30967" y="84276"/>
                    <a:pt x="30967" y="84276"/>
                  </a:cubicBezTo>
                  <a:cubicBezTo>
                    <a:pt x="31548" y="84276"/>
                    <a:pt x="31548" y="84276"/>
                    <a:pt x="31548" y="84276"/>
                  </a:cubicBezTo>
                  <a:cubicBezTo>
                    <a:pt x="31741" y="84276"/>
                    <a:pt x="31741" y="84276"/>
                    <a:pt x="31741" y="84276"/>
                  </a:cubicBezTo>
                  <a:cubicBezTo>
                    <a:pt x="32129" y="84528"/>
                    <a:pt x="32129" y="84528"/>
                    <a:pt x="32129" y="84528"/>
                  </a:cubicBezTo>
                  <a:cubicBezTo>
                    <a:pt x="31741" y="85031"/>
                    <a:pt x="31741" y="85031"/>
                    <a:pt x="31741" y="85031"/>
                  </a:cubicBezTo>
                  <a:cubicBezTo>
                    <a:pt x="32129" y="85283"/>
                    <a:pt x="32129" y="85283"/>
                    <a:pt x="32129" y="85283"/>
                  </a:cubicBezTo>
                  <a:cubicBezTo>
                    <a:pt x="32709" y="85283"/>
                    <a:pt x="32709" y="85283"/>
                    <a:pt x="32709" y="85283"/>
                  </a:cubicBezTo>
                  <a:cubicBezTo>
                    <a:pt x="32903" y="85283"/>
                    <a:pt x="32903" y="85283"/>
                    <a:pt x="32903" y="85283"/>
                  </a:cubicBezTo>
                  <a:cubicBezTo>
                    <a:pt x="33290" y="85031"/>
                    <a:pt x="33290" y="85031"/>
                    <a:pt x="33290" y="85031"/>
                  </a:cubicBezTo>
                  <a:cubicBezTo>
                    <a:pt x="33677" y="85786"/>
                    <a:pt x="33677" y="85786"/>
                    <a:pt x="33677" y="85786"/>
                  </a:cubicBezTo>
                  <a:cubicBezTo>
                    <a:pt x="34064" y="86540"/>
                    <a:pt x="34064" y="86540"/>
                    <a:pt x="34064" y="86540"/>
                  </a:cubicBezTo>
                  <a:cubicBezTo>
                    <a:pt x="34258" y="86540"/>
                    <a:pt x="34258" y="86540"/>
                    <a:pt x="34258" y="86540"/>
                  </a:cubicBezTo>
                  <a:cubicBezTo>
                    <a:pt x="34645" y="85786"/>
                    <a:pt x="34645" y="85786"/>
                    <a:pt x="34645" y="85786"/>
                  </a:cubicBezTo>
                  <a:cubicBezTo>
                    <a:pt x="34838" y="86540"/>
                    <a:pt x="34838" y="86540"/>
                    <a:pt x="34838" y="86540"/>
                  </a:cubicBezTo>
                  <a:cubicBezTo>
                    <a:pt x="35225" y="86540"/>
                    <a:pt x="35225" y="86540"/>
                    <a:pt x="35225" y="86540"/>
                  </a:cubicBezTo>
                  <a:cubicBezTo>
                    <a:pt x="35419" y="86540"/>
                    <a:pt x="35419" y="86540"/>
                    <a:pt x="35419" y="86540"/>
                  </a:cubicBezTo>
                  <a:cubicBezTo>
                    <a:pt x="35419" y="86037"/>
                    <a:pt x="35419" y="86037"/>
                    <a:pt x="35419" y="86037"/>
                  </a:cubicBezTo>
                  <a:cubicBezTo>
                    <a:pt x="35612" y="86037"/>
                    <a:pt x="35612" y="86037"/>
                    <a:pt x="35612" y="86037"/>
                  </a:cubicBezTo>
                  <a:cubicBezTo>
                    <a:pt x="36000" y="86540"/>
                    <a:pt x="36000" y="86540"/>
                    <a:pt x="36000" y="86540"/>
                  </a:cubicBezTo>
                  <a:cubicBezTo>
                    <a:pt x="36774" y="86792"/>
                    <a:pt x="36774" y="86792"/>
                    <a:pt x="36774" y="86792"/>
                  </a:cubicBezTo>
                  <a:cubicBezTo>
                    <a:pt x="37354" y="86792"/>
                    <a:pt x="37354" y="86792"/>
                    <a:pt x="37354" y="86792"/>
                  </a:cubicBezTo>
                  <a:cubicBezTo>
                    <a:pt x="38129" y="86792"/>
                    <a:pt x="38129" y="86792"/>
                    <a:pt x="38129" y="86792"/>
                  </a:cubicBezTo>
                  <a:cubicBezTo>
                    <a:pt x="39096" y="86792"/>
                    <a:pt x="39096" y="86792"/>
                    <a:pt x="39096" y="86792"/>
                  </a:cubicBezTo>
                  <a:cubicBezTo>
                    <a:pt x="39096" y="86540"/>
                    <a:pt x="39096" y="86540"/>
                    <a:pt x="39096" y="86540"/>
                  </a:cubicBezTo>
                  <a:cubicBezTo>
                    <a:pt x="39870" y="86037"/>
                    <a:pt x="39870" y="86037"/>
                    <a:pt x="39870" y="86037"/>
                  </a:cubicBezTo>
                  <a:cubicBezTo>
                    <a:pt x="40064" y="86037"/>
                    <a:pt x="40064" y="86037"/>
                    <a:pt x="40064" y="86037"/>
                  </a:cubicBezTo>
                  <a:cubicBezTo>
                    <a:pt x="40451" y="86037"/>
                    <a:pt x="40451" y="86037"/>
                    <a:pt x="40451" y="86037"/>
                  </a:cubicBezTo>
                  <a:cubicBezTo>
                    <a:pt x="40451" y="86289"/>
                    <a:pt x="40451" y="86289"/>
                    <a:pt x="40451" y="86289"/>
                  </a:cubicBezTo>
                  <a:cubicBezTo>
                    <a:pt x="40645" y="86792"/>
                    <a:pt x="40645" y="86792"/>
                    <a:pt x="40645" y="86792"/>
                  </a:cubicBezTo>
                  <a:cubicBezTo>
                    <a:pt x="40645" y="87295"/>
                    <a:pt x="40645" y="87295"/>
                    <a:pt x="40645" y="87295"/>
                  </a:cubicBezTo>
                  <a:cubicBezTo>
                    <a:pt x="40645" y="87547"/>
                    <a:pt x="40645" y="87547"/>
                    <a:pt x="40645" y="87547"/>
                  </a:cubicBezTo>
                  <a:cubicBezTo>
                    <a:pt x="40645" y="87547"/>
                    <a:pt x="40645" y="87547"/>
                    <a:pt x="40645" y="87547"/>
                  </a:cubicBezTo>
                  <a:cubicBezTo>
                    <a:pt x="40645" y="87798"/>
                    <a:pt x="40645" y="87798"/>
                    <a:pt x="40645" y="87798"/>
                  </a:cubicBezTo>
                  <a:cubicBezTo>
                    <a:pt x="40645" y="87798"/>
                    <a:pt x="40645" y="87798"/>
                    <a:pt x="40645" y="87798"/>
                  </a:cubicBezTo>
                  <a:cubicBezTo>
                    <a:pt x="40645" y="88301"/>
                    <a:pt x="40645" y="88301"/>
                    <a:pt x="40645" y="88301"/>
                  </a:cubicBezTo>
                  <a:cubicBezTo>
                    <a:pt x="41032" y="88553"/>
                    <a:pt x="41032" y="88553"/>
                    <a:pt x="41032" y="88553"/>
                  </a:cubicBezTo>
                  <a:cubicBezTo>
                    <a:pt x="41225" y="87798"/>
                    <a:pt x="41225" y="87798"/>
                    <a:pt x="41225" y="87798"/>
                  </a:cubicBezTo>
                  <a:cubicBezTo>
                    <a:pt x="41612" y="87547"/>
                    <a:pt x="41612" y="87547"/>
                    <a:pt x="41612" y="87547"/>
                  </a:cubicBezTo>
                  <a:cubicBezTo>
                    <a:pt x="42000" y="86540"/>
                    <a:pt x="42000" y="86540"/>
                    <a:pt x="42000" y="86540"/>
                  </a:cubicBezTo>
                  <a:cubicBezTo>
                    <a:pt x="42387" y="85786"/>
                    <a:pt x="42387" y="85786"/>
                    <a:pt x="42387" y="85786"/>
                  </a:cubicBezTo>
                  <a:cubicBezTo>
                    <a:pt x="43161" y="85283"/>
                    <a:pt x="43161" y="85283"/>
                    <a:pt x="43161" y="85283"/>
                  </a:cubicBezTo>
                  <a:cubicBezTo>
                    <a:pt x="43741" y="85283"/>
                    <a:pt x="43741" y="85283"/>
                    <a:pt x="43741" y="85283"/>
                  </a:cubicBezTo>
                  <a:cubicBezTo>
                    <a:pt x="43741" y="85786"/>
                    <a:pt x="43741" y="85786"/>
                    <a:pt x="43741" y="85786"/>
                  </a:cubicBezTo>
                  <a:cubicBezTo>
                    <a:pt x="43935" y="86037"/>
                    <a:pt x="43935" y="86037"/>
                    <a:pt x="43935" y="86037"/>
                  </a:cubicBezTo>
                  <a:cubicBezTo>
                    <a:pt x="45096" y="86540"/>
                    <a:pt x="45096" y="86540"/>
                    <a:pt x="45096" y="86540"/>
                  </a:cubicBezTo>
                  <a:cubicBezTo>
                    <a:pt x="45483" y="86540"/>
                    <a:pt x="45483" y="86540"/>
                    <a:pt x="45483" y="86540"/>
                  </a:cubicBezTo>
                  <a:cubicBezTo>
                    <a:pt x="45677" y="86540"/>
                    <a:pt x="45677" y="86540"/>
                    <a:pt x="45677" y="86540"/>
                  </a:cubicBezTo>
                  <a:cubicBezTo>
                    <a:pt x="46064" y="86037"/>
                    <a:pt x="46064" y="86037"/>
                    <a:pt x="46064" y="86037"/>
                  </a:cubicBezTo>
                  <a:cubicBezTo>
                    <a:pt x="46451" y="86540"/>
                    <a:pt x="46451" y="86540"/>
                    <a:pt x="46451" y="86540"/>
                  </a:cubicBezTo>
                  <a:cubicBezTo>
                    <a:pt x="47032" y="86792"/>
                    <a:pt x="47032" y="86792"/>
                    <a:pt x="47032" y="86792"/>
                  </a:cubicBezTo>
                  <a:cubicBezTo>
                    <a:pt x="47032" y="87295"/>
                    <a:pt x="47032" y="87295"/>
                    <a:pt x="47032" y="87295"/>
                  </a:cubicBezTo>
                  <a:cubicBezTo>
                    <a:pt x="47419" y="87295"/>
                    <a:pt x="47419" y="87295"/>
                    <a:pt x="47419" y="87295"/>
                  </a:cubicBezTo>
                  <a:cubicBezTo>
                    <a:pt x="48000" y="87295"/>
                    <a:pt x="48000" y="87295"/>
                    <a:pt x="48000" y="87295"/>
                  </a:cubicBezTo>
                  <a:cubicBezTo>
                    <a:pt x="48000" y="87044"/>
                    <a:pt x="48000" y="87044"/>
                    <a:pt x="48000" y="87044"/>
                  </a:cubicBezTo>
                  <a:cubicBezTo>
                    <a:pt x="48387" y="86792"/>
                    <a:pt x="48387" y="86792"/>
                    <a:pt x="48387" y="86792"/>
                  </a:cubicBezTo>
                  <a:cubicBezTo>
                    <a:pt x="48774" y="86792"/>
                    <a:pt x="48774" y="86792"/>
                    <a:pt x="48774" y="86792"/>
                  </a:cubicBezTo>
                  <a:cubicBezTo>
                    <a:pt x="48967" y="86792"/>
                    <a:pt x="48967" y="86792"/>
                    <a:pt x="48967" y="86792"/>
                  </a:cubicBezTo>
                  <a:cubicBezTo>
                    <a:pt x="49354" y="86037"/>
                    <a:pt x="49354" y="86037"/>
                    <a:pt x="49354" y="86037"/>
                  </a:cubicBezTo>
                  <a:cubicBezTo>
                    <a:pt x="49548" y="85283"/>
                    <a:pt x="49548" y="85283"/>
                    <a:pt x="49548" y="85283"/>
                  </a:cubicBezTo>
                  <a:cubicBezTo>
                    <a:pt x="49548" y="85283"/>
                    <a:pt x="49548" y="85283"/>
                    <a:pt x="49548" y="85283"/>
                  </a:cubicBezTo>
                  <a:cubicBezTo>
                    <a:pt x="50129" y="85031"/>
                    <a:pt x="50129" y="85031"/>
                    <a:pt x="50129" y="85031"/>
                  </a:cubicBezTo>
                  <a:cubicBezTo>
                    <a:pt x="50129" y="84528"/>
                    <a:pt x="50129" y="84528"/>
                    <a:pt x="50129" y="84528"/>
                  </a:cubicBezTo>
                  <a:cubicBezTo>
                    <a:pt x="50129" y="84276"/>
                    <a:pt x="50129" y="84276"/>
                    <a:pt x="50129" y="84276"/>
                  </a:cubicBezTo>
                  <a:cubicBezTo>
                    <a:pt x="50322" y="84025"/>
                    <a:pt x="50322" y="84025"/>
                    <a:pt x="50322" y="84025"/>
                  </a:cubicBezTo>
                  <a:cubicBezTo>
                    <a:pt x="50709" y="84025"/>
                    <a:pt x="50709" y="84025"/>
                    <a:pt x="50709" y="84025"/>
                  </a:cubicBezTo>
                  <a:cubicBezTo>
                    <a:pt x="50903" y="84025"/>
                    <a:pt x="50903" y="84025"/>
                    <a:pt x="50903" y="84025"/>
                  </a:cubicBezTo>
                  <a:cubicBezTo>
                    <a:pt x="51290" y="84025"/>
                    <a:pt x="51290" y="84025"/>
                    <a:pt x="51290" y="84025"/>
                  </a:cubicBezTo>
                  <a:cubicBezTo>
                    <a:pt x="51483" y="83522"/>
                    <a:pt x="51483" y="83522"/>
                    <a:pt x="51483" y="83522"/>
                  </a:cubicBezTo>
                  <a:cubicBezTo>
                    <a:pt x="52064" y="82767"/>
                    <a:pt x="52064" y="82767"/>
                    <a:pt x="52064" y="82767"/>
                  </a:cubicBezTo>
                  <a:cubicBezTo>
                    <a:pt x="52258" y="82012"/>
                    <a:pt x="52258" y="82012"/>
                    <a:pt x="52258" y="82012"/>
                  </a:cubicBezTo>
                  <a:cubicBezTo>
                    <a:pt x="52645" y="82012"/>
                    <a:pt x="52645" y="82012"/>
                    <a:pt x="52645" y="82012"/>
                  </a:cubicBezTo>
                  <a:cubicBezTo>
                    <a:pt x="53032" y="81761"/>
                    <a:pt x="53032" y="81761"/>
                    <a:pt x="53032" y="81761"/>
                  </a:cubicBezTo>
                  <a:cubicBezTo>
                    <a:pt x="53225" y="81761"/>
                    <a:pt x="53225" y="81761"/>
                    <a:pt x="53225" y="81761"/>
                  </a:cubicBezTo>
                  <a:cubicBezTo>
                    <a:pt x="53419" y="82012"/>
                    <a:pt x="53419" y="82012"/>
                    <a:pt x="53419" y="82012"/>
                  </a:cubicBezTo>
                  <a:cubicBezTo>
                    <a:pt x="53806" y="82515"/>
                    <a:pt x="53806" y="82515"/>
                    <a:pt x="53806" y="82515"/>
                  </a:cubicBezTo>
                  <a:cubicBezTo>
                    <a:pt x="53806" y="82012"/>
                    <a:pt x="53806" y="82012"/>
                    <a:pt x="53806" y="82012"/>
                  </a:cubicBezTo>
                  <a:cubicBezTo>
                    <a:pt x="54000" y="82515"/>
                    <a:pt x="54000" y="82515"/>
                    <a:pt x="54000" y="82515"/>
                  </a:cubicBezTo>
                  <a:cubicBezTo>
                    <a:pt x="54387" y="82515"/>
                    <a:pt x="54387" y="82515"/>
                    <a:pt x="54387" y="82515"/>
                  </a:cubicBezTo>
                  <a:cubicBezTo>
                    <a:pt x="54387" y="82767"/>
                    <a:pt x="54387" y="82767"/>
                    <a:pt x="54387" y="82767"/>
                  </a:cubicBezTo>
                  <a:cubicBezTo>
                    <a:pt x="54580" y="82767"/>
                    <a:pt x="54580" y="82767"/>
                    <a:pt x="54580" y="82767"/>
                  </a:cubicBezTo>
                  <a:cubicBezTo>
                    <a:pt x="54774" y="82767"/>
                    <a:pt x="54774" y="82767"/>
                    <a:pt x="54774" y="82767"/>
                  </a:cubicBezTo>
                  <a:cubicBezTo>
                    <a:pt x="55161" y="82012"/>
                    <a:pt x="55161" y="82012"/>
                    <a:pt x="55161" y="82012"/>
                  </a:cubicBezTo>
                  <a:cubicBezTo>
                    <a:pt x="55741" y="81509"/>
                    <a:pt x="55741" y="81509"/>
                    <a:pt x="55741" y="81509"/>
                  </a:cubicBezTo>
                  <a:cubicBezTo>
                    <a:pt x="55935" y="81509"/>
                    <a:pt x="55935" y="81509"/>
                    <a:pt x="55935" y="81509"/>
                  </a:cubicBezTo>
                  <a:cubicBezTo>
                    <a:pt x="56322" y="81509"/>
                    <a:pt x="56322" y="81509"/>
                    <a:pt x="56322" y="81509"/>
                  </a:cubicBezTo>
                  <a:cubicBezTo>
                    <a:pt x="56709" y="82012"/>
                    <a:pt x="56709" y="82012"/>
                    <a:pt x="56709" y="82012"/>
                  </a:cubicBezTo>
                  <a:cubicBezTo>
                    <a:pt x="56516" y="82515"/>
                    <a:pt x="56516" y="82515"/>
                    <a:pt x="56516" y="82515"/>
                  </a:cubicBezTo>
                  <a:cubicBezTo>
                    <a:pt x="56516" y="82767"/>
                    <a:pt x="56516" y="82767"/>
                    <a:pt x="56516" y="82767"/>
                  </a:cubicBezTo>
                  <a:cubicBezTo>
                    <a:pt x="56709" y="82767"/>
                    <a:pt x="56709" y="82767"/>
                    <a:pt x="56709" y="82767"/>
                  </a:cubicBezTo>
                  <a:cubicBezTo>
                    <a:pt x="57096" y="82767"/>
                    <a:pt x="57096" y="82767"/>
                    <a:pt x="57096" y="82767"/>
                  </a:cubicBezTo>
                  <a:cubicBezTo>
                    <a:pt x="57290" y="82515"/>
                    <a:pt x="57290" y="82515"/>
                    <a:pt x="57290" y="82515"/>
                  </a:cubicBezTo>
                  <a:cubicBezTo>
                    <a:pt x="57290" y="82767"/>
                    <a:pt x="57290" y="82767"/>
                    <a:pt x="57290" y="82767"/>
                  </a:cubicBezTo>
                  <a:cubicBezTo>
                    <a:pt x="57290" y="83270"/>
                    <a:pt x="57290" y="83270"/>
                    <a:pt x="57290" y="83270"/>
                  </a:cubicBezTo>
                  <a:cubicBezTo>
                    <a:pt x="57677" y="83522"/>
                    <a:pt x="57677" y="83522"/>
                    <a:pt x="57677" y="83522"/>
                  </a:cubicBezTo>
                  <a:cubicBezTo>
                    <a:pt x="57290" y="84276"/>
                    <a:pt x="57290" y="84276"/>
                    <a:pt x="57290" y="84276"/>
                  </a:cubicBezTo>
                  <a:cubicBezTo>
                    <a:pt x="57096" y="84528"/>
                    <a:pt x="57096" y="84528"/>
                    <a:pt x="57096" y="84528"/>
                  </a:cubicBezTo>
                  <a:cubicBezTo>
                    <a:pt x="57096" y="84779"/>
                    <a:pt x="57096" y="84779"/>
                    <a:pt x="57096" y="84779"/>
                  </a:cubicBezTo>
                  <a:cubicBezTo>
                    <a:pt x="57290" y="85031"/>
                    <a:pt x="57290" y="85031"/>
                    <a:pt x="57290" y="85031"/>
                  </a:cubicBezTo>
                  <a:cubicBezTo>
                    <a:pt x="57677" y="85031"/>
                    <a:pt x="57677" y="85031"/>
                    <a:pt x="57677" y="85031"/>
                  </a:cubicBezTo>
                  <a:cubicBezTo>
                    <a:pt x="57870" y="84779"/>
                    <a:pt x="57870" y="84779"/>
                    <a:pt x="57870" y="84779"/>
                  </a:cubicBezTo>
                  <a:cubicBezTo>
                    <a:pt x="57870" y="84528"/>
                    <a:pt x="57870" y="84528"/>
                    <a:pt x="57870" y="84528"/>
                  </a:cubicBezTo>
                  <a:cubicBezTo>
                    <a:pt x="58064" y="84779"/>
                    <a:pt x="58064" y="84779"/>
                    <a:pt x="58064" y="84779"/>
                  </a:cubicBezTo>
                  <a:cubicBezTo>
                    <a:pt x="58645" y="85031"/>
                    <a:pt x="58645" y="85031"/>
                    <a:pt x="58645" y="85031"/>
                  </a:cubicBezTo>
                  <a:cubicBezTo>
                    <a:pt x="59032" y="85031"/>
                    <a:pt x="59032" y="85031"/>
                    <a:pt x="59032" y="85031"/>
                  </a:cubicBezTo>
                  <a:cubicBezTo>
                    <a:pt x="59032" y="85031"/>
                    <a:pt x="59032" y="85031"/>
                    <a:pt x="59032" y="85031"/>
                  </a:cubicBezTo>
                  <a:cubicBezTo>
                    <a:pt x="59225" y="85283"/>
                    <a:pt x="59225" y="85283"/>
                    <a:pt x="59225" y="85283"/>
                  </a:cubicBezTo>
                  <a:cubicBezTo>
                    <a:pt x="59612" y="85786"/>
                    <a:pt x="59612" y="85786"/>
                    <a:pt x="59612" y="85786"/>
                  </a:cubicBezTo>
                  <a:cubicBezTo>
                    <a:pt x="59806" y="85283"/>
                    <a:pt x="59806" y="85283"/>
                    <a:pt x="59806" y="85283"/>
                  </a:cubicBezTo>
                  <a:cubicBezTo>
                    <a:pt x="59806" y="84276"/>
                    <a:pt x="59806" y="84276"/>
                    <a:pt x="59806" y="84276"/>
                  </a:cubicBezTo>
                  <a:cubicBezTo>
                    <a:pt x="60774" y="85031"/>
                    <a:pt x="60774" y="85031"/>
                    <a:pt x="60774" y="85031"/>
                  </a:cubicBezTo>
                  <a:cubicBezTo>
                    <a:pt x="61161" y="85786"/>
                    <a:pt x="61161" y="85786"/>
                    <a:pt x="61161" y="85786"/>
                  </a:cubicBezTo>
                  <a:cubicBezTo>
                    <a:pt x="61548" y="86037"/>
                    <a:pt x="61548" y="86037"/>
                    <a:pt x="61548" y="86037"/>
                  </a:cubicBezTo>
                  <a:cubicBezTo>
                    <a:pt x="61548" y="86540"/>
                    <a:pt x="61548" y="86540"/>
                    <a:pt x="61548" y="86540"/>
                  </a:cubicBezTo>
                  <a:cubicBezTo>
                    <a:pt x="62129" y="87798"/>
                    <a:pt x="62129" y="87798"/>
                    <a:pt x="62129" y="87798"/>
                  </a:cubicBezTo>
                  <a:cubicBezTo>
                    <a:pt x="62322" y="87547"/>
                    <a:pt x="62322" y="87547"/>
                    <a:pt x="62322" y="87547"/>
                  </a:cubicBezTo>
                  <a:cubicBezTo>
                    <a:pt x="62903" y="87798"/>
                    <a:pt x="62903" y="87798"/>
                    <a:pt x="62903" y="87798"/>
                  </a:cubicBezTo>
                  <a:cubicBezTo>
                    <a:pt x="63096" y="88301"/>
                    <a:pt x="63096" y="88301"/>
                    <a:pt x="63096" y="88301"/>
                  </a:cubicBezTo>
                  <a:cubicBezTo>
                    <a:pt x="63483" y="89811"/>
                    <a:pt x="63483" y="89811"/>
                    <a:pt x="63483" y="89811"/>
                  </a:cubicBezTo>
                  <a:cubicBezTo>
                    <a:pt x="63677" y="91823"/>
                    <a:pt x="63677" y="91823"/>
                    <a:pt x="63677" y="91823"/>
                  </a:cubicBezTo>
                  <a:cubicBezTo>
                    <a:pt x="63677" y="92578"/>
                    <a:pt x="63677" y="92578"/>
                    <a:pt x="63677" y="92578"/>
                  </a:cubicBezTo>
                  <a:cubicBezTo>
                    <a:pt x="63677" y="92830"/>
                    <a:pt x="63677" y="92830"/>
                    <a:pt x="63677" y="92830"/>
                  </a:cubicBezTo>
                  <a:cubicBezTo>
                    <a:pt x="63483" y="92830"/>
                    <a:pt x="63483" y="92830"/>
                    <a:pt x="63483" y="92830"/>
                  </a:cubicBezTo>
                  <a:cubicBezTo>
                    <a:pt x="63677" y="93333"/>
                    <a:pt x="63677" y="93333"/>
                    <a:pt x="63677" y="93333"/>
                  </a:cubicBezTo>
                  <a:cubicBezTo>
                    <a:pt x="64064" y="93584"/>
                    <a:pt x="64064" y="93584"/>
                    <a:pt x="64064" y="93584"/>
                  </a:cubicBezTo>
                  <a:cubicBezTo>
                    <a:pt x="63677" y="93584"/>
                    <a:pt x="63677" y="93584"/>
                    <a:pt x="63677" y="93584"/>
                  </a:cubicBezTo>
                  <a:cubicBezTo>
                    <a:pt x="63483" y="93584"/>
                    <a:pt x="63483" y="93584"/>
                    <a:pt x="63483" y="93584"/>
                  </a:cubicBezTo>
                  <a:cubicBezTo>
                    <a:pt x="63096" y="94088"/>
                    <a:pt x="63096" y="94088"/>
                    <a:pt x="63096" y="94088"/>
                  </a:cubicBezTo>
                  <a:cubicBezTo>
                    <a:pt x="63096" y="94339"/>
                    <a:pt x="63096" y="94339"/>
                    <a:pt x="63096" y="94339"/>
                  </a:cubicBezTo>
                  <a:cubicBezTo>
                    <a:pt x="63096" y="94842"/>
                    <a:pt x="63096" y="94842"/>
                    <a:pt x="63096" y="94842"/>
                  </a:cubicBezTo>
                  <a:cubicBezTo>
                    <a:pt x="62903" y="94842"/>
                    <a:pt x="62903" y="94842"/>
                    <a:pt x="62903" y="94842"/>
                  </a:cubicBezTo>
                  <a:cubicBezTo>
                    <a:pt x="62709" y="95345"/>
                    <a:pt x="62709" y="95345"/>
                    <a:pt x="62709" y="95345"/>
                  </a:cubicBezTo>
                  <a:cubicBezTo>
                    <a:pt x="62709" y="95849"/>
                    <a:pt x="62709" y="95849"/>
                    <a:pt x="62709" y="95849"/>
                  </a:cubicBezTo>
                  <a:cubicBezTo>
                    <a:pt x="62322" y="95849"/>
                    <a:pt x="62322" y="95849"/>
                    <a:pt x="62322" y="95849"/>
                  </a:cubicBezTo>
                  <a:cubicBezTo>
                    <a:pt x="62129" y="96603"/>
                    <a:pt x="62129" y="96603"/>
                    <a:pt x="62129" y="96603"/>
                  </a:cubicBezTo>
                  <a:cubicBezTo>
                    <a:pt x="62322" y="97358"/>
                    <a:pt x="62322" y="97358"/>
                    <a:pt x="62322" y="97358"/>
                  </a:cubicBezTo>
                  <a:cubicBezTo>
                    <a:pt x="61741" y="97358"/>
                    <a:pt x="61741" y="97358"/>
                    <a:pt x="61741" y="97358"/>
                  </a:cubicBezTo>
                  <a:cubicBezTo>
                    <a:pt x="61741" y="98113"/>
                    <a:pt x="61741" y="98113"/>
                    <a:pt x="61741" y="98113"/>
                  </a:cubicBezTo>
                  <a:cubicBezTo>
                    <a:pt x="62129" y="98364"/>
                    <a:pt x="62129" y="98364"/>
                    <a:pt x="62129" y="98364"/>
                  </a:cubicBezTo>
                  <a:cubicBezTo>
                    <a:pt x="62322" y="98616"/>
                    <a:pt x="62322" y="98616"/>
                    <a:pt x="62322" y="98616"/>
                  </a:cubicBezTo>
                  <a:cubicBezTo>
                    <a:pt x="62322" y="99119"/>
                    <a:pt x="62322" y="99119"/>
                    <a:pt x="62322" y="99119"/>
                  </a:cubicBezTo>
                  <a:cubicBezTo>
                    <a:pt x="62322" y="99874"/>
                    <a:pt x="62322" y="99874"/>
                    <a:pt x="62322" y="99874"/>
                  </a:cubicBezTo>
                  <a:cubicBezTo>
                    <a:pt x="62322" y="100125"/>
                    <a:pt x="62322" y="100125"/>
                    <a:pt x="62322" y="100125"/>
                  </a:cubicBezTo>
                  <a:cubicBezTo>
                    <a:pt x="62322" y="100628"/>
                    <a:pt x="62322" y="100628"/>
                    <a:pt x="62322" y="100628"/>
                  </a:cubicBezTo>
                  <a:cubicBezTo>
                    <a:pt x="62903" y="100125"/>
                    <a:pt x="62903" y="100125"/>
                    <a:pt x="62903" y="100125"/>
                  </a:cubicBezTo>
                  <a:cubicBezTo>
                    <a:pt x="63483" y="99874"/>
                    <a:pt x="63483" y="99874"/>
                    <a:pt x="63483" y="99874"/>
                  </a:cubicBezTo>
                  <a:cubicBezTo>
                    <a:pt x="63677" y="99874"/>
                    <a:pt x="63677" y="99874"/>
                    <a:pt x="63677" y="99874"/>
                  </a:cubicBezTo>
                  <a:cubicBezTo>
                    <a:pt x="64258" y="99874"/>
                    <a:pt x="64258" y="99874"/>
                    <a:pt x="64258" y="99874"/>
                  </a:cubicBezTo>
                  <a:cubicBezTo>
                    <a:pt x="64645" y="99874"/>
                    <a:pt x="64645" y="99874"/>
                    <a:pt x="64645" y="99874"/>
                  </a:cubicBezTo>
                  <a:cubicBezTo>
                    <a:pt x="65032" y="99371"/>
                    <a:pt x="65032" y="99371"/>
                    <a:pt x="65032" y="99371"/>
                  </a:cubicBezTo>
                  <a:cubicBezTo>
                    <a:pt x="64838" y="100125"/>
                    <a:pt x="64838" y="100125"/>
                    <a:pt x="64838" y="100125"/>
                  </a:cubicBezTo>
                  <a:cubicBezTo>
                    <a:pt x="64838" y="100628"/>
                    <a:pt x="64838" y="100628"/>
                    <a:pt x="64838" y="100628"/>
                  </a:cubicBezTo>
                  <a:cubicBezTo>
                    <a:pt x="65032" y="101132"/>
                    <a:pt x="65032" y="101132"/>
                    <a:pt x="65032" y="101132"/>
                  </a:cubicBezTo>
                  <a:cubicBezTo>
                    <a:pt x="65032" y="101635"/>
                    <a:pt x="65032" y="101635"/>
                    <a:pt x="65032" y="101635"/>
                  </a:cubicBezTo>
                  <a:cubicBezTo>
                    <a:pt x="65419" y="101886"/>
                    <a:pt x="65419" y="101886"/>
                    <a:pt x="65419" y="101886"/>
                  </a:cubicBezTo>
                  <a:cubicBezTo>
                    <a:pt x="65612" y="102641"/>
                    <a:pt x="65612" y="102641"/>
                    <a:pt x="65612" y="102641"/>
                  </a:cubicBezTo>
                  <a:cubicBezTo>
                    <a:pt x="65612" y="103144"/>
                    <a:pt x="65612" y="103144"/>
                    <a:pt x="65612" y="103144"/>
                  </a:cubicBezTo>
                  <a:cubicBezTo>
                    <a:pt x="66193" y="103144"/>
                    <a:pt x="66193" y="103144"/>
                    <a:pt x="66193" y="103144"/>
                  </a:cubicBezTo>
                  <a:cubicBezTo>
                    <a:pt x="66774" y="103396"/>
                    <a:pt x="66774" y="103396"/>
                    <a:pt x="66774" y="103396"/>
                  </a:cubicBezTo>
                  <a:cubicBezTo>
                    <a:pt x="66967" y="103647"/>
                    <a:pt x="66967" y="103647"/>
                    <a:pt x="66967" y="103647"/>
                  </a:cubicBezTo>
                  <a:cubicBezTo>
                    <a:pt x="66774" y="104150"/>
                    <a:pt x="66774" y="104150"/>
                    <a:pt x="66774" y="104150"/>
                  </a:cubicBezTo>
                  <a:cubicBezTo>
                    <a:pt x="66774" y="104402"/>
                    <a:pt x="66774" y="104402"/>
                    <a:pt x="66774" y="104402"/>
                  </a:cubicBezTo>
                  <a:cubicBezTo>
                    <a:pt x="66774" y="105157"/>
                    <a:pt x="66774" y="105157"/>
                    <a:pt x="66774" y="105157"/>
                  </a:cubicBezTo>
                  <a:cubicBezTo>
                    <a:pt x="66580" y="106163"/>
                    <a:pt x="66580" y="106163"/>
                    <a:pt x="66580" y="106163"/>
                  </a:cubicBezTo>
                  <a:cubicBezTo>
                    <a:pt x="66580" y="106666"/>
                    <a:pt x="66580" y="106666"/>
                    <a:pt x="66580" y="106666"/>
                  </a:cubicBezTo>
                  <a:cubicBezTo>
                    <a:pt x="66774" y="106666"/>
                    <a:pt x="66774" y="106666"/>
                    <a:pt x="66774" y="106666"/>
                  </a:cubicBezTo>
                  <a:cubicBezTo>
                    <a:pt x="67548" y="106666"/>
                    <a:pt x="67548" y="106666"/>
                    <a:pt x="67548" y="106666"/>
                  </a:cubicBezTo>
                  <a:cubicBezTo>
                    <a:pt x="68516" y="106666"/>
                    <a:pt x="68516" y="106666"/>
                    <a:pt x="68516" y="106666"/>
                  </a:cubicBezTo>
                  <a:cubicBezTo>
                    <a:pt x="68516" y="106918"/>
                    <a:pt x="68516" y="106918"/>
                    <a:pt x="68516" y="106918"/>
                  </a:cubicBezTo>
                  <a:cubicBezTo>
                    <a:pt x="68516" y="107421"/>
                    <a:pt x="68516" y="107421"/>
                    <a:pt x="68516" y="107421"/>
                  </a:cubicBezTo>
                  <a:cubicBezTo>
                    <a:pt x="68516" y="107672"/>
                    <a:pt x="68516" y="107672"/>
                    <a:pt x="68516" y="107672"/>
                  </a:cubicBezTo>
                  <a:cubicBezTo>
                    <a:pt x="68709" y="107924"/>
                    <a:pt x="68709" y="107924"/>
                    <a:pt x="68709" y="107924"/>
                  </a:cubicBezTo>
                  <a:cubicBezTo>
                    <a:pt x="69096" y="108176"/>
                    <a:pt x="69096" y="108176"/>
                    <a:pt x="69096" y="108176"/>
                  </a:cubicBezTo>
                  <a:cubicBezTo>
                    <a:pt x="69096" y="108427"/>
                    <a:pt x="69096" y="108427"/>
                    <a:pt x="69096" y="108427"/>
                  </a:cubicBezTo>
                  <a:cubicBezTo>
                    <a:pt x="69096" y="108930"/>
                    <a:pt x="69096" y="108930"/>
                    <a:pt x="69096" y="108930"/>
                  </a:cubicBezTo>
                  <a:cubicBezTo>
                    <a:pt x="69290" y="108930"/>
                    <a:pt x="69290" y="108930"/>
                    <a:pt x="69290" y="108930"/>
                  </a:cubicBezTo>
                  <a:cubicBezTo>
                    <a:pt x="69483" y="108930"/>
                    <a:pt x="69483" y="108930"/>
                    <a:pt x="69483" y="108930"/>
                  </a:cubicBezTo>
                  <a:cubicBezTo>
                    <a:pt x="70064" y="108930"/>
                    <a:pt x="70064" y="108930"/>
                    <a:pt x="70064" y="108930"/>
                  </a:cubicBezTo>
                  <a:cubicBezTo>
                    <a:pt x="70451" y="108427"/>
                    <a:pt x="70451" y="108427"/>
                    <a:pt x="70451" y="108427"/>
                  </a:cubicBezTo>
                  <a:cubicBezTo>
                    <a:pt x="71225" y="107672"/>
                    <a:pt x="71225" y="107672"/>
                    <a:pt x="71225" y="107672"/>
                  </a:cubicBezTo>
                  <a:cubicBezTo>
                    <a:pt x="71419" y="109182"/>
                    <a:pt x="71419" y="109182"/>
                    <a:pt x="71419" y="109182"/>
                  </a:cubicBezTo>
                  <a:cubicBezTo>
                    <a:pt x="71806" y="109433"/>
                    <a:pt x="71806" y="109433"/>
                    <a:pt x="71806" y="109433"/>
                  </a:cubicBezTo>
                  <a:cubicBezTo>
                    <a:pt x="72000" y="109433"/>
                    <a:pt x="72000" y="109433"/>
                    <a:pt x="72000" y="109433"/>
                  </a:cubicBezTo>
                  <a:cubicBezTo>
                    <a:pt x="72580" y="109937"/>
                    <a:pt x="72580" y="109937"/>
                    <a:pt x="72580" y="109937"/>
                  </a:cubicBezTo>
                  <a:cubicBezTo>
                    <a:pt x="72967" y="109937"/>
                    <a:pt x="72967" y="109937"/>
                    <a:pt x="72967" y="109937"/>
                  </a:cubicBezTo>
                  <a:cubicBezTo>
                    <a:pt x="72967" y="109182"/>
                    <a:pt x="72967" y="109182"/>
                    <a:pt x="72967" y="109182"/>
                  </a:cubicBezTo>
                  <a:cubicBezTo>
                    <a:pt x="72580" y="108930"/>
                    <a:pt x="72580" y="108930"/>
                    <a:pt x="72580" y="108930"/>
                  </a:cubicBezTo>
                  <a:cubicBezTo>
                    <a:pt x="72967" y="108427"/>
                    <a:pt x="72967" y="108427"/>
                    <a:pt x="72967" y="108427"/>
                  </a:cubicBezTo>
                  <a:cubicBezTo>
                    <a:pt x="72580" y="108176"/>
                    <a:pt x="72580" y="108176"/>
                    <a:pt x="72580" y="108176"/>
                  </a:cubicBezTo>
                  <a:cubicBezTo>
                    <a:pt x="72000" y="106918"/>
                    <a:pt x="72000" y="106918"/>
                    <a:pt x="72000" y="106918"/>
                  </a:cubicBezTo>
                  <a:cubicBezTo>
                    <a:pt x="72000" y="105911"/>
                    <a:pt x="72000" y="105911"/>
                    <a:pt x="72000" y="105911"/>
                  </a:cubicBezTo>
                  <a:cubicBezTo>
                    <a:pt x="72000" y="105660"/>
                    <a:pt x="72000" y="105660"/>
                    <a:pt x="72000" y="105660"/>
                  </a:cubicBezTo>
                  <a:cubicBezTo>
                    <a:pt x="72387" y="105157"/>
                    <a:pt x="72387" y="105157"/>
                    <a:pt x="72387" y="105157"/>
                  </a:cubicBezTo>
                  <a:cubicBezTo>
                    <a:pt x="72387" y="105660"/>
                    <a:pt x="72387" y="105660"/>
                    <a:pt x="72387" y="105660"/>
                  </a:cubicBezTo>
                  <a:cubicBezTo>
                    <a:pt x="72580" y="105660"/>
                    <a:pt x="72580" y="105660"/>
                    <a:pt x="72580" y="105660"/>
                  </a:cubicBezTo>
                  <a:cubicBezTo>
                    <a:pt x="72967" y="105660"/>
                    <a:pt x="72967" y="105660"/>
                    <a:pt x="72967" y="105660"/>
                  </a:cubicBezTo>
                  <a:cubicBezTo>
                    <a:pt x="73161" y="105660"/>
                    <a:pt x="73161" y="105660"/>
                    <a:pt x="73161" y="105660"/>
                  </a:cubicBezTo>
                  <a:cubicBezTo>
                    <a:pt x="73354" y="105660"/>
                    <a:pt x="73354" y="105660"/>
                    <a:pt x="73354" y="105660"/>
                  </a:cubicBezTo>
                  <a:cubicBezTo>
                    <a:pt x="73741" y="104402"/>
                    <a:pt x="73741" y="104402"/>
                    <a:pt x="73741" y="104402"/>
                  </a:cubicBezTo>
                  <a:cubicBezTo>
                    <a:pt x="73935" y="104402"/>
                    <a:pt x="73935" y="104402"/>
                    <a:pt x="73935" y="104402"/>
                  </a:cubicBezTo>
                  <a:cubicBezTo>
                    <a:pt x="74322" y="104402"/>
                    <a:pt x="74322" y="104402"/>
                    <a:pt x="74322" y="104402"/>
                  </a:cubicBezTo>
                  <a:cubicBezTo>
                    <a:pt x="74516" y="104402"/>
                    <a:pt x="74516" y="104402"/>
                    <a:pt x="74516" y="104402"/>
                  </a:cubicBezTo>
                  <a:cubicBezTo>
                    <a:pt x="74903" y="105157"/>
                    <a:pt x="74903" y="105157"/>
                    <a:pt x="74903" y="105157"/>
                  </a:cubicBezTo>
                  <a:cubicBezTo>
                    <a:pt x="75096" y="105157"/>
                    <a:pt x="75096" y="105157"/>
                    <a:pt x="75096" y="105157"/>
                  </a:cubicBezTo>
                  <a:cubicBezTo>
                    <a:pt x="75290" y="104905"/>
                    <a:pt x="75290" y="104905"/>
                    <a:pt x="75290" y="104905"/>
                  </a:cubicBezTo>
                  <a:cubicBezTo>
                    <a:pt x="75677" y="104654"/>
                    <a:pt x="75677" y="104654"/>
                    <a:pt x="75677" y="104654"/>
                  </a:cubicBezTo>
                  <a:cubicBezTo>
                    <a:pt x="75870" y="104402"/>
                    <a:pt x="75870" y="104402"/>
                    <a:pt x="75870" y="104402"/>
                  </a:cubicBezTo>
                  <a:cubicBezTo>
                    <a:pt x="76258" y="104905"/>
                    <a:pt x="76258" y="104905"/>
                    <a:pt x="76258" y="104905"/>
                  </a:cubicBezTo>
                  <a:cubicBezTo>
                    <a:pt x="76451" y="104402"/>
                    <a:pt x="76451" y="104402"/>
                    <a:pt x="76451" y="104402"/>
                  </a:cubicBezTo>
                  <a:cubicBezTo>
                    <a:pt x="76838" y="104402"/>
                    <a:pt x="76838" y="104402"/>
                    <a:pt x="76838" y="104402"/>
                  </a:cubicBezTo>
                  <a:cubicBezTo>
                    <a:pt x="77419" y="105157"/>
                    <a:pt x="77419" y="105157"/>
                    <a:pt x="77419" y="105157"/>
                  </a:cubicBezTo>
                  <a:cubicBezTo>
                    <a:pt x="77419" y="104905"/>
                    <a:pt x="77419" y="104905"/>
                    <a:pt x="77419" y="104905"/>
                  </a:cubicBezTo>
                  <a:cubicBezTo>
                    <a:pt x="77612" y="104150"/>
                    <a:pt x="77612" y="104150"/>
                    <a:pt x="77612" y="104150"/>
                  </a:cubicBezTo>
                  <a:cubicBezTo>
                    <a:pt x="77806" y="104150"/>
                    <a:pt x="77806" y="104150"/>
                    <a:pt x="77806" y="104150"/>
                  </a:cubicBezTo>
                  <a:cubicBezTo>
                    <a:pt x="77806" y="104402"/>
                    <a:pt x="77806" y="104402"/>
                    <a:pt x="77806" y="104402"/>
                  </a:cubicBezTo>
                  <a:cubicBezTo>
                    <a:pt x="78387" y="104402"/>
                    <a:pt x="78387" y="104402"/>
                    <a:pt x="78387" y="104402"/>
                  </a:cubicBezTo>
                  <a:cubicBezTo>
                    <a:pt x="78967" y="103647"/>
                    <a:pt x="78967" y="103647"/>
                    <a:pt x="78967" y="103647"/>
                  </a:cubicBezTo>
                  <a:cubicBezTo>
                    <a:pt x="79354" y="103396"/>
                    <a:pt x="79354" y="103396"/>
                    <a:pt x="79354" y="103396"/>
                  </a:cubicBezTo>
                  <a:cubicBezTo>
                    <a:pt x="79354" y="103144"/>
                    <a:pt x="79354" y="103144"/>
                    <a:pt x="79354" y="103144"/>
                  </a:cubicBezTo>
                  <a:cubicBezTo>
                    <a:pt x="79548" y="102641"/>
                    <a:pt x="79548" y="102641"/>
                    <a:pt x="79548" y="102641"/>
                  </a:cubicBezTo>
                  <a:cubicBezTo>
                    <a:pt x="80129" y="102389"/>
                    <a:pt x="80129" y="102389"/>
                    <a:pt x="80129" y="102389"/>
                  </a:cubicBezTo>
                  <a:cubicBezTo>
                    <a:pt x="80709" y="103144"/>
                    <a:pt x="80709" y="103144"/>
                    <a:pt x="80709" y="103144"/>
                  </a:cubicBezTo>
                  <a:cubicBezTo>
                    <a:pt x="81290" y="103647"/>
                    <a:pt x="81290" y="103647"/>
                    <a:pt x="81290" y="103647"/>
                  </a:cubicBezTo>
                  <a:cubicBezTo>
                    <a:pt x="81677" y="103647"/>
                    <a:pt x="81677" y="103647"/>
                    <a:pt x="81677" y="103647"/>
                  </a:cubicBezTo>
                  <a:cubicBezTo>
                    <a:pt x="82064" y="103647"/>
                    <a:pt x="82064" y="103647"/>
                    <a:pt x="82064" y="103647"/>
                  </a:cubicBezTo>
                  <a:cubicBezTo>
                    <a:pt x="82258" y="103647"/>
                    <a:pt x="82258" y="103647"/>
                    <a:pt x="82258" y="103647"/>
                  </a:cubicBezTo>
                  <a:cubicBezTo>
                    <a:pt x="82838" y="103647"/>
                    <a:pt x="82838" y="103647"/>
                    <a:pt x="82838" y="103647"/>
                  </a:cubicBezTo>
                  <a:cubicBezTo>
                    <a:pt x="83225" y="103647"/>
                    <a:pt x="83225" y="103647"/>
                    <a:pt x="83225" y="103647"/>
                  </a:cubicBezTo>
                  <a:cubicBezTo>
                    <a:pt x="83419" y="104402"/>
                    <a:pt x="83419" y="104402"/>
                    <a:pt x="83419" y="104402"/>
                  </a:cubicBezTo>
                  <a:cubicBezTo>
                    <a:pt x="83419" y="104905"/>
                    <a:pt x="83419" y="104905"/>
                    <a:pt x="83419" y="104905"/>
                  </a:cubicBezTo>
                  <a:cubicBezTo>
                    <a:pt x="83225" y="104905"/>
                    <a:pt x="83225" y="104905"/>
                    <a:pt x="83225" y="104905"/>
                  </a:cubicBezTo>
                  <a:cubicBezTo>
                    <a:pt x="83419" y="105911"/>
                    <a:pt x="83419" y="105911"/>
                    <a:pt x="83419" y="105911"/>
                  </a:cubicBezTo>
                  <a:cubicBezTo>
                    <a:pt x="83612" y="106918"/>
                    <a:pt x="83612" y="106918"/>
                    <a:pt x="83612" y="106918"/>
                  </a:cubicBezTo>
                  <a:cubicBezTo>
                    <a:pt x="84193" y="106918"/>
                    <a:pt x="84193" y="106918"/>
                    <a:pt x="84193" y="106918"/>
                  </a:cubicBezTo>
                  <a:cubicBezTo>
                    <a:pt x="84580" y="107421"/>
                    <a:pt x="84580" y="107421"/>
                    <a:pt x="84580" y="107421"/>
                  </a:cubicBezTo>
                  <a:cubicBezTo>
                    <a:pt x="84580" y="107672"/>
                    <a:pt x="84580" y="107672"/>
                    <a:pt x="84580" y="107672"/>
                  </a:cubicBezTo>
                  <a:cubicBezTo>
                    <a:pt x="85161" y="108176"/>
                    <a:pt x="85161" y="108176"/>
                    <a:pt x="85161" y="108176"/>
                  </a:cubicBezTo>
                  <a:cubicBezTo>
                    <a:pt x="85354" y="108427"/>
                    <a:pt x="85354" y="108427"/>
                    <a:pt x="85354" y="108427"/>
                  </a:cubicBezTo>
                  <a:cubicBezTo>
                    <a:pt x="85741" y="108176"/>
                    <a:pt x="85741" y="108176"/>
                    <a:pt x="85741" y="108176"/>
                  </a:cubicBezTo>
                  <a:cubicBezTo>
                    <a:pt x="85741" y="108427"/>
                    <a:pt x="85741" y="108427"/>
                    <a:pt x="85741" y="108427"/>
                  </a:cubicBezTo>
                  <a:cubicBezTo>
                    <a:pt x="85935" y="108427"/>
                    <a:pt x="85935" y="108427"/>
                    <a:pt x="85935" y="108427"/>
                  </a:cubicBezTo>
                  <a:cubicBezTo>
                    <a:pt x="86129" y="108176"/>
                    <a:pt x="86129" y="108176"/>
                    <a:pt x="86129" y="108176"/>
                  </a:cubicBezTo>
                  <a:cubicBezTo>
                    <a:pt x="86709" y="108176"/>
                    <a:pt x="86709" y="108176"/>
                    <a:pt x="86709" y="108176"/>
                  </a:cubicBezTo>
                  <a:cubicBezTo>
                    <a:pt x="87096" y="108427"/>
                    <a:pt x="87096" y="108427"/>
                    <a:pt x="87096" y="108427"/>
                  </a:cubicBezTo>
                  <a:cubicBezTo>
                    <a:pt x="87290" y="108930"/>
                    <a:pt x="87290" y="108930"/>
                    <a:pt x="87290" y="108930"/>
                  </a:cubicBezTo>
                  <a:cubicBezTo>
                    <a:pt x="87677" y="108427"/>
                    <a:pt x="87677" y="108427"/>
                    <a:pt x="87677" y="108427"/>
                  </a:cubicBezTo>
                  <a:cubicBezTo>
                    <a:pt x="87677" y="108176"/>
                    <a:pt x="87677" y="108176"/>
                    <a:pt x="87677" y="108176"/>
                  </a:cubicBezTo>
                  <a:cubicBezTo>
                    <a:pt x="87870" y="108176"/>
                    <a:pt x="87870" y="108176"/>
                    <a:pt x="87870" y="108176"/>
                  </a:cubicBezTo>
                  <a:cubicBezTo>
                    <a:pt x="88064" y="108427"/>
                    <a:pt x="88064" y="108427"/>
                    <a:pt x="88064" y="108427"/>
                  </a:cubicBezTo>
                  <a:cubicBezTo>
                    <a:pt x="88064" y="108176"/>
                    <a:pt x="88064" y="108176"/>
                    <a:pt x="88064" y="108176"/>
                  </a:cubicBezTo>
                  <a:cubicBezTo>
                    <a:pt x="88064" y="107672"/>
                    <a:pt x="88064" y="107672"/>
                    <a:pt x="88064" y="107672"/>
                  </a:cubicBezTo>
                  <a:cubicBezTo>
                    <a:pt x="87870" y="107421"/>
                    <a:pt x="87870" y="107421"/>
                    <a:pt x="87870" y="107421"/>
                  </a:cubicBezTo>
                  <a:cubicBezTo>
                    <a:pt x="88064" y="106918"/>
                    <a:pt x="88064" y="106918"/>
                    <a:pt x="88064" y="106918"/>
                  </a:cubicBezTo>
                  <a:cubicBezTo>
                    <a:pt x="88064" y="107421"/>
                    <a:pt x="88064" y="107421"/>
                    <a:pt x="88064" y="107421"/>
                  </a:cubicBezTo>
                  <a:cubicBezTo>
                    <a:pt x="88064" y="107672"/>
                    <a:pt x="88064" y="107672"/>
                    <a:pt x="88064" y="107672"/>
                  </a:cubicBezTo>
                  <a:cubicBezTo>
                    <a:pt x="88451" y="107672"/>
                    <a:pt x="88451" y="107672"/>
                    <a:pt x="88451" y="107672"/>
                  </a:cubicBezTo>
                  <a:cubicBezTo>
                    <a:pt x="88645" y="108176"/>
                    <a:pt x="88645" y="108176"/>
                    <a:pt x="88645" y="108176"/>
                  </a:cubicBezTo>
                  <a:cubicBezTo>
                    <a:pt x="88645" y="107672"/>
                    <a:pt x="88645" y="107672"/>
                    <a:pt x="88645" y="107672"/>
                  </a:cubicBezTo>
                  <a:cubicBezTo>
                    <a:pt x="89032" y="107672"/>
                    <a:pt x="89032" y="107672"/>
                    <a:pt x="89032" y="107672"/>
                  </a:cubicBezTo>
                  <a:cubicBezTo>
                    <a:pt x="88645" y="108176"/>
                    <a:pt x="88645" y="108176"/>
                    <a:pt x="88645" y="108176"/>
                  </a:cubicBezTo>
                  <a:cubicBezTo>
                    <a:pt x="89032" y="108176"/>
                    <a:pt x="89032" y="108176"/>
                    <a:pt x="89032" y="108176"/>
                  </a:cubicBezTo>
                  <a:cubicBezTo>
                    <a:pt x="89225" y="108176"/>
                    <a:pt x="89225" y="108176"/>
                    <a:pt x="89225" y="108176"/>
                  </a:cubicBezTo>
                  <a:cubicBezTo>
                    <a:pt x="89612" y="108930"/>
                    <a:pt x="89612" y="108930"/>
                    <a:pt x="89612" y="108930"/>
                  </a:cubicBezTo>
                  <a:cubicBezTo>
                    <a:pt x="89612" y="109182"/>
                    <a:pt x="89612" y="109182"/>
                    <a:pt x="89612" y="109182"/>
                  </a:cubicBezTo>
                  <a:cubicBezTo>
                    <a:pt x="89806" y="108930"/>
                    <a:pt x="89806" y="108930"/>
                    <a:pt x="89806" y="108930"/>
                  </a:cubicBezTo>
                  <a:cubicBezTo>
                    <a:pt x="90000" y="108930"/>
                    <a:pt x="90000" y="108930"/>
                    <a:pt x="90000" y="108930"/>
                  </a:cubicBezTo>
                  <a:cubicBezTo>
                    <a:pt x="90387" y="108427"/>
                    <a:pt x="90387" y="108427"/>
                    <a:pt x="90387" y="108427"/>
                  </a:cubicBezTo>
                  <a:cubicBezTo>
                    <a:pt x="90387" y="108176"/>
                    <a:pt x="90387" y="108176"/>
                    <a:pt x="90387" y="108176"/>
                  </a:cubicBezTo>
                  <a:cubicBezTo>
                    <a:pt x="90387" y="107672"/>
                    <a:pt x="90387" y="107672"/>
                    <a:pt x="90387" y="107672"/>
                  </a:cubicBezTo>
                  <a:cubicBezTo>
                    <a:pt x="90580" y="108427"/>
                    <a:pt x="90580" y="108427"/>
                    <a:pt x="90580" y="108427"/>
                  </a:cubicBezTo>
                  <a:cubicBezTo>
                    <a:pt x="90580" y="108930"/>
                    <a:pt x="90580" y="108930"/>
                    <a:pt x="90580" y="108930"/>
                  </a:cubicBezTo>
                  <a:cubicBezTo>
                    <a:pt x="90967" y="108930"/>
                    <a:pt x="90967" y="108930"/>
                    <a:pt x="90967" y="108930"/>
                  </a:cubicBezTo>
                  <a:cubicBezTo>
                    <a:pt x="90967" y="108427"/>
                    <a:pt x="90967" y="108427"/>
                    <a:pt x="90967" y="108427"/>
                  </a:cubicBezTo>
                  <a:cubicBezTo>
                    <a:pt x="91161" y="108930"/>
                    <a:pt x="91161" y="108930"/>
                    <a:pt x="91161" y="108930"/>
                  </a:cubicBezTo>
                  <a:cubicBezTo>
                    <a:pt x="91548" y="108930"/>
                    <a:pt x="91548" y="108930"/>
                    <a:pt x="91548" y="108930"/>
                  </a:cubicBezTo>
                  <a:cubicBezTo>
                    <a:pt x="91161" y="109182"/>
                    <a:pt x="91161" y="109182"/>
                    <a:pt x="91161" y="109182"/>
                  </a:cubicBezTo>
                  <a:cubicBezTo>
                    <a:pt x="91161" y="109433"/>
                    <a:pt x="91161" y="109433"/>
                    <a:pt x="91161" y="109433"/>
                  </a:cubicBezTo>
                  <a:cubicBezTo>
                    <a:pt x="90967" y="109937"/>
                    <a:pt x="90967" y="109937"/>
                    <a:pt x="90967" y="109937"/>
                  </a:cubicBezTo>
                  <a:cubicBezTo>
                    <a:pt x="90967" y="110188"/>
                    <a:pt x="90967" y="110188"/>
                    <a:pt x="90967" y="110188"/>
                  </a:cubicBezTo>
                  <a:cubicBezTo>
                    <a:pt x="91161" y="110943"/>
                    <a:pt x="91161" y="110943"/>
                    <a:pt x="91161" y="110943"/>
                  </a:cubicBezTo>
                  <a:cubicBezTo>
                    <a:pt x="91161" y="111446"/>
                    <a:pt x="91161" y="111446"/>
                    <a:pt x="91161" y="111446"/>
                  </a:cubicBezTo>
                  <a:cubicBezTo>
                    <a:pt x="91548" y="111446"/>
                    <a:pt x="91548" y="111446"/>
                    <a:pt x="91548" y="111446"/>
                  </a:cubicBezTo>
                  <a:cubicBezTo>
                    <a:pt x="91548" y="111698"/>
                    <a:pt x="91548" y="111698"/>
                    <a:pt x="91548" y="111698"/>
                  </a:cubicBezTo>
                  <a:cubicBezTo>
                    <a:pt x="91548" y="111949"/>
                    <a:pt x="91548" y="111949"/>
                    <a:pt x="91548" y="111949"/>
                  </a:cubicBezTo>
                  <a:cubicBezTo>
                    <a:pt x="91935" y="112452"/>
                    <a:pt x="91935" y="112452"/>
                    <a:pt x="91935" y="112452"/>
                  </a:cubicBezTo>
                  <a:cubicBezTo>
                    <a:pt x="91741" y="112452"/>
                    <a:pt x="91741" y="112452"/>
                    <a:pt x="91741" y="112452"/>
                  </a:cubicBezTo>
                  <a:cubicBezTo>
                    <a:pt x="91741" y="112704"/>
                    <a:pt x="91741" y="112704"/>
                    <a:pt x="91741" y="112704"/>
                  </a:cubicBezTo>
                  <a:cubicBezTo>
                    <a:pt x="92516" y="112704"/>
                    <a:pt x="92516" y="112704"/>
                    <a:pt x="92516" y="112704"/>
                  </a:cubicBezTo>
                  <a:cubicBezTo>
                    <a:pt x="92903" y="112704"/>
                    <a:pt x="92903" y="112704"/>
                    <a:pt x="92903" y="112704"/>
                  </a:cubicBezTo>
                  <a:cubicBezTo>
                    <a:pt x="93096" y="112452"/>
                    <a:pt x="93096" y="112452"/>
                    <a:pt x="93096" y="112452"/>
                  </a:cubicBezTo>
                  <a:cubicBezTo>
                    <a:pt x="92903" y="111698"/>
                    <a:pt x="92903" y="111698"/>
                    <a:pt x="92903" y="111698"/>
                  </a:cubicBezTo>
                  <a:cubicBezTo>
                    <a:pt x="92516" y="110943"/>
                    <a:pt x="92516" y="110943"/>
                    <a:pt x="92516" y="110943"/>
                  </a:cubicBezTo>
                  <a:cubicBezTo>
                    <a:pt x="92322" y="110943"/>
                    <a:pt x="92322" y="110943"/>
                    <a:pt x="92322" y="110943"/>
                  </a:cubicBezTo>
                  <a:cubicBezTo>
                    <a:pt x="91935" y="110691"/>
                    <a:pt x="91935" y="110691"/>
                    <a:pt x="91935" y="110691"/>
                  </a:cubicBezTo>
                  <a:cubicBezTo>
                    <a:pt x="92322" y="110188"/>
                    <a:pt x="92322" y="110188"/>
                    <a:pt x="92322" y="110188"/>
                  </a:cubicBezTo>
                  <a:cubicBezTo>
                    <a:pt x="92516" y="109937"/>
                    <a:pt x="92516" y="109937"/>
                    <a:pt x="92516" y="109937"/>
                  </a:cubicBezTo>
                  <a:cubicBezTo>
                    <a:pt x="92516" y="109433"/>
                    <a:pt x="92516" y="109433"/>
                    <a:pt x="92516" y="109433"/>
                  </a:cubicBezTo>
                  <a:cubicBezTo>
                    <a:pt x="92903" y="109433"/>
                    <a:pt x="92903" y="109433"/>
                    <a:pt x="92903" y="109433"/>
                  </a:cubicBezTo>
                  <a:cubicBezTo>
                    <a:pt x="93096" y="109433"/>
                    <a:pt x="93096" y="109433"/>
                    <a:pt x="93096" y="109433"/>
                  </a:cubicBezTo>
                  <a:cubicBezTo>
                    <a:pt x="93096" y="109182"/>
                    <a:pt x="93096" y="109182"/>
                    <a:pt x="93096" y="109182"/>
                  </a:cubicBezTo>
                  <a:cubicBezTo>
                    <a:pt x="93483" y="108930"/>
                    <a:pt x="93483" y="108930"/>
                    <a:pt x="93483" y="108930"/>
                  </a:cubicBezTo>
                  <a:cubicBezTo>
                    <a:pt x="94064" y="108930"/>
                    <a:pt x="94064" y="108930"/>
                    <a:pt x="94064" y="108930"/>
                  </a:cubicBezTo>
                  <a:cubicBezTo>
                    <a:pt x="94258" y="108930"/>
                    <a:pt x="94258" y="108930"/>
                    <a:pt x="94258" y="108930"/>
                  </a:cubicBezTo>
                  <a:cubicBezTo>
                    <a:pt x="94451" y="108930"/>
                    <a:pt x="94451" y="108930"/>
                    <a:pt x="94451" y="108930"/>
                  </a:cubicBezTo>
                  <a:cubicBezTo>
                    <a:pt x="94838" y="108427"/>
                    <a:pt x="94838" y="108427"/>
                    <a:pt x="94838" y="108427"/>
                  </a:cubicBezTo>
                  <a:cubicBezTo>
                    <a:pt x="95032" y="108427"/>
                    <a:pt x="95032" y="108427"/>
                    <a:pt x="95032" y="108427"/>
                  </a:cubicBezTo>
                  <a:cubicBezTo>
                    <a:pt x="95419" y="108427"/>
                    <a:pt x="95419" y="108427"/>
                    <a:pt x="95419" y="108427"/>
                  </a:cubicBezTo>
                  <a:cubicBezTo>
                    <a:pt x="95419" y="108176"/>
                    <a:pt x="95419" y="108176"/>
                    <a:pt x="95419" y="108176"/>
                  </a:cubicBezTo>
                  <a:cubicBezTo>
                    <a:pt x="95419" y="107672"/>
                    <a:pt x="95419" y="107672"/>
                    <a:pt x="95419" y="107672"/>
                  </a:cubicBezTo>
                  <a:cubicBezTo>
                    <a:pt x="95612" y="107672"/>
                    <a:pt x="95612" y="107672"/>
                    <a:pt x="95612" y="107672"/>
                  </a:cubicBezTo>
                  <a:cubicBezTo>
                    <a:pt x="96000" y="107672"/>
                    <a:pt x="96000" y="107672"/>
                    <a:pt x="96000" y="107672"/>
                  </a:cubicBezTo>
                  <a:cubicBezTo>
                    <a:pt x="95612" y="107421"/>
                    <a:pt x="95612" y="107421"/>
                    <a:pt x="95612" y="107421"/>
                  </a:cubicBezTo>
                  <a:cubicBezTo>
                    <a:pt x="96193" y="107672"/>
                    <a:pt x="96193" y="107672"/>
                    <a:pt x="96193" y="107672"/>
                  </a:cubicBezTo>
                  <a:cubicBezTo>
                    <a:pt x="96387" y="108176"/>
                    <a:pt x="96387" y="108176"/>
                    <a:pt x="96387" y="108176"/>
                  </a:cubicBezTo>
                  <a:cubicBezTo>
                    <a:pt x="96774" y="107672"/>
                    <a:pt x="96774" y="107672"/>
                    <a:pt x="96774" y="107672"/>
                  </a:cubicBezTo>
                  <a:cubicBezTo>
                    <a:pt x="96774" y="106918"/>
                    <a:pt x="96774" y="106918"/>
                    <a:pt x="96774" y="106918"/>
                  </a:cubicBezTo>
                  <a:cubicBezTo>
                    <a:pt x="96967" y="106918"/>
                    <a:pt x="96967" y="106918"/>
                    <a:pt x="96967" y="106918"/>
                  </a:cubicBezTo>
                  <a:cubicBezTo>
                    <a:pt x="96967" y="107421"/>
                    <a:pt x="96967" y="107421"/>
                    <a:pt x="96967" y="107421"/>
                  </a:cubicBezTo>
                  <a:cubicBezTo>
                    <a:pt x="96967" y="107672"/>
                    <a:pt x="96967" y="107672"/>
                    <a:pt x="96967" y="107672"/>
                  </a:cubicBezTo>
                  <a:cubicBezTo>
                    <a:pt x="97354" y="107672"/>
                    <a:pt x="97354" y="107672"/>
                    <a:pt x="97354" y="107672"/>
                  </a:cubicBezTo>
                  <a:cubicBezTo>
                    <a:pt x="97548" y="107421"/>
                    <a:pt x="97548" y="107421"/>
                    <a:pt x="97548" y="107421"/>
                  </a:cubicBezTo>
                  <a:cubicBezTo>
                    <a:pt x="97935" y="106918"/>
                    <a:pt x="97935" y="106918"/>
                    <a:pt x="97935" y="106918"/>
                  </a:cubicBezTo>
                  <a:cubicBezTo>
                    <a:pt x="98129" y="107421"/>
                    <a:pt x="98129" y="107421"/>
                    <a:pt x="98129" y="107421"/>
                  </a:cubicBezTo>
                  <a:cubicBezTo>
                    <a:pt x="98129" y="106666"/>
                    <a:pt x="98129" y="106666"/>
                    <a:pt x="98129" y="106666"/>
                  </a:cubicBezTo>
                  <a:cubicBezTo>
                    <a:pt x="98322" y="106163"/>
                    <a:pt x="98322" y="106163"/>
                    <a:pt x="98322" y="106163"/>
                  </a:cubicBezTo>
                  <a:cubicBezTo>
                    <a:pt x="98709" y="106666"/>
                    <a:pt x="98709" y="106666"/>
                    <a:pt x="98709" y="106666"/>
                  </a:cubicBezTo>
                  <a:cubicBezTo>
                    <a:pt x="98903" y="106163"/>
                    <a:pt x="98903" y="106163"/>
                    <a:pt x="98903" y="106163"/>
                  </a:cubicBezTo>
                  <a:cubicBezTo>
                    <a:pt x="99290" y="106163"/>
                    <a:pt x="99290" y="106163"/>
                    <a:pt x="99290" y="106163"/>
                  </a:cubicBezTo>
                  <a:cubicBezTo>
                    <a:pt x="99483" y="105660"/>
                    <a:pt x="99483" y="105660"/>
                    <a:pt x="99483" y="105660"/>
                  </a:cubicBezTo>
                  <a:cubicBezTo>
                    <a:pt x="99290" y="105157"/>
                    <a:pt x="99290" y="105157"/>
                    <a:pt x="99290" y="105157"/>
                  </a:cubicBezTo>
                  <a:cubicBezTo>
                    <a:pt x="98709" y="104402"/>
                    <a:pt x="98709" y="104402"/>
                    <a:pt x="98709" y="104402"/>
                  </a:cubicBezTo>
                  <a:cubicBezTo>
                    <a:pt x="98903" y="104402"/>
                    <a:pt x="98903" y="104402"/>
                    <a:pt x="98903" y="104402"/>
                  </a:cubicBezTo>
                  <a:cubicBezTo>
                    <a:pt x="98709" y="104150"/>
                    <a:pt x="98709" y="104150"/>
                    <a:pt x="98709" y="104150"/>
                  </a:cubicBezTo>
                  <a:cubicBezTo>
                    <a:pt x="98129" y="103647"/>
                    <a:pt x="98129" y="103647"/>
                    <a:pt x="98129" y="103647"/>
                  </a:cubicBezTo>
                  <a:cubicBezTo>
                    <a:pt x="98709" y="103647"/>
                    <a:pt x="98709" y="103647"/>
                    <a:pt x="98709" y="103647"/>
                  </a:cubicBezTo>
                  <a:cubicBezTo>
                    <a:pt x="98709" y="103396"/>
                    <a:pt x="98709" y="103396"/>
                    <a:pt x="98709" y="103396"/>
                  </a:cubicBezTo>
                  <a:cubicBezTo>
                    <a:pt x="98903" y="103144"/>
                    <a:pt x="98903" y="103144"/>
                    <a:pt x="98903" y="103144"/>
                  </a:cubicBezTo>
                  <a:cubicBezTo>
                    <a:pt x="99290" y="103144"/>
                    <a:pt x="99290" y="103144"/>
                    <a:pt x="99290" y="103144"/>
                  </a:cubicBezTo>
                  <a:cubicBezTo>
                    <a:pt x="98903" y="103396"/>
                    <a:pt x="98903" y="103396"/>
                    <a:pt x="98903" y="103396"/>
                  </a:cubicBezTo>
                  <a:cubicBezTo>
                    <a:pt x="98903" y="103647"/>
                    <a:pt x="98903" y="103647"/>
                    <a:pt x="98903" y="103647"/>
                  </a:cubicBezTo>
                  <a:cubicBezTo>
                    <a:pt x="99290" y="103396"/>
                    <a:pt x="99290" y="103396"/>
                    <a:pt x="99290" y="103396"/>
                  </a:cubicBezTo>
                  <a:cubicBezTo>
                    <a:pt x="99290" y="104150"/>
                    <a:pt x="99290" y="104150"/>
                    <a:pt x="99290" y="104150"/>
                  </a:cubicBezTo>
                  <a:cubicBezTo>
                    <a:pt x="99483" y="104402"/>
                    <a:pt x="99483" y="104402"/>
                    <a:pt x="99483" y="104402"/>
                  </a:cubicBezTo>
                  <a:cubicBezTo>
                    <a:pt x="99870" y="104905"/>
                    <a:pt x="99870" y="104905"/>
                    <a:pt x="99870" y="104905"/>
                  </a:cubicBezTo>
                  <a:cubicBezTo>
                    <a:pt x="99870" y="105157"/>
                    <a:pt x="99870" y="105157"/>
                    <a:pt x="99870" y="105157"/>
                  </a:cubicBezTo>
                  <a:cubicBezTo>
                    <a:pt x="100258" y="105157"/>
                    <a:pt x="100258" y="105157"/>
                    <a:pt x="100258" y="105157"/>
                  </a:cubicBezTo>
                  <a:cubicBezTo>
                    <a:pt x="100645" y="104905"/>
                    <a:pt x="100645" y="104905"/>
                    <a:pt x="100645" y="104905"/>
                  </a:cubicBezTo>
                  <a:cubicBezTo>
                    <a:pt x="101225" y="105157"/>
                    <a:pt x="101225" y="105157"/>
                    <a:pt x="101225" y="105157"/>
                  </a:cubicBezTo>
                  <a:cubicBezTo>
                    <a:pt x="101419" y="105660"/>
                    <a:pt x="101419" y="105660"/>
                    <a:pt x="101419" y="105660"/>
                  </a:cubicBezTo>
                  <a:cubicBezTo>
                    <a:pt x="101806" y="105157"/>
                    <a:pt x="101806" y="105157"/>
                    <a:pt x="101806" y="105157"/>
                  </a:cubicBezTo>
                  <a:cubicBezTo>
                    <a:pt x="101419" y="104905"/>
                    <a:pt x="101419" y="104905"/>
                    <a:pt x="101419" y="104905"/>
                  </a:cubicBezTo>
                  <a:cubicBezTo>
                    <a:pt x="101225" y="104905"/>
                    <a:pt x="101225" y="104905"/>
                    <a:pt x="101225" y="104905"/>
                  </a:cubicBezTo>
                  <a:cubicBezTo>
                    <a:pt x="101419" y="104402"/>
                    <a:pt x="101419" y="104402"/>
                    <a:pt x="101419" y="104402"/>
                  </a:cubicBezTo>
                  <a:cubicBezTo>
                    <a:pt x="102000" y="104150"/>
                    <a:pt x="102000" y="104150"/>
                    <a:pt x="102000" y="104150"/>
                  </a:cubicBezTo>
                  <a:cubicBezTo>
                    <a:pt x="101806" y="104402"/>
                    <a:pt x="101806" y="104402"/>
                    <a:pt x="101806" y="104402"/>
                  </a:cubicBezTo>
                  <a:cubicBezTo>
                    <a:pt x="102000" y="104905"/>
                    <a:pt x="102000" y="104905"/>
                    <a:pt x="102000" y="104905"/>
                  </a:cubicBezTo>
                  <a:cubicBezTo>
                    <a:pt x="102387" y="104905"/>
                    <a:pt x="102387" y="104905"/>
                    <a:pt x="102387" y="104905"/>
                  </a:cubicBezTo>
                  <a:cubicBezTo>
                    <a:pt x="102387" y="104402"/>
                    <a:pt x="102387" y="104402"/>
                    <a:pt x="102387" y="104402"/>
                  </a:cubicBezTo>
                  <a:cubicBezTo>
                    <a:pt x="102580" y="104402"/>
                    <a:pt x="102580" y="104402"/>
                    <a:pt x="102580" y="104402"/>
                  </a:cubicBezTo>
                  <a:cubicBezTo>
                    <a:pt x="102774" y="104150"/>
                    <a:pt x="102774" y="104150"/>
                    <a:pt x="102774" y="104150"/>
                  </a:cubicBezTo>
                  <a:cubicBezTo>
                    <a:pt x="103161" y="104402"/>
                    <a:pt x="103161" y="104402"/>
                    <a:pt x="103161" y="104402"/>
                  </a:cubicBezTo>
                  <a:cubicBezTo>
                    <a:pt x="103354" y="104402"/>
                    <a:pt x="103354" y="104402"/>
                    <a:pt x="103354" y="104402"/>
                  </a:cubicBezTo>
                  <a:cubicBezTo>
                    <a:pt x="103741" y="104905"/>
                    <a:pt x="103741" y="104905"/>
                    <a:pt x="103741" y="104905"/>
                  </a:cubicBezTo>
                  <a:cubicBezTo>
                    <a:pt x="103741" y="104402"/>
                    <a:pt x="103741" y="104402"/>
                    <a:pt x="103741" y="104402"/>
                  </a:cubicBezTo>
                  <a:cubicBezTo>
                    <a:pt x="103741" y="104150"/>
                    <a:pt x="103741" y="104150"/>
                    <a:pt x="103741" y="104150"/>
                  </a:cubicBezTo>
                  <a:cubicBezTo>
                    <a:pt x="103354" y="103647"/>
                    <a:pt x="103354" y="103647"/>
                    <a:pt x="103354" y="103647"/>
                  </a:cubicBezTo>
                  <a:cubicBezTo>
                    <a:pt x="103741" y="103647"/>
                    <a:pt x="103741" y="103647"/>
                    <a:pt x="103741" y="103647"/>
                  </a:cubicBezTo>
                  <a:cubicBezTo>
                    <a:pt x="103935" y="103647"/>
                    <a:pt x="103935" y="103647"/>
                    <a:pt x="103935" y="103647"/>
                  </a:cubicBezTo>
                  <a:cubicBezTo>
                    <a:pt x="103935" y="104150"/>
                    <a:pt x="103935" y="104150"/>
                    <a:pt x="103935" y="104150"/>
                  </a:cubicBezTo>
                  <a:cubicBezTo>
                    <a:pt x="104322" y="104150"/>
                    <a:pt x="104322" y="104150"/>
                    <a:pt x="104322" y="104150"/>
                  </a:cubicBezTo>
                  <a:cubicBezTo>
                    <a:pt x="104516" y="104150"/>
                    <a:pt x="104516" y="104150"/>
                    <a:pt x="104516" y="104150"/>
                  </a:cubicBezTo>
                  <a:cubicBezTo>
                    <a:pt x="104516" y="103647"/>
                    <a:pt x="104516" y="103647"/>
                    <a:pt x="104516" y="103647"/>
                  </a:cubicBezTo>
                  <a:cubicBezTo>
                    <a:pt x="105096" y="103647"/>
                    <a:pt x="105096" y="103647"/>
                    <a:pt x="105096" y="103647"/>
                  </a:cubicBezTo>
                  <a:cubicBezTo>
                    <a:pt x="105677" y="103647"/>
                    <a:pt x="105677" y="103647"/>
                    <a:pt x="105677" y="103647"/>
                  </a:cubicBezTo>
                  <a:cubicBezTo>
                    <a:pt x="105677" y="103396"/>
                    <a:pt x="105677" y="103396"/>
                    <a:pt x="105677" y="103396"/>
                  </a:cubicBezTo>
                  <a:cubicBezTo>
                    <a:pt x="105870" y="102641"/>
                    <a:pt x="105870" y="102641"/>
                    <a:pt x="105870" y="102641"/>
                  </a:cubicBezTo>
                  <a:cubicBezTo>
                    <a:pt x="106258" y="102641"/>
                    <a:pt x="106258" y="102641"/>
                    <a:pt x="106258" y="102641"/>
                  </a:cubicBezTo>
                  <a:cubicBezTo>
                    <a:pt x="105870" y="102389"/>
                    <a:pt x="105870" y="102389"/>
                    <a:pt x="105870" y="102389"/>
                  </a:cubicBezTo>
                  <a:cubicBezTo>
                    <a:pt x="106258" y="102389"/>
                    <a:pt x="106258" y="102389"/>
                    <a:pt x="106258" y="102389"/>
                  </a:cubicBezTo>
                  <a:cubicBezTo>
                    <a:pt x="106258" y="101635"/>
                    <a:pt x="106258" y="101635"/>
                    <a:pt x="106258" y="101635"/>
                  </a:cubicBezTo>
                  <a:cubicBezTo>
                    <a:pt x="106451" y="101132"/>
                    <a:pt x="106451" y="101132"/>
                    <a:pt x="106451" y="101132"/>
                  </a:cubicBezTo>
                  <a:cubicBezTo>
                    <a:pt x="106645" y="101635"/>
                    <a:pt x="106645" y="101635"/>
                    <a:pt x="106645" y="101635"/>
                  </a:cubicBezTo>
                  <a:cubicBezTo>
                    <a:pt x="107032" y="101132"/>
                    <a:pt x="107032" y="101132"/>
                    <a:pt x="107032" y="101132"/>
                  </a:cubicBezTo>
                  <a:cubicBezTo>
                    <a:pt x="107032" y="100880"/>
                    <a:pt x="107032" y="100880"/>
                    <a:pt x="107032" y="100880"/>
                  </a:cubicBezTo>
                  <a:cubicBezTo>
                    <a:pt x="107612" y="100628"/>
                    <a:pt x="107612" y="100628"/>
                    <a:pt x="107612" y="100628"/>
                  </a:cubicBezTo>
                  <a:cubicBezTo>
                    <a:pt x="107806" y="100628"/>
                    <a:pt x="107806" y="100628"/>
                    <a:pt x="107806" y="100628"/>
                  </a:cubicBezTo>
                  <a:cubicBezTo>
                    <a:pt x="107806" y="99874"/>
                    <a:pt x="107806" y="99874"/>
                    <a:pt x="107806" y="99874"/>
                  </a:cubicBezTo>
                  <a:cubicBezTo>
                    <a:pt x="108193" y="99874"/>
                    <a:pt x="108193" y="99874"/>
                    <a:pt x="108193" y="99874"/>
                  </a:cubicBezTo>
                  <a:cubicBezTo>
                    <a:pt x="108193" y="100125"/>
                    <a:pt x="108193" y="100125"/>
                    <a:pt x="108193" y="100125"/>
                  </a:cubicBezTo>
                  <a:cubicBezTo>
                    <a:pt x="108387" y="99874"/>
                    <a:pt x="108387" y="99874"/>
                    <a:pt x="108387" y="99874"/>
                  </a:cubicBezTo>
                  <a:cubicBezTo>
                    <a:pt x="108387" y="99371"/>
                    <a:pt x="108387" y="99371"/>
                    <a:pt x="108387" y="99371"/>
                  </a:cubicBezTo>
                  <a:cubicBezTo>
                    <a:pt x="108774" y="99119"/>
                    <a:pt x="108774" y="99119"/>
                    <a:pt x="108774" y="99119"/>
                  </a:cubicBezTo>
                  <a:cubicBezTo>
                    <a:pt x="108774" y="98616"/>
                    <a:pt x="108774" y="98616"/>
                    <a:pt x="108774" y="98616"/>
                  </a:cubicBezTo>
                  <a:cubicBezTo>
                    <a:pt x="108193" y="98616"/>
                    <a:pt x="108193" y="98616"/>
                    <a:pt x="108193" y="98616"/>
                  </a:cubicBezTo>
                  <a:cubicBezTo>
                    <a:pt x="107806" y="98364"/>
                    <a:pt x="107806" y="98364"/>
                    <a:pt x="107806" y="98364"/>
                  </a:cubicBezTo>
                  <a:cubicBezTo>
                    <a:pt x="108387" y="98364"/>
                    <a:pt x="108387" y="98364"/>
                    <a:pt x="108387" y="98364"/>
                  </a:cubicBezTo>
                  <a:cubicBezTo>
                    <a:pt x="108774" y="98113"/>
                    <a:pt x="108774" y="98113"/>
                    <a:pt x="108774" y="98113"/>
                  </a:cubicBezTo>
                  <a:cubicBezTo>
                    <a:pt x="108967" y="98113"/>
                    <a:pt x="108967" y="98113"/>
                    <a:pt x="108967" y="98113"/>
                  </a:cubicBezTo>
                  <a:cubicBezTo>
                    <a:pt x="109161" y="98113"/>
                    <a:pt x="109161" y="98113"/>
                    <a:pt x="109161" y="98113"/>
                  </a:cubicBezTo>
                  <a:cubicBezTo>
                    <a:pt x="109548" y="97610"/>
                    <a:pt x="109548" y="97610"/>
                    <a:pt x="109548" y="97610"/>
                  </a:cubicBezTo>
                  <a:cubicBezTo>
                    <a:pt x="109741" y="98364"/>
                    <a:pt x="109741" y="98364"/>
                    <a:pt x="109741" y="98364"/>
                  </a:cubicBezTo>
                  <a:cubicBezTo>
                    <a:pt x="110129" y="98113"/>
                    <a:pt x="110129" y="98113"/>
                    <a:pt x="110129" y="98113"/>
                  </a:cubicBezTo>
                  <a:cubicBezTo>
                    <a:pt x="109741" y="97358"/>
                    <a:pt x="109741" y="97358"/>
                    <a:pt x="109741" y="97358"/>
                  </a:cubicBezTo>
                  <a:cubicBezTo>
                    <a:pt x="110129" y="96855"/>
                    <a:pt x="110129" y="96855"/>
                    <a:pt x="110129" y="96855"/>
                  </a:cubicBezTo>
                  <a:cubicBezTo>
                    <a:pt x="110322" y="96603"/>
                    <a:pt x="110322" y="96603"/>
                    <a:pt x="110322" y="96603"/>
                  </a:cubicBezTo>
                  <a:cubicBezTo>
                    <a:pt x="110322" y="96100"/>
                    <a:pt x="110322" y="96100"/>
                    <a:pt x="110322" y="96100"/>
                  </a:cubicBezTo>
                  <a:cubicBezTo>
                    <a:pt x="110129" y="95849"/>
                    <a:pt x="110129" y="95849"/>
                    <a:pt x="110129" y="95849"/>
                  </a:cubicBezTo>
                  <a:cubicBezTo>
                    <a:pt x="110322" y="95849"/>
                    <a:pt x="110322" y="95849"/>
                    <a:pt x="110322" y="95849"/>
                  </a:cubicBezTo>
                  <a:cubicBezTo>
                    <a:pt x="110709" y="96100"/>
                    <a:pt x="110709" y="96100"/>
                    <a:pt x="110709" y="96100"/>
                  </a:cubicBezTo>
                  <a:cubicBezTo>
                    <a:pt x="110709" y="95849"/>
                    <a:pt x="110709" y="95849"/>
                    <a:pt x="110709" y="95849"/>
                  </a:cubicBezTo>
                  <a:cubicBezTo>
                    <a:pt x="110903" y="96100"/>
                    <a:pt x="110903" y="96100"/>
                    <a:pt x="110903" y="96100"/>
                  </a:cubicBezTo>
                  <a:cubicBezTo>
                    <a:pt x="110903" y="95849"/>
                    <a:pt x="110903" y="95849"/>
                    <a:pt x="110903" y="95849"/>
                  </a:cubicBezTo>
                  <a:cubicBezTo>
                    <a:pt x="110903" y="95345"/>
                    <a:pt x="110903" y="95345"/>
                    <a:pt x="110903" y="95345"/>
                  </a:cubicBezTo>
                  <a:cubicBezTo>
                    <a:pt x="110322" y="95094"/>
                    <a:pt x="110322" y="95094"/>
                    <a:pt x="110322" y="95094"/>
                  </a:cubicBezTo>
                  <a:cubicBezTo>
                    <a:pt x="110709" y="94842"/>
                    <a:pt x="110709" y="94842"/>
                    <a:pt x="110709" y="94842"/>
                  </a:cubicBezTo>
                  <a:cubicBezTo>
                    <a:pt x="111096" y="95345"/>
                    <a:pt x="111096" y="95345"/>
                    <a:pt x="111096" y="95345"/>
                  </a:cubicBezTo>
                  <a:cubicBezTo>
                    <a:pt x="111483" y="95094"/>
                    <a:pt x="111483" y="95094"/>
                    <a:pt x="111483" y="95094"/>
                  </a:cubicBezTo>
                  <a:cubicBezTo>
                    <a:pt x="111483" y="94842"/>
                    <a:pt x="111483" y="94842"/>
                    <a:pt x="111483" y="94842"/>
                  </a:cubicBezTo>
                  <a:cubicBezTo>
                    <a:pt x="111096" y="94842"/>
                    <a:pt x="111096" y="94842"/>
                    <a:pt x="111096" y="94842"/>
                  </a:cubicBezTo>
                  <a:cubicBezTo>
                    <a:pt x="111096" y="94339"/>
                    <a:pt x="111096" y="94339"/>
                    <a:pt x="111096" y="94339"/>
                  </a:cubicBezTo>
                  <a:cubicBezTo>
                    <a:pt x="111096" y="93584"/>
                    <a:pt x="111096" y="93584"/>
                    <a:pt x="111096" y="93584"/>
                  </a:cubicBezTo>
                  <a:cubicBezTo>
                    <a:pt x="111483" y="93333"/>
                    <a:pt x="111483" y="93333"/>
                    <a:pt x="111483" y="93333"/>
                  </a:cubicBezTo>
                  <a:cubicBezTo>
                    <a:pt x="111096" y="93333"/>
                    <a:pt x="111096" y="93333"/>
                    <a:pt x="111096" y="93333"/>
                  </a:cubicBezTo>
                  <a:cubicBezTo>
                    <a:pt x="110903" y="93333"/>
                    <a:pt x="110903" y="93333"/>
                    <a:pt x="110903" y="93333"/>
                  </a:cubicBezTo>
                  <a:cubicBezTo>
                    <a:pt x="110709" y="93333"/>
                    <a:pt x="110709" y="93333"/>
                    <a:pt x="110709" y="93333"/>
                  </a:cubicBezTo>
                  <a:cubicBezTo>
                    <a:pt x="110322" y="93333"/>
                    <a:pt x="110322" y="93333"/>
                    <a:pt x="110322" y="93333"/>
                  </a:cubicBezTo>
                  <a:cubicBezTo>
                    <a:pt x="110129" y="92578"/>
                    <a:pt x="110129" y="92578"/>
                    <a:pt x="110129" y="92578"/>
                  </a:cubicBezTo>
                  <a:cubicBezTo>
                    <a:pt x="110903" y="93333"/>
                    <a:pt x="110903" y="93333"/>
                    <a:pt x="110903" y="93333"/>
                  </a:cubicBezTo>
                  <a:cubicBezTo>
                    <a:pt x="111096" y="92327"/>
                    <a:pt x="111096" y="92327"/>
                    <a:pt x="111096" y="92327"/>
                  </a:cubicBezTo>
                  <a:cubicBezTo>
                    <a:pt x="111483" y="92327"/>
                    <a:pt x="111483" y="92327"/>
                    <a:pt x="111483" y="92327"/>
                  </a:cubicBezTo>
                  <a:cubicBezTo>
                    <a:pt x="111483" y="91823"/>
                    <a:pt x="111483" y="91823"/>
                    <a:pt x="111483" y="91823"/>
                  </a:cubicBezTo>
                  <a:cubicBezTo>
                    <a:pt x="111096" y="91823"/>
                    <a:pt x="111096" y="91823"/>
                    <a:pt x="111096" y="91823"/>
                  </a:cubicBezTo>
                  <a:cubicBezTo>
                    <a:pt x="110903" y="91823"/>
                    <a:pt x="110903" y="91823"/>
                    <a:pt x="110903" y="91823"/>
                  </a:cubicBezTo>
                  <a:cubicBezTo>
                    <a:pt x="111096" y="91572"/>
                    <a:pt x="111096" y="91572"/>
                    <a:pt x="111096" y="91572"/>
                  </a:cubicBezTo>
                  <a:cubicBezTo>
                    <a:pt x="110903" y="91069"/>
                    <a:pt x="110903" y="91069"/>
                    <a:pt x="110903" y="91069"/>
                  </a:cubicBezTo>
                  <a:cubicBezTo>
                    <a:pt x="110709" y="90314"/>
                    <a:pt x="110709" y="90314"/>
                    <a:pt x="110709" y="90314"/>
                  </a:cubicBezTo>
                  <a:cubicBezTo>
                    <a:pt x="110903" y="90314"/>
                    <a:pt x="110903" y="90314"/>
                    <a:pt x="110903" y="90314"/>
                  </a:cubicBezTo>
                  <a:cubicBezTo>
                    <a:pt x="111096" y="90314"/>
                    <a:pt x="111096" y="90314"/>
                    <a:pt x="111096" y="90314"/>
                  </a:cubicBezTo>
                  <a:cubicBezTo>
                    <a:pt x="111483" y="90817"/>
                    <a:pt x="111483" y="90817"/>
                    <a:pt x="111483" y="90817"/>
                  </a:cubicBezTo>
                  <a:cubicBezTo>
                    <a:pt x="111677" y="90314"/>
                    <a:pt x="111677" y="90314"/>
                    <a:pt x="111677" y="90314"/>
                  </a:cubicBezTo>
                  <a:cubicBezTo>
                    <a:pt x="111677" y="90817"/>
                    <a:pt x="111677" y="90817"/>
                    <a:pt x="111677" y="90817"/>
                  </a:cubicBezTo>
                  <a:cubicBezTo>
                    <a:pt x="111483" y="91069"/>
                    <a:pt x="111483" y="91069"/>
                    <a:pt x="111483" y="91069"/>
                  </a:cubicBezTo>
                  <a:cubicBezTo>
                    <a:pt x="111677" y="91069"/>
                    <a:pt x="111677" y="91069"/>
                    <a:pt x="111677" y="91069"/>
                  </a:cubicBezTo>
                  <a:cubicBezTo>
                    <a:pt x="112064" y="91069"/>
                    <a:pt x="112064" y="91069"/>
                    <a:pt x="112064" y="91069"/>
                  </a:cubicBezTo>
                  <a:cubicBezTo>
                    <a:pt x="111677" y="90062"/>
                    <a:pt x="111677" y="90062"/>
                    <a:pt x="111677" y="90062"/>
                  </a:cubicBezTo>
                  <a:cubicBezTo>
                    <a:pt x="112064" y="90062"/>
                    <a:pt x="112064" y="90062"/>
                    <a:pt x="112064" y="90062"/>
                  </a:cubicBezTo>
                  <a:cubicBezTo>
                    <a:pt x="112064" y="89308"/>
                    <a:pt x="112064" y="89308"/>
                    <a:pt x="112064" y="89308"/>
                  </a:cubicBezTo>
                  <a:cubicBezTo>
                    <a:pt x="112258" y="89308"/>
                    <a:pt x="112258" y="89308"/>
                    <a:pt x="112258" y="89308"/>
                  </a:cubicBezTo>
                  <a:cubicBezTo>
                    <a:pt x="112258" y="89056"/>
                    <a:pt x="112258" y="89056"/>
                    <a:pt x="112258" y="89056"/>
                  </a:cubicBezTo>
                  <a:cubicBezTo>
                    <a:pt x="112645" y="89056"/>
                    <a:pt x="112645" y="89056"/>
                    <a:pt x="112645" y="89056"/>
                  </a:cubicBezTo>
                  <a:cubicBezTo>
                    <a:pt x="112645" y="88553"/>
                    <a:pt x="112645" y="88553"/>
                    <a:pt x="112645" y="88553"/>
                  </a:cubicBezTo>
                  <a:cubicBezTo>
                    <a:pt x="112645" y="88301"/>
                    <a:pt x="112645" y="88301"/>
                    <a:pt x="112645" y="88301"/>
                  </a:cubicBezTo>
                  <a:cubicBezTo>
                    <a:pt x="112645" y="87798"/>
                    <a:pt x="112645" y="87798"/>
                    <a:pt x="112645" y="87798"/>
                  </a:cubicBezTo>
                  <a:cubicBezTo>
                    <a:pt x="112645" y="87547"/>
                    <a:pt x="112645" y="87547"/>
                    <a:pt x="112645" y="87547"/>
                  </a:cubicBezTo>
                  <a:cubicBezTo>
                    <a:pt x="112838" y="86792"/>
                    <a:pt x="112838" y="86792"/>
                    <a:pt x="112838" y="86792"/>
                  </a:cubicBezTo>
                  <a:cubicBezTo>
                    <a:pt x="112645" y="86540"/>
                    <a:pt x="112645" y="86540"/>
                    <a:pt x="112645" y="86540"/>
                  </a:cubicBezTo>
                  <a:cubicBezTo>
                    <a:pt x="112838" y="86037"/>
                    <a:pt x="112838" y="86037"/>
                    <a:pt x="112838" y="86037"/>
                  </a:cubicBezTo>
                  <a:cubicBezTo>
                    <a:pt x="113032" y="85786"/>
                    <a:pt x="113032" y="85786"/>
                    <a:pt x="113032" y="85786"/>
                  </a:cubicBezTo>
                  <a:cubicBezTo>
                    <a:pt x="112838" y="85283"/>
                    <a:pt x="112838" y="85283"/>
                    <a:pt x="112838" y="85283"/>
                  </a:cubicBezTo>
                  <a:cubicBezTo>
                    <a:pt x="113032" y="85031"/>
                    <a:pt x="113032" y="85031"/>
                    <a:pt x="113032" y="85031"/>
                  </a:cubicBezTo>
                  <a:cubicBezTo>
                    <a:pt x="113419" y="85283"/>
                    <a:pt x="113419" y="85283"/>
                    <a:pt x="113419" y="85283"/>
                  </a:cubicBezTo>
                  <a:cubicBezTo>
                    <a:pt x="113612" y="85786"/>
                    <a:pt x="113612" y="85786"/>
                    <a:pt x="113612" y="85786"/>
                  </a:cubicBezTo>
                  <a:cubicBezTo>
                    <a:pt x="113612" y="85283"/>
                    <a:pt x="113612" y="85283"/>
                    <a:pt x="113612" y="85283"/>
                  </a:cubicBezTo>
                  <a:cubicBezTo>
                    <a:pt x="114000" y="85283"/>
                    <a:pt x="114000" y="85283"/>
                    <a:pt x="114000" y="85283"/>
                  </a:cubicBezTo>
                  <a:cubicBezTo>
                    <a:pt x="114193" y="85031"/>
                    <a:pt x="114193" y="85031"/>
                    <a:pt x="114193" y="85031"/>
                  </a:cubicBezTo>
                  <a:cubicBezTo>
                    <a:pt x="114000" y="84528"/>
                    <a:pt x="114000" y="84528"/>
                    <a:pt x="114000" y="84528"/>
                  </a:cubicBezTo>
                  <a:cubicBezTo>
                    <a:pt x="113612" y="84276"/>
                    <a:pt x="113612" y="84276"/>
                    <a:pt x="113612" y="84276"/>
                  </a:cubicBezTo>
                  <a:cubicBezTo>
                    <a:pt x="113612" y="84025"/>
                    <a:pt x="113612" y="84025"/>
                    <a:pt x="113612" y="84025"/>
                  </a:cubicBezTo>
                  <a:cubicBezTo>
                    <a:pt x="114000" y="84025"/>
                    <a:pt x="114000" y="84025"/>
                    <a:pt x="114000" y="84025"/>
                  </a:cubicBezTo>
                  <a:cubicBezTo>
                    <a:pt x="114000" y="83522"/>
                    <a:pt x="114000" y="83522"/>
                    <a:pt x="114000" y="83522"/>
                  </a:cubicBezTo>
                  <a:cubicBezTo>
                    <a:pt x="113612" y="83270"/>
                    <a:pt x="113612" y="83270"/>
                    <a:pt x="113612" y="83270"/>
                  </a:cubicBezTo>
                  <a:cubicBezTo>
                    <a:pt x="114000" y="83270"/>
                    <a:pt x="114000" y="83270"/>
                    <a:pt x="114000" y="83270"/>
                  </a:cubicBezTo>
                  <a:cubicBezTo>
                    <a:pt x="113612" y="82767"/>
                    <a:pt x="113612" y="82767"/>
                    <a:pt x="113612" y="82767"/>
                  </a:cubicBezTo>
                  <a:cubicBezTo>
                    <a:pt x="113032" y="82515"/>
                    <a:pt x="113032" y="82515"/>
                    <a:pt x="113032" y="82515"/>
                  </a:cubicBezTo>
                  <a:cubicBezTo>
                    <a:pt x="113419" y="81761"/>
                    <a:pt x="113419" y="81761"/>
                    <a:pt x="113419" y="81761"/>
                  </a:cubicBezTo>
                  <a:cubicBezTo>
                    <a:pt x="113419" y="82012"/>
                    <a:pt x="113419" y="82012"/>
                    <a:pt x="113419" y="82012"/>
                  </a:cubicBezTo>
                  <a:cubicBezTo>
                    <a:pt x="113612" y="81761"/>
                    <a:pt x="113612" y="81761"/>
                    <a:pt x="113612" y="81761"/>
                  </a:cubicBezTo>
                  <a:cubicBezTo>
                    <a:pt x="113612" y="82012"/>
                    <a:pt x="113612" y="82012"/>
                    <a:pt x="113612" y="82012"/>
                  </a:cubicBezTo>
                  <a:cubicBezTo>
                    <a:pt x="114000" y="82012"/>
                    <a:pt x="114000" y="82012"/>
                    <a:pt x="114000" y="82012"/>
                  </a:cubicBezTo>
                  <a:cubicBezTo>
                    <a:pt x="114000" y="81761"/>
                    <a:pt x="114000" y="81761"/>
                    <a:pt x="114000" y="81761"/>
                  </a:cubicBezTo>
                  <a:cubicBezTo>
                    <a:pt x="114193" y="82012"/>
                    <a:pt x="114193" y="82012"/>
                    <a:pt x="114193" y="82012"/>
                  </a:cubicBezTo>
                  <a:cubicBezTo>
                    <a:pt x="114193" y="81509"/>
                    <a:pt x="114193" y="81509"/>
                    <a:pt x="114193" y="81509"/>
                  </a:cubicBezTo>
                  <a:cubicBezTo>
                    <a:pt x="114000" y="81006"/>
                    <a:pt x="114000" y="81006"/>
                    <a:pt x="114000" y="81006"/>
                  </a:cubicBezTo>
                  <a:cubicBezTo>
                    <a:pt x="114000" y="80754"/>
                    <a:pt x="114000" y="80754"/>
                    <a:pt x="114000" y="80754"/>
                  </a:cubicBezTo>
                  <a:cubicBezTo>
                    <a:pt x="113612" y="80754"/>
                    <a:pt x="113612" y="80754"/>
                    <a:pt x="113612" y="80754"/>
                  </a:cubicBezTo>
                  <a:cubicBezTo>
                    <a:pt x="114193" y="80000"/>
                    <a:pt x="114193" y="80000"/>
                    <a:pt x="114193" y="80000"/>
                  </a:cubicBezTo>
                  <a:cubicBezTo>
                    <a:pt x="113419" y="79496"/>
                    <a:pt x="113419" y="79496"/>
                    <a:pt x="113419" y="79496"/>
                  </a:cubicBezTo>
                  <a:cubicBezTo>
                    <a:pt x="112838" y="79245"/>
                    <a:pt x="112838" y="79245"/>
                    <a:pt x="112838" y="79245"/>
                  </a:cubicBezTo>
                  <a:cubicBezTo>
                    <a:pt x="112645" y="78993"/>
                    <a:pt x="112645" y="78993"/>
                    <a:pt x="112645" y="78993"/>
                  </a:cubicBezTo>
                  <a:cubicBezTo>
                    <a:pt x="112258" y="78490"/>
                    <a:pt x="112258" y="78490"/>
                    <a:pt x="112258" y="78490"/>
                  </a:cubicBezTo>
                  <a:cubicBezTo>
                    <a:pt x="111677" y="78490"/>
                    <a:pt x="111677" y="78490"/>
                    <a:pt x="111677" y="78490"/>
                  </a:cubicBezTo>
                  <a:cubicBezTo>
                    <a:pt x="111483" y="78993"/>
                    <a:pt x="111483" y="78993"/>
                    <a:pt x="111483" y="78993"/>
                  </a:cubicBezTo>
                  <a:cubicBezTo>
                    <a:pt x="111096" y="78993"/>
                    <a:pt x="111096" y="78993"/>
                    <a:pt x="111096" y="78993"/>
                  </a:cubicBezTo>
                  <a:cubicBezTo>
                    <a:pt x="110903" y="78993"/>
                    <a:pt x="110903" y="78993"/>
                    <a:pt x="110903" y="78993"/>
                  </a:cubicBezTo>
                  <a:cubicBezTo>
                    <a:pt x="111096" y="79245"/>
                    <a:pt x="111096" y="79245"/>
                    <a:pt x="111096" y="79245"/>
                  </a:cubicBezTo>
                  <a:cubicBezTo>
                    <a:pt x="110903" y="79245"/>
                    <a:pt x="110903" y="79245"/>
                    <a:pt x="110903" y="79245"/>
                  </a:cubicBezTo>
                  <a:cubicBezTo>
                    <a:pt x="110709" y="78993"/>
                    <a:pt x="110709" y="78993"/>
                    <a:pt x="110709" y="78993"/>
                  </a:cubicBezTo>
                  <a:cubicBezTo>
                    <a:pt x="110322" y="78238"/>
                    <a:pt x="110322" y="78238"/>
                    <a:pt x="110322" y="78238"/>
                  </a:cubicBezTo>
                  <a:cubicBezTo>
                    <a:pt x="110709" y="78238"/>
                    <a:pt x="110709" y="78238"/>
                    <a:pt x="110709" y="78238"/>
                  </a:cubicBezTo>
                  <a:cubicBezTo>
                    <a:pt x="110903" y="78238"/>
                    <a:pt x="110903" y="78238"/>
                    <a:pt x="110903" y="78238"/>
                  </a:cubicBezTo>
                  <a:cubicBezTo>
                    <a:pt x="111096" y="78238"/>
                    <a:pt x="111096" y="78238"/>
                    <a:pt x="111096" y="78238"/>
                  </a:cubicBezTo>
                  <a:cubicBezTo>
                    <a:pt x="111096" y="77735"/>
                    <a:pt x="111096" y="77735"/>
                    <a:pt x="111096" y="77735"/>
                  </a:cubicBezTo>
                  <a:cubicBezTo>
                    <a:pt x="111096" y="77484"/>
                    <a:pt x="111096" y="77484"/>
                    <a:pt x="111096" y="77484"/>
                  </a:cubicBezTo>
                  <a:cubicBezTo>
                    <a:pt x="111483" y="76981"/>
                    <a:pt x="111483" y="76981"/>
                    <a:pt x="111483" y="76981"/>
                  </a:cubicBezTo>
                  <a:cubicBezTo>
                    <a:pt x="112064" y="76729"/>
                    <a:pt x="112064" y="76729"/>
                    <a:pt x="112064" y="76729"/>
                  </a:cubicBezTo>
                  <a:cubicBezTo>
                    <a:pt x="112258" y="76477"/>
                    <a:pt x="112258" y="76477"/>
                    <a:pt x="112258" y="76477"/>
                  </a:cubicBezTo>
                  <a:cubicBezTo>
                    <a:pt x="112645" y="76477"/>
                    <a:pt x="112645" y="76477"/>
                    <a:pt x="112645" y="76477"/>
                  </a:cubicBezTo>
                  <a:cubicBezTo>
                    <a:pt x="112838" y="76477"/>
                    <a:pt x="112838" y="76477"/>
                    <a:pt x="112838" y="76477"/>
                  </a:cubicBezTo>
                  <a:cubicBezTo>
                    <a:pt x="112645" y="75723"/>
                    <a:pt x="112645" y="75723"/>
                    <a:pt x="112645" y="75723"/>
                  </a:cubicBezTo>
                  <a:cubicBezTo>
                    <a:pt x="112064" y="74968"/>
                    <a:pt x="112064" y="74968"/>
                    <a:pt x="112064" y="74968"/>
                  </a:cubicBezTo>
                  <a:cubicBezTo>
                    <a:pt x="111096" y="74213"/>
                    <a:pt x="111096" y="74213"/>
                    <a:pt x="111096" y="74213"/>
                  </a:cubicBezTo>
                  <a:cubicBezTo>
                    <a:pt x="110322" y="73459"/>
                    <a:pt x="110322" y="73459"/>
                    <a:pt x="110322" y="73459"/>
                  </a:cubicBezTo>
                  <a:cubicBezTo>
                    <a:pt x="109548" y="73459"/>
                    <a:pt x="109548" y="73459"/>
                    <a:pt x="109548" y="73459"/>
                  </a:cubicBezTo>
                  <a:cubicBezTo>
                    <a:pt x="109548" y="72704"/>
                    <a:pt x="109548" y="72704"/>
                    <a:pt x="109548" y="72704"/>
                  </a:cubicBezTo>
                  <a:cubicBezTo>
                    <a:pt x="108967" y="72452"/>
                    <a:pt x="108967" y="72452"/>
                    <a:pt x="108967" y="72452"/>
                  </a:cubicBezTo>
                  <a:cubicBezTo>
                    <a:pt x="109161" y="72452"/>
                    <a:pt x="109161" y="72452"/>
                    <a:pt x="109161" y="72452"/>
                  </a:cubicBezTo>
                  <a:cubicBezTo>
                    <a:pt x="109741" y="72704"/>
                    <a:pt x="109741" y="72704"/>
                    <a:pt x="109741" y="72704"/>
                  </a:cubicBezTo>
                  <a:cubicBezTo>
                    <a:pt x="110129" y="73207"/>
                    <a:pt x="110129" y="73207"/>
                    <a:pt x="110129" y="73207"/>
                  </a:cubicBezTo>
                  <a:cubicBezTo>
                    <a:pt x="110709" y="73207"/>
                    <a:pt x="110709" y="73207"/>
                    <a:pt x="110709" y="73207"/>
                  </a:cubicBezTo>
                  <a:cubicBezTo>
                    <a:pt x="110903" y="73207"/>
                    <a:pt x="110903" y="73207"/>
                    <a:pt x="110903" y="73207"/>
                  </a:cubicBezTo>
                  <a:cubicBezTo>
                    <a:pt x="111096" y="73207"/>
                    <a:pt x="111096" y="73207"/>
                    <a:pt x="111096" y="73207"/>
                  </a:cubicBezTo>
                  <a:cubicBezTo>
                    <a:pt x="112064" y="73459"/>
                    <a:pt x="112064" y="73459"/>
                    <a:pt x="112064" y="73459"/>
                  </a:cubicBezTo>
                  <a:cubicBezTo>
                    <a:pt x="112064" y="73207"/>
                    <a:pt x="112064" y="73207"/>
                    <a:pt x="112064" y="73207"/>
                  </a:cubicBezTo>
                  <a:cubicBezTo>
                    <a:pt x="111677" y="72704"/>
                    <a:pt x="111677" y="72704"/>
                    <a:pt x="111677" y="72704"/>
                  </a:cubicBezTo>
                  <a:cubicBezTo>
                    <a:pt x="111096" y="72452"/>
                    <a:pt x="111096" y="72452"/>
                    <a:pt x="111096" y="72452"/>
                  </a:cubicBezTo>
                  <a:cubicBezTo>
                    <a:pt x="110903" y="71949"/>
                    <a:pt x="110903" y="71949"/>
                    <a:pt x="110903" y="71949"/>
                  </a:cubicBezTo>
                  <a:cubicBezTo>
                    <a:pt x="110709" y="71949"/>
                    <a:pt x="110709" y="71949"/>
                    <a:pt x="110709" y="71949"/>
                  </a:cubicBezTo>
                  <a:cubicBezTo>
                    <a:pt x="110709" y="71194"/>
                    <a:pt x="110709" y="71194"/>
                    <a:pt x="110709" y="71194"/>
                  </a:cubicBezTo>
                  <a:cubicBezTo>
                    <a:pt x="110322" y="70943"/>
                    <a:pt x="110322" y="70943"/>
                    <a:pt x="110322" y="70943"/>
                  </a:cubicBezTo>
                  <a:cubicBezTo>
                    <a:pt x="109548" y="70691"/>
                    <a:pt x="109548" y="70691"/>
                    <a:pt x="109548" y="70691"/>
                  </a:cubicBezTo>
                  <a:cubicBezTo>
                    <a:pt x="109161" y="70691"/>
                    <a:pt x="109161" y="70691"/>
                    <a:pt x="109161" y="70691"/>
                  </a:cubicBezTo>
                  <a:cubicBezTo>
                    <a:pt x="108967" y="69937"/>
                    <a:pt x="108967" y="69937"/>
                    <a:pt x="108967" y="69937"/>
                  </a:cubicBezTo>
                  <a:cubicBezTo>
                    <a:pt x="108774" y="69182"/>
                    <a:pt x="108774" y="69182"/>
                    <a:pt x="108774" y="69182"/>
                  </a:cubicBezTo>
                  <a:cubicBezTo>
                    <a:pt x="108387" y="68427"/>
                    <a:pt x="108387" y="68427"/>
                    <a:pt x="108387" y="68427"/>
                  </a:cubicBezTo>
                  <a:cubicBezTo>
                    <a:pt x="107612" y="67421"/>
                    <a:pt x="107612" y="67421"/>
                    <a:pt x="107612" y="67421"/>
                  </a:cubicBezTo>
                  <a:cubicBezTo>
                    <a:pt x="107032" y="66163"/>
                    <a:pt x="107032" y="66163"/>
                    <a:pt x="107032" y="66163"/>
                  </a:cubicBezTo>
                  <a:cubicBezTo>
                    <a:pt x="106645" y="65660"/>
                    <a:pt x="106645" y="65660"/>
                    <a:pt x="106645" y="65660"/>
                  </a:cubicBezTo>
                  <a:cubicBezTo>
                    <a:pt x="106258" y="64905"/>
                    <a:pt x="106258" y="64905"/>
                    <a:pt x="106258" y="64905"/>
                  </a:cubicBezTo>
                  <a:cubicBezTo>
                    <a:pt x="105290" y="64150"/>
                    <a:pt x="105290" y="64150"/>
                    <a:pt x="105290" y="64150"/>
                  </a:cubicBezTo>
                  <a:cubicBezTo>
                    <a:pt x="104516" y="63647"/>
                    <a:pt x="104516" y="63647"/>
                    <a:pt x="104516" y="63647"/>
                  </a:cubicBezTo>
                  <a:cubicBezTo>
                    <a:pt x="103935" y="63396"/>
                    <a:pt x="103935" y="63396"/>
                    <a:pt x="103935" y="63396"/>
                  </a:cubicBezTo>
                  <a:cubicBezTo>
                    <a:pt x="103741" y="62893"/>
                    <a:pt x="103741" y="62893"/>
                    <a:pt x="103741" y="62893"/>
                  </a:cubicBezTo>
                  <a:cubicBezTo>
                    <a:pt x="103354" y="63396"/>
                    <a:pt x="103354" y="63396"/>
                    <a:pt x="103354" y="63396"/>
                  </a:cubicBezTo>
                  <a:cubicBezTo>
                    <a:pt x="103161" y="62641"/>
                    <a:pt x="103161" y="62641"/>
                    <a:pt x="103161" y="62641"/>
                  </a:cubicBezTo>
                  <a:cubicBezTo>
                    <a:pt x="103354" y="61886"/>
                    <a:pt x="103354" y="61886"/>
                    <a:pt x="103354" y="61886"/>
                  </a:cubicBezTo>
                  <a:cubicBezTo>
                    <a:pt x="103741" y="60125"/>
                    <a:pt x="103741" y="60125"/>
                    <a:pt x="103741" y="60125"/>
                  </a:cubicBezTo>
                  <a:cubicBezTo>
                    <a:pt x="103935" y="60125"/>
                    <a:pt x="103935" y="60125"/>
                    <a:pt x="103935" y="60125"/>
                  </a:cubicBezTo>
                  <a:cubicBezTo>
                    <a:pt x="104322" y="59874"/>
                    <a:pt x="104322" y="59874"/>
                    <a:pt x="104322" y="59874"/>
                  </a:cubicBezTo>
                  <a:cubicBezTo>
                    <a:pt x="104322" y="59371"/>
                    <a:pt x="104322" y="59371"/>
                    <a:pt x="104322" y="59371"/>
                  </a:cubicBezTo>
                  <a:cubicBezTo>
                    <a:pt x="104516" y="59119"/>
                    <a:pt x="104516" y="59119"/>
                    <a:pt x="104516" y="59119"/>
                  </a:cubicBezTo>
                  <a:cubicBezTo>
                    <a:pt x="104322" y="58616"/>
                    <a:pt x="104322" y="58616"/>
                    <a:pt x="104322" y="58616"/>
                  </a:cubicBezTo>
                  <a:cubicBezTo>
                    <a:pt x="103935" y="57861"/>
                    <a:pt x="103935" y="57861"/>
                    <a:pt x="103935" y="57861"/>
                  </a:cubicBezTo>
                  <a:cubicBezTo>
                    <a:pt x="104322" y="58364"/>
                    <a:pt x="104322" y="58364"/>
                    <a:pt x="104322" y="58364"/>
                  </a:cubicBezTo>
                  <a:cubicBezTo>
                    <a:pt x="104322" y="57861"/>
                    <a:pt x="104322" y="57861"/>
                    <a:pt x="104322" y="57861"/>
                  </a:cubicBezTo>
                  <a:cubicBezTo>
                    <a:pt x="104516" y="58364"/>
                    <a:pt x="104516" y="58364"/>
                    <a:pt x="104516" y="58364"/>
                  </a:cubicBezTo>
                  <a:cubicBezTo>
                    <a:pt x="104709" y="58616"/>
                    <a:pt x="104709" y="58616"/>
                    <a:pt x="104709" y="58616"/>
                  </a:cubicBezTo>
                  <a:cubicBezTo>
                    <a:pt x="105096" y="58364"/>
                    <a:pt x="105096" y="58364"/>
                    <a:pt x="105096" y="58364"/>
                  </a:cubicBezTo>
                  <a:cubicBezTo>
                    <a:pt x="105096" y="57610"/>
                    <a:pt x="105096" y="57610"/>
                    <a:pt x="105096" y="57610"/>
                  </a:cubicBezTo>
                  <a:cubicBezTo>
                    <a:pt x="105096" y="57358"/>
                    <a:pt x="105096" y="57358"/>
                    <a:pt x="105096" y="57358"/>
                  </a:cubicBezTo>
                  <a:cubicBezTo>
                    <a:pt x="105290" y="57610"/>
                    <a:pt x="105290" y="57610"/>
                    <a:pt x="105290" y="57610"/>
                  </a:cubicBezTo>
                  <a:cubicBezTo>
                    <a:pt x="105290" y="56855"/>
                    <a:pt x="105290" y="56855"/>
                    <a:pt x="105290" y="56855"/>
                  </a:cubicBezTo>
                  <a:cubicBezTo>
                    <a:pt x="105677" y="56855"/>
                    <a:pt x="105677" y="56855"/>
                    <a:pt x="105677" y="56855"/>
                  </a:cubicBezTo>
                  <a:cubicBezTo>
                    <a:pt x="106258" y="56603"/>
                    <a:pt x="106258" y="56603"/>
                    <a:pt x="106258" y="56603"/>
                  </a:cubicBezTo>
                  <a:cubicBezTo>
                    <a:pt x="106451" y="55849"/>
                    <a:pt x="106451" y="55849"/>
                    <a:pt x="106451" y="55849"/>
                  </a:cubicBezTo>
                  <a:cubicBezTo>
                    <a:pt x="106451" y="56100"/>
                    <a:pt x="106451" y="56100"/>
                    <a:pt x="106451" y="56100"/>
                  </a:cubicBezTo>
                  <a:cubicBezTo>
                    <a:pt x="107032" y="55849"/>
                    <a:pt x="107032" y="55849"/>
                    <a:pt x="107032" y="55849"/>
                  </a:cubicBezTo>
                  <a:cubicBezTo>
                    <a:pt x="107225" y="55345"/>
                    <a:pt x="107225" y="55345"/>
                    <a:pt x="107225" y="55345"/>
                  </a:cubicBezTo>
                  <a:cubicBezTo>
                    <a:pt x="107225" y="55849"/>
                    <a:pt x="107225" y="55849"/>
                    <a:pt x="107225" y="55849"/>
                  </a:cubicBezTo>
                  <a:cubicBezTo>
                    <a:pt x="107612" y="55345"/>
                    <a:pt x="107612" y="55345"/>
                    <a:pt x="107612" y="55345"/>
                  </a:cubicBezTo>
                  <a:cubicBezTo>
                    <a:pt x="107806" y="55849"/>
                    <a:pt x="107806" y="55849"/>
                    <a:pt x="107806" y="55849"/>
                  </a:cubicBezTo>
                  <a:cubicBezTo>
                    <a:pt x="107806" y="56100"/>
                    <a:pt x="107806" y="56100"/>
                    <a:pt x="107806" y="56100"/>
                  </a:cubicBezTo>
                  <a:cubicBezTo>
                    <a:pt x="108193" y="55849"/>
                    <a:pt x="108193" y="55849"/>
                    <a:pt x="108193" y="55849"/>
                  </a:cubicBezTo>
                  <a:cubicBezTo>
                    <a:pt x="108387" y="55849"/>
                    <a:pt x="108387" y="55849"/>
                    <a:pt x="108387" y="55849"/>
                  </a:cubicBezTo>
                  <a:cubicBezTo>
                    <a:pt x="108387" y="55345"/>
                    <a:pt x="108387" y="55345"/>
                    <a:pt x="108387" y="55345"/>
                  </a:cubicBezTo>
                  <a:cubicBezTo>
                    <a:pt x="108193" y="55094"/>
                    <a:pt x="108193" y="55094"/>
                    <a:pt x="108193" y="55094"/>
                  </a:cubicBezTo>
                  <a:cubicBezTo>
                    <a:pt x="108193" y="54591"/>
                    <a:pt x="108193" y="54591"/>
                    <a:pt x="108193" y="54591"/>
                  </a:cubicBezTo>
                  <a:cubicBezTo>
                    <a:pt x="108193" y="54339"/>
                    <a:pt x="108193" y="54339"/>
                    <a:pt x="108193" y="54339"/>
                  </a:cubicBezTo>
                  <a:cubicBezTo>
                    <a:pt x="108387" y="54088"/>
                    <a:pt x="108387" y="54088"/>
                    <a:pt x="108387" y="54088"/>
                  </a:cubicBezTo>
                  <a:cubicBezTo>
                    <a:pt x="107612" y="54088"/>
                    <a:pt x="107612" y="54088"/>
                    <a:pt x="107612" y="54088"/>
                  </a:cubicBezTo>
                  <a:cubicBezTo>
                    <a:pt x="106645" y="53584"/>
                    <a:pt x="106645" y="53584"/>
                    <a:pt x="106645" y="53584"/>
                  </a:cubicBezTo>
                  <a:cubicBezTo>
                    <a:pt x="106645" y="54088"/>
                    <a:pt x="106645" y="54088"/>
                    <a:pt x="106645" y="54088"/>
                  </a:cubicBezTo>
                  <a:cubicBezTo>
                    <a:pt x="106451" y="53584"/>
                    <a:pt x="106451" y="53584"/>
                    <a:pt x="106451" y="53584"/>
                  </a:cubicBezTo>
                  <a:cubicBezTo>
                    <a:pt x="106258" y="54088"/>
                    <a:pt x="106258" y="54088"/>
                    <a:pt x="106258" y="54088"/>
                  </a:cubicBezTo>
                  <a:cubicBezTo>
                    <a:pt x="105870" y="54088"/>
                    <a:pt x="105870" y="54088"/>
                    <a:pt x="105870" y="54088"/>
                  </a:cubicBezTo>
                  <a:cubicBezTo>
                    <a:pt x="105677" y="53584"/>
                    <a:pt x="105677" y="53584"/>
                    <a:pt x="105677" y="53584"/>
                  </a:cubicBezTo>
                  <a:cubicBezTo>
                    <a:pt x="105290" y="53584"/>
                    <a:pt x="105290" y="53584"/>
                    <a:pt x="105290" y="53584"/>
                  </a:cubicBezTo>
                  <a:cubicBezTo>
                    <a:pt x="105096" y="53333"/>
                    <a:pt x="105096" y="53333"/>
                    <a:pt x="105096" y="53333"/>
                  </a:cubicBezTo>
                  <a:cubicBezTo>
                    <a:pt x="104709" y="53333"/>
                    <a:pt x="104709" y="53333"/>
                    <a:pt x="104709" y="53333"/>
                  </a:cubicBezTo>
                  <a:cubicBezTo>
                    <a:pt x="104516" y="53333"/>
                    <a:pt x="104516" y="53333"/>
                    <a:pt x="104516" y="53333"/>
                  </a:cubicBezTo>
                  <a:cubicBezTo>
                    <a:pt x="104322" y="52830"/>
                    <a:pt x="104322" y="52830"/>
                    <a:pt x="104322" y="52830"/>
                  </a:cubicBezTo>
                  <a:cubicBezTo>
                    <a:pt x="103741" y="52578"/>
                    <a:pt x="103741" y="52578"/>
                    <a:pt x="103741" y="52578"/>
                  </a:cubicBezTo>
                  <a:cubicBezTo>
                    <a:pt x="103161" y="52830"/>
                    <a:pt x="103161" y="52830"/>
                    <a:pt x="103161" y="52830"/>
                  </a:cubicBezTo>
                  <a:cubicBezTo>
                    <a:pt x="102580" y="52830"/>
                    <a:pt x="102580" y="52830"/>
                    <a:pt x="102580" y="52830"/>
                  </a:cubicBezTo>
                  <a:cubicBezTo>
                    <a:pt x="102774" y="53333"/>
                    <a:pt x="102774" y="53333"/>
                    <a:pt x="102774" y="53333"/>
                  </a:cubicBezTo>
                  <a:cubicBezTo>
                    <a:pt x="102580" y="53584"/>
                    <a:pt x="102580" y="53584"/>
                    <a:pt x="102580" y="53584"/>
                  </a:cubicBezTo>
                  <a:cubicBezTo>
                    <a:pt x="102387" y="54088"/>
                    <a:pt x="102387" y="54088"/>
                    <a:pt x="102387" y="54088"/>
                  </a:cubicBezTo>
                  <a:cubicBezTo>
                    <a:pt x="102387" y="54339"/>
                    <a:pt x="102387" y="54339"/>
                    <a:pt x="102387" y="54339"/>
                  </a:cubicBezTo>
                  <a:cubicBezTo>
                    <a:pt x="102387" y="54591"/>
                    <a:pt x="102387" y="54591"/>
                    <a:pt x="102387" y="54591"/>
                  </a:cubicBezTo>
                  <a:cubicBezTo>
                    <a:pt x="101806" y="55094"/>
                    <a:pt x="101806" y="55094"/>
                    <a:pt x="101806" y="55094"/>
                  </a:cubicBezTo>
                  <a:cubicBezTo>
                    <a:pt x="101225" y="55094"/>
                    <a:pt x="101225" y="55094"/>
                    <a:pt x="101225" y="55094"/>
                  </a:cubicBezTo>
                  <a:cubicBezTo>
                    <a:pt x="100258" y="54339"/>
                    <a:pt x="100258" y="54339"/>
                    <a:pt x="100258" y="54339"/>
                  </a:cubicBezTo>
                  <a:cubicBezTo>
                    <a:pt x="100064" y="54088"/>
                    <a:pt x="100064" y="54088"/>
                    <a:pt x="100064" y="54088"/>
                  </a:cubicBezTo>
                  <a:cubicBezTo>
                    <a:pt x="100064" y="53584"/>
                    <a:pt x="100064" y="53584"/>
                    <a:pt x="100064" y="53584"/>
                  </a:cubicBezTo>
                  <a:cubicBezTo>
                    <a:pt x="100064" y="52578"/>
                    <a:pt x="100064" y="52578"/>
                    <a:pt x="100064" y="52578"/>
                  </a:cubicBezTo>
                  <a:cubicBezTo>
                    <a:pt x="99483" y="51823"/>
                    <a:pt x="99483" y="51823"/>
                    <a:pt x="99483" y="51823"/>
                  </a:cubicBezTo>
                  <a:cubicBezTo>
                    <a:pt x="98709" y="51572"/>
                    <a:pt x="98709" y="51572"/>
                    <a:pt x="98709" y="51572"/>
                  </a:cubicBezTo>
                  <a:cubicBezTo>
                    <a:pt x="98709" y="52075"/>
                    <a:pt x="98709" y="52075"/>
                    <a:pt x="98709" y="52075"/>
                  </a:cubicBezTo>
                  <a:cubicBezTo>
                    <a:pt x="98322" y="51823"/>
                    <a:pt x="98322" y="51823"/>
                    <a:pt x="98322" y="51823"/>
                  </a:cubicBezTo>
                  <a:cubicBezTo>
                    <a:pt x="98129" y="51572"/>
                    <a:pt x="98129" y="51572"/>
                    <a:pt x="98129" y="51572"/>
                  </a:cubicBezTo>
                  <a:cubicBezTo>
                    <a:pt x="97354" y="51572"/>
                    <a:pt x="97354" y="51572"/>
                    <a:pt x="97354" y="51572"/>
                  </a:cubicBezTo>
                  <a:cubicBezTo>
                    <a:pt x="96387" y="50817"/>
                    <a:pt x="96387" y="50817"/>
                    <a:pt x="96387" y="50817"/>
                  </a:cubicBezTo>
                  <a:cubicBezTo>
                    <a:pt x="96193" y="50314"/>
                    <a:pt x="96193" y="50314"/>
                    <a:pt x="96193" y="50314"/>
                  </a:cubicBezTo>
                  <a:cubicBezTo>
                    <a:pt x="96000" y="49559"/>
                    <a:pt x="96000" y="49559"/>
                    <a:pt x="96000" y="49559"/>
                  </a:cubicBezTo>
                  <a:cubicBezTo>
                    <a:pt x="95612" y="48553"/>
                    <a:pt x="95612" y="48553"/>
                    <a:pt x="95612" y="48553"/>
                  </a:cubicBezTo>
                  <a:cubicBezTo>
                    <a:pt x="95612" y="48301"/>
                    <a:pt x="95612" y="48301"/>
                    <a:pt x="95612" y="48301"/>
                  </a:cubicBezTo>
                  <a:cubicBezTo>
                    <a:pt x="96000" y="47798"/>
                    <a:pt x="96000" y="47798"/>
                    <a:pt x="96000" y="47798"/>
                  </a:cubicBezTo>
                  <a:cubicBezTo>
                    <a:pt x="96387" y="48301"/>
                    <a:pt x="96387" y="48301"/>
                    <a:pt x="96387" y="48301"/>
                  </a:cubicBezTo>
                  <a:cubicBezTo>
                    <a:pt x="96774" y="48301"/>
                    <a:pt x="96774" y="48301"/>
                    <a:pt x="96774" y="48301"/>
                  </a:cubicBezTo>
                  <a:cubicBezTo>
                    <a:pt x="96967" y="48301"/>
                    <a:pt x="96967" y="48301"/>
                    <a:pt x="96967" y="48301"/>
                  </a:cubicBezTo>
                  <a:cubicBezTo>
                    <a:pt x="97935" y="47798"/>
                    <a:pt x="97935" y="47798"/>
                    <a:pt x="97935" y="47798"/>
                  </a:cubicBezTo>
                  <a:cubicBezTo>
                    <a:pt x="98322" y="47798"/>
                    <a:pt x="98322" y="47798"/>
                    <a:pt x="98322" y="47798"/>
                  </a:cubicBezTo>
                  <a:cubicBezTo>
                    <a:pt x="98709" y="47044"/>
                    <a:pt x="98709" y="47044"/>
                    <a:pt x="98709" y="47044"/>
                  </a:cubicBezTo>
                  <a:cubicBezTo>
                    <a:pt x="98322" y="46792"/>
                    <a:pt x="98322" y="46792"/>
                    <a:pt x="98322" y="46792"/>
                  </a:cubicBezTo>
                  <a:cubicBezTo>
                    <a:pt x="98322" y="46037"/>
                    <a:pt x="98322" y="46037"/>
                    <a:pt x="98322" y="46037"/>
                  </a:cubicBezTo>
                  <a:cubicBezTo>
                    <a:pt x="98903" y="45283"/>
                    <a:pt x="98903" y="45283"/>
                    <a:pt x="98903" y="45283"/>
                  </a:cubicBezTo>
                  <a:cubicBezTo>
                    <a:pt x="99870" y="45031"/>
                    <a:pt x="99870" y="45031"/>
                    <a:pt x="99870" y="45031"/>
                  </a:cubicBezTo>
                  <a:cubicBezTo>
                    <a:pt x="100064" y="44528"/>
                    <a:pt x="100064" y="44528"/>
                    <a:pt x="100064" y="44528"/>
                  </a:cubicBezTo>
                  <a:cubicBezTo>
                    <a:pt x="100064" y="44276"/>
                    <a:pt x="100064" y="44276"/>
                    <a:pt x="100064" y="44276"/>
                  </a:cubicBezTo>
                  <a:cubicBezTo>
                    <a:pt x="100258" y="43270"/>
                    <a:pt x="100258" y="43270"/>
                    <a:pt x="100258" y="43270"/>
                  </a:cubicBezTo>
                  <a:cubicBezTo>
                    <a:pt x="100645" y="42767"/>
                    <a:pt x="100645" y="42767"/>
                    <a:pt x="100645" y="42767"/>
                  </a:cubicBezTo>
                  <a:cubicBezTo>
                    <a:pt x="100838" y="42767"/>
                    <a:pt x="100838" y="42767"/>
                    <a:pt x="100838" y="42767"/>
                  </a:cubicBezTo>
                  <a:cubicBezTo>
                    <a:pt x="100645" y="42515"/>
                    <a:pt x="100645" y="42515"/>
                    <a:pt x="100645" y="42515"/>
                  </a:cubicBezTo>
                  <a:cubicBezTo>
                    <a:pt x="100838" y="42012"/>
                    <a:pt x="100838" y="42012"/>
                    <a:pt x="100838" y="42012"/>
                  </a:cubicBezTo>
                  <a:cubicBezTo>
                    <a:pt x="101419" y="42012"/>
                    <a:pt x="101419" y="42012"/>
                    <a:pt x="101419" y="42012"/>
                  </a:cubicBezTo>
                  <a:cubicBezTo>
                    <a:pt x="102000" y="42012"/>
                    <a:pt x="102000" y="42012"/>
                    <a:pt x="102000" y="42012"/>
                  </a:cubicBezTo>
                  <a:cubicBezTo>
                    <a:pt x="102387" y="42012"/>
                    <a:pt x="102387" y="42012"/>
                    <a:pt x="102387" y="42012"/>
                  </a:cubicBezTo>
                  <a:cubicBezTo>
                    <a:pt x="102387" y="41761"/>
                    <a:pt x="102387" y="41761"/>
                    <a:pt x="102387" y="41761"/>
                  </a:cubicBezTo>
                  <a:cubicBezTo>
                    <a:pt x="102580" y="42515"/>
                    <a:pt x="102580" y="42515"/>
                    <a:pt x="102580" y="42515"/>
                  </a:cubicBezTo>
                  <a:cubicBezTo>
                    <a:pt x="103161" y="42767"/>
                    <a:pt x="103161" y="42767"/>
                    <a:pt x="103161" y="42767"/>
                  </a:cubicBezTo>
                  <a:cubicBezTo>
                    <a:pt x="103741" y="43270"/>
                    <a:pt x="103741" y="43270"/>
                    <a:pt x="103741" y="43270"/>
                  </a:cubicBezTo>
                  <a:cubicBezTo>
                    <a:pt x="103741" y="43773"/>
                    <a:pt x="103741" y="43773"/>
                    <a:pt x="103741" y="43773"/>
                  </a:cubicBezTo>
                  <a:cubicBezTo>
                    <a:pt x="103741" y="44528"/>
                    <a:pt x="103741" y="44528"/>
                    <a:pt x="103741" y="44528"/>
                  </a:cubicBezTo>
                  <a:cubicBezTo>
                    <a:pt x="103354" y="45283"/>
                    <a:pt x="103354" y="45283"/>
                    <a:pt x="103354" y="45283"/>
                  </a:cubicBezTo>
                  <a:cubicBezTo>
                    <a:pt x="103161" y="45786"/>
                    <a:pt x="103161" y="45786"/>
                    <a:pt x="103161" y="45786"/>
                  </a:cubicBezTo>
                  <a:cubicBezTo>
                    <a:pt x="103161" y="46540"/>
                    <a:pt x="103161" y="46540"/>
                    <a:pt x="103161" y="46540"/>
                  </a:cubicBezTo>
                  <a:cubicBezTo>
                    <a:pt x="102580" y="46792"/>
                    <a:pt x="102580" y="46792"/>
                    <a:pt x="102580" y="46792"/>
                  </a:cubicBezTo>
                  <a:cubicBezTo>
                    <a:pt x="103354" y="47044"/>
                    <a:pt x="103354" y="47044"/>
                    <a:pt x="103354" y="47044"/>
                  </a:cubicBezTo>
                  <a:cubicBezTo>
                    <a:pt x="103935" y="47044"/>
                    <a:pt x="103935" y="47044"/>
                    <a:pt x="103935" y="47044"/>
                  </a:cubicBezTo>
                  <a:cubicBezTo>
                    <a:pt x="104322" y="47044"/>
                    <a:pt x="104322" y="47044"/>
                    <a:pt x="104322" y="47044"/>
                  </a:cubicBezTo>
                  <a:cubicBezTo>
                    <a:pt x="104322" y="47547"/>
                    <a:pt x="104322" y="47547"/>
                    <a:pt x="104322" y="47547"/>
                  </a:cubicBezTo>
                  <a:cubicBezTo>
                    <a:pt x="103935" y="47798"/>
                    <a:pt x="103935" y="47798"/>
                    <a:pt x="103935" y="47798"/>
                  </a:cubicBezTo>
                  <a:cubicBezTo>
                    <a:pt x="103935" y="48301"/>
                    <a:pt x="103935" y="48301"/>
                    <a:pt x="103935" y="48301"/>
                  </a:cubicBezTo>
                  <a:cubicBezTo>
                    <a:pt x="103741" y="48553"/>
                    <a:pt x="103741" y="48553"/>
                    <a:pt x="103741" y="48553"/>
                  </a:cubicBezTo>
                  <a:cubicBezTo>
                    <a:pt x="103354" y="48553"/>
                    <a:pt x="103354" y="48553"/>
                    <a:pt x="103354" y="48553"/>
                  </a:cubicBezTo>
                  <a:cubicBezTo>
                    <a:pt x="103354" y="49056"/>
                    <a:pt x="103354" y="49056"/>
                    <a:pt x="103354" y="49056"/>
                  </a:cubicBezTo>
                  <a:cubicBezTo>
                    <a:pt x="103741" y="49308"/>
                    <a:pt x="103741" y="49308"/>
                    <a:pt x="103741" y="49308"/>
                  </a:cubicBezTo>
                  <a:cubicBezTo>
                    <a:pt x="103935" y="49308"/>
                    <a:pt x="103935" y="49308"/>
                    <a:pt x="103935" y="49308"/>
                  </a:cubicBezTo>
                  <a:cubicBezTo>
                    <a:pt x="104322" y="49056"/>
                    <a:pt x="104322" y="49056"/>
                    <a:pt x="104322" y="49056"/>
                  </a:cubicBezTo>
                  <a:cubicBezTo>
                    <a:pt x="104322" y="48553"/>
                    <a:pt x="104322" y="48553"/>
                    <a:pt x="104322" y="48553"/>
                  </a:cubicBezTo>
                  <a:cubicBezTo>
                    <a:pt x="104709" y="48553"/>
                    <a:pt x="104709" y="48553"/>
                    <a:pt x="104709" y="48553"/>
                  </a:cubicBezTo>
                  <a:cubicBezTo>
                    <a:pt x="104709" y="48301"/>
                    <a:pt x="104709" y="48301"/>
                    <a:pt x="104709" y="48301"/>
                  </a:cubicBezTo>
                  <a:cubicBezTo>
                    <a:pt x="105096" y="47798"/>
                    <a:pt x="105096" y="47798"/>
                    <a:pt x="105096" y="47798"/>
                  </a:cubicBezTo>
                  <a:cubicBezTo>
                    <a:pt x="105290" y="47547"/>
                    <a:pt x="105290" y="47547"/>
                    <a:pt x="105290" y="47547"/>
                  </a:cubicBezTo>
                  <a:cubicBezTo>
                    <a:pt x="105677" y="47044"/>
                    <a:pt x="105677" y="47044"/>
                    <a:pt x="105677" y="47044"/>
                  </a:cubicBezTo>
                  <a:cubicBezTo>
                    <a:pt x="105870" y="46792"/>
                    <a:pt x="105870" y="46792"/>
                    <a:pt x="105870" y="46792"/>
                  </a:cubicBezTo>
                  <a:cubicBezTo>
                    <a:pt x="106451" y="46540"/>
                    <a:pt x="106451" y="46540"/>
                    <a:pt x="106451" y="46540"/>
                  </a:cubicBezTo>
                  <a:cubicBezTo>
                    <a:pt x="106645" y="46037"/>
                    <a:pt x="106645" y="46037"/>
                    <a:pt x="106645" y="46037"/>
                  </a:cubicBezTo>
                  <a:cubicBezTo>
                    <a:pt x="107225" y="46037"/>
                    <a:pt x="107225" y="46037"/>
                    <a:pt x="107225" y="46037"/>
                  </a:cubicBezTo>
                  <a:cubicBezTo>
                    <a:pt x="107612" y="45786"/>
                    <a:pt x="107612" y="45786"/>
                    <a:pt x="107612" y="45786"/>
                  </a:cubicBezTo>
                  <a:cubicBezTo>
                    <a:pt x="107806" y="45786"/>
                    <a:pt x="107806" y="45786"/>
                    <a:pt x="107806" y="45786"/>
                  </a:cubicBezTo>
                  <a:cubicBezTo>
                    <a:pt x="108387" y="45786"/>
                    <a:pt x="108387" y="45786"/>
                    <a:pt x="108387" y="45786"/>
                  </a:cubicBezTo>
                  <a:cubicBezTo>
                    <a:pt x="108774" y="45786"/>
                    <a:pt x="108774" y="45786"/>
                    <a:pt x="108774" y="45786"/>
                  </a:cubicBezTo>
                  <a:cubicBezTo>
                    <a:pt x="109161" y="45534"/>
                    <a:pt x="109161" y="45534"/>
                    <a:pt x="109161" y="45534"/>
                  </a:cubicBezTo>
                  <a:cubicBezTo>
                    <a:pt x="108967" y="45283"/>
                    <a:pt x="108967" y="45283"/>
                    <a:pt x="108967" y="45283"/>
                  </a:cubicBezTo>
                  <a:cubicBezTo>
                    <a:pt x="108967" y="45031"/>
                    <a:pt x="108967" y="45031"/>
                    <a:pt x="108967" y="45031"/>
                  </a:cubicBezTo>
                  <a:cubicBezTo>
                    <a:pt x="108774" y="45031"/>
                    <a:pt x="108774" y="45031"/>
                    <a:pt x="108774" y="45031"/>
                  </a:cubicBezTo>
                  <a:cubicBezTo>
                    <a:pt x="109161" y="43773"/>
                    <a:pt x="109161" y="43773"/>
                    <a:pt x="109161" y="43773"/>
                  </a:cubicBezTo>
                  <a:cubicBezTo>
                    <a:pt x="109548" y="43522"/>
                    <a:pt x="109548" y="43522"/>
                    <a:pt x="109548" y="43522"/>
                  </a:cubicBezTo>
                  <a:cubicBezTo>
                    <a:pt x="109741" y="43522"/>
                    <a:pt x="109741" y="43522"/>
                    <a:pt x="109741" y="43522"/>
                  </a:cubicBezTo>
                  <a:cubicBezTo>
                    <a:pt x="109741" y="43270"/>
                    <a:pt x="109741" y="43270"/>
                    <a:pt x="109741" y="43270"/>
                  </a:cubicBezTo>
                  <a:cubicBezTo>
                    <a:pt x="110322" y="42767"/>
                    <a:pt x="110322" y="42767"/>
                    <a:pt x="110322" y="42767"/>
                  </a:cubicBezTo>
                  <a:cubicBezTo>
                    <a:pt x="110709" y="42767"/>
                    <a:pt x="110709" y="42767"/>
                    <a:pt x="110709" y="42767"/>
                  </a:cubicBezTo>
                  <a:cubicBezTo>
                    <a:pt x="110709" y="42515"/>
                    <a:pt x="110709" y="42515"/>
                    <a:pt x="110709" y="42515"/>
                  </a:cubicBezTo>
                  <a:cubicBezTo>
                    <a:pt x="110903" y="42012"/>
                    <a:pt x="110903" y="42012"/>
                    <a:pt x="110903" y="42012"/>
                  </a:cubicBezTo>
                  <a:cubicBezTo>
                    <a:pt x="111096" y="42012"/>
                    <a:pt x="111096" y="42012"/>
                    <a:pt x="111096" y="42012"/>
                  </a:cubicBezTo>
                  <a:cubicBezTo>
                    <a:pt x="111483" y="41761"/>
                    <a:pt x="111483" y="41761"/>
                    <a:pt x="111483" y="41761"/>
                  </a:cubicBezTo>
                  <a:cubicBezTo>
                    <a:pt x="111483" y="41257"/>
                    <a:pt x="111483" y="41257"/>
                    <a:pt x="111483" y="41257"/>
                  </a:cubicBezTo>
                  <a:cubicBezTo>
                    <a:pt x="111483" y="40251"/>
                    <a:pt x="111483" y="40251"/>
                    <a:pt x="111483" y="40251"/>
                  </a:cubicBezTo>
                  <a:cubicBezTo>
                    <a:pt x="111483" y="39496"/>
                    <a:pt x="111483" y="39496"/>
                    <a:pt x="111483" y="39496"/>
                  </a:cubicBezTo>
                  <a:cubicBezTo>
                    <a:pt x="111677" y="39245"/>
                    <a:pt x="111677" y="39245"/>
                    <a:pt x="111677" y="39245"/>
                  </a:cubicBezTo>
                  <a:cubicBezTo>
                    <a:pt x="112064" y="39245"/>
                    <a:pt x="112064" y="39245"/>
                    <a:pt x="112064" y="39245"/>
                  </a:cubicBezTo>
                  <a:cubicBezTo>
                    <a:pt x="112258" y="39245"/>
                    <a:pt x="112258" y="39245"/>
                    <a:pt x="112258" y="39245"/>
                  </a:cubicBezTo>
                  <a:cubicBezTo>
                    <a:pt x="113032" y="40000"/>
                    <a:pt x="113032" y="40000"/>
                    <a:pt x="113032" y="40000"/>
                  </a:cubicBezTo>
                  <a:cubicBezTo>
                    <a:pt x="113612" y="40251"/>
                    <a:pt x="113612" y="40251"/>
                    <a:pt x="113612" y="40251"/>
                  </a:cubicBezTo>
                  <a:cubicBezTo>
                    <a:pt x="114580" y="40251"/>
                    <a:pt x="114580" y="40251"/>
                    <a:pt x="114580" y="40251"/>
                  </a:cubicBezTo>
                  <a:cubicBezTo>
                    <a:pt x="114967" y="40251"/>
                    <a:pt x="114967" y="40251"/>
                    <a:pt x="114967" y="40251"/>
                  </a:cubicBezTo>
                  <a:cubicBezTo>
                    <a:pt x="115354" y="40251"/>
                    <a:pt x="115354" y="40251"/>
                    <a:pt x="115354" y="40251"/>
                  </a:cubicBezTo>
                  <a:cubicBezTo>
                    <a:pt x="115354" y="40000"/>
                    <a:pt x="115354" y="40000"/>
                    <a:pt x="115354" y="40000"/>
                  </a:cubicBezTo>
                  <a:cubicBezTo>
                    <a:pt x="114967" y="39496"/>
                    <a:pt x="114967" y="39496"/>
                    <a:pt x="114967" y="39496"/>
                  </a:cubicBezTo>
                  <a:cubicBezTo>
                    <a:pt x="114774" y="39245"/>
                    <a:pt x="114774" y="39245"/>
                    <a:pt x="114774" y="39245"/>
                  </a:cubicBezTo>
                  <a:cubicBezTo>
                    <a:pt x="114193" y="38490"/>
                    <a:pt x="114193" y="38490"/>
                    <a:pt x="114193" y="38490"/>
                  </a:cubicBezTo>
                  <a:cubicBezTo>
                    <a:pt x="115548" y="38238"/>
                    <a:pt x="115548" y="38238"/>
                    <a:pt x="115548" y="38238"/>
                  </a:cubicBezTo>
                  <a:cubicBezTo>
                    <a:pt x="116129" y="38238"/>
                    <a:pt x="116129" y="38238"/>
                    <a:pt x="116129" y="38238"/>
                  </a:cubicBezTo>
                  <a:cubicBezTo>
                    <a:pt x="116129" y="37735"/>
                    <a:pt x="116129" y="37735"/>
                    <a:pt x="116129" y="37735"/>
                  </a:cubicBezTo>
                  <a:cubicBezTo>
                    <a:pt x="116129" y="36981"/>
                    <a:pt x="116129" y="36981"/>
                    <a:pt x="116129" y="36981"/>
                  </a:cubicBezTo>
                  <a:cubicBezTo>
                    <a:pt x="116516" y="36981"/>
                    <a:pt x="116516" y="36981"/>
                    <a:pt x="116516" y="36981"/>
                  </a:cubicBezTo>
                  <a:cubicBezTo>
                    <a:pt x="117096" y="36981"/>
                    <a:pt x="117096" y="36981"/>
                    <a:pt x="117096" y="36981"/>
                  </a:cubicBezTo>
                  <a:cubicBezTo>
                    <a:pt x="117096" y="36729"/>
                    <a:pt x="117096" y="36729"/>
                    <a:pt x="117096" y="36729"/>
                  </a:cubicBezTo>
                  <a:cubicBezTo>
                    <a:pt x="117096" y="35974"/>
                    <a:pt x="117096" y="35974"/>
                    <a:pt x="117096" y="35974"/>
                  </a:cubicBezTo>
                  <a:cubicBezTo>
                    <a:pt x="116709" y="34968"/>
                    <a:pt x="116709" y="34968"/>
                    <a:pt x="116709" y="34968"/>
                  </a:cubicBezTo>
                  <a:cubicBezTo>
                    <a:pt x="117290" y="35220"/>
                    <a:pt x="117290" y="35220"/>
                    <a:pt x="117290" y="35220"/>
                  </a:cubicBezTo>
                  <a:cubicBezTo>
                    <a:pt x="117870" y="35723"/>
                    <a:pt x="117870" y="35723"/>
                    <a:pt x="117870" y="35723"/>
                  </a:cubicBezTo>
                  <a:cubicBezTo>
                    <a:pt x="118064" y="36226"/>
                    <a:pt x="118064" y="36226"/>
                    <a:pt x="118064" y="36226"/>
                  </a:cubicBezTo>
                  <a:cubicBezTo>
                    <a:pt x="118451" y="36729"/>
                    <a:pt x="118451" y="36729"/>
                    <a:pt x="118451" y="36729"/>
                  </a:cubicBezTo>
                  <a:cubicBezTo>
                    <a:pt x="119419" y="37484"/>
                    <a:pt x="119419" y="37484"/>
                    <a:pt x="119419" y="37484"/>
                  </a:cubicBezTo>
                  <a:cubicBezTo>
                    <a:pt x="119032" y="36729"/>
                    <a:pt x="119032" y="36729"/>
                    <a:pt x="119032" y="36729"/>
                  </a:cubicBezTo>
                  <a:cubicBezTo>
                    <a:pt x="118258" y="35974"/>
                    <a:pt x="118258" y="35974"/>
                    <a:pt x="118258" y="35974"/>
                  </a:cubicBezTo>
                  <a:cubicBezTo>
                    <a:pt x="118258" y="35974"/>
                    <a:pt x="118258" y="35974"/>
                    <a:pt x="118258" y="35974"/>
                  </a:cubicBezTo>
                  <a:cubicBezTo>
                    <a:pt x="118064" y="35974"/>
                    <a:pt x="118064" y="35974"/>
                    <a:pt x="118064" y="35974"/>
                  </a:cubicBezTo>
                  <a:cubicBezTo>
                    <a:pt x="118645" y="35723"/>
                    <a:pt x="118645" y="35723"/>
                    <a:pt x="118645" y="35723"/>
                  </a:cubicBezTo>
                  <a:cubicBezTo>
                    <a:pt x="119225" y="35220"/>
                    <a:pt x="119225" y="35220"/>
                    <a:pt x="119225" y="35220"/>
                  </a:cubicBezTo>
                  <a:cubicBezTo>
                    <a:pt x="119225" y="34968"/>
                    <a:pt x="119225" y="34968"/>
                    <a:pt x="119225" y="34968"/>
                  </a:cubicBezTo>
                  <a:cubicBezTo>
                    <a:pt x="119225" y="34213"/>
                    <a:pt x="119225" y="34213"/>
                    <a:pt x="119225" y="34213"/>
                  </a:cubicBezTo>
                  <a:cubicBezTo>
                    <a:pt x="119032" y="33459"/>
                    <a:pt x="119032" y="33459"/>
                    <a:pt x="119032" y="33459"/>
                  </a:cubicBezTo>
                  <a:cubicBezTo>
                    <a:pt x="118451" y="32452"/>
                    <a:pt x="118451" y="32452"/>
                    <a:pt x="118451" y="32452"/>
                  </a:cubicBezTo>
                  <a:cubicBezTo>
                    <a:pt x="117483" y="30943"/>
                    <a:pt x="117483" y="30943"/>
                    <a:pt x="117483" y="30943"/>
                  </a:cubicBezTo>
                  <a:cubicBezTo>
                    <a:pt x="116709" y="29433"/>
                    <a:pt x="116709" y="29433"/>
                    <a:pt x="116709" y="29433"/>
                  </a:cubicBezTo>
                  <a:cubicBezTo>
                    <a:pt x="116516" y="29182"/>
                    <a:pt x="116516" y="29182"/>
                    <a:pt x="116516" y="29182"/>
                  </a:cubicBezTo>
                  <a:cubicBezTo>
                    <a:pt x="116129" y="28679"/>
                    <a:pt x="116129" y="28679"/>
                    <a:pt x="116129" y="28679"/>
                  </a:cubicBezTo>
                  <a:cubicBezTo>
                    <a:pt x="116129" y="28427"/>
                    <a:pt x="116129" y="28427"/>
                    <a:pt x="116129" y="28427"/>
                  </a:cubicBezTo>
                  <a:cubicBezTo>
                    <a:pt x="116709" y="28427"/>
                    <a:pt x="116709" y="28427"/>
                    <a:pt x="116709" y="28427"/>
                  </a:cubicBezTo>
                  <a:cubicBezTo>
                    <a:pt x="117096" y="27924"/>
                    <a:pt x="117096" y="27924"/>
                    <a:pt x="117096" y="27924"/>
                  </a:cubicBezTo>
                  <a:cubicBezTo>
                    <a:pt x="117290" y="27672"/>
                    <a:pt x="117290" y="27672"/>
                    <a:pt x="117290" y="27672"/>
                  </a:cubicBezTo>
                  <a:cubicBezTo>
                    <a:pt x="117290" y="27421"/>
                    <a:pt x="117290" y="27421"/>
                    <a:pt x="117290" y="27421"/>
                  </a:cubicBezTo>
                  <a:cubicBezTo>
                    <a:pt x="118064" y="27421"/>
                    <a:pt x="118064" y="27421"/>
                    <a:pt x="118064" y="27421"/>
                  </a:cubicBezTo>
                  <a:cubicBezTo>
                    <a:pt x="118645" y="27672"/>
                    <a:pt x="118645" y="27672"/>
                    <a:pt x="118645" y="27672"/>
                  </a:cubicBezTo>
                  <a:cubicBezTo>
                    <a:pt x="119419" y="27924"/>
                    <a:pt x="119419" y="27924"/>
                    <a:pt x="119419" y="27924"/>
                  </a:cubicBezTo>
                  <a:cubicBezTo>
                    <a:pt x="120000" y="27924"/>
                    <a:pt x="120000" y="27924"/>
                    <a:pt x="120000" y="27924"/>
                  </a:cubicBezTo>
                  <a:cubicBezTo>
                    <a:pt x="120000" y="27672"/>
                    <a:pt x="120000" y="27672"/>
                    <a:pt x="120000" y="27672"/>
                  </a:cubicBezTo>
                  <a:cubicBezTo>
                    <a:pt x="119806" y="26918"/>
                    <a:pt x="119806" y="26918"/>
                    <a:pt x="119806" y="26918"/>
                  </a:cubicBezTo>
                  <a:cubicBezTo>
                    <a:pt x="119806" y="26666"/>
                    <a:pt x="119806" y="26666"/>
                    <a:pt x="119806" y="26666"/>
                  </a:cubicBezTo>
                  <a:cubicBezTo>
                    <a:pt x="120000" y="26163"/>
                    <a:pt x="120000" y="26163"/>
                    <a:pt x="120000" y="26163"/>
                  </a:cubicBezTo>
                  <a:cubicBezTo>
                    <a:pt x="120000" y="25911"/>
                    <a:pt x="120000" y="25911"/>
                    <a:pt x="120000" y="25911"/>
                  </a:cubicBezTo>
                  <a:cubicBezTo>
                    <a:pt x="120000" y="25408"/>
                    <a:pt x="120000" y="25408"/>
                    <a:pt x="120000" y="25408"/>
                  </a:cubicBezTo>
                  <a:cubicBezTo>
                    <a:pt x="120000" y="24905"/>
                    <a:pt x="120000" y="24905"/>
                    <a:pt x="120000" y="24905"/>
                  </a:cubicBezTo>
                  <a:cubicBezTo>
                    <a:pt x="120000" y="24402"/>
                    <a:pt x="120000" y="24402"/>
                    <a:pt x="120000" y="24402"/>
                  </a:cubicBezTo>
                  <a:cubicBezTo>
                    <a:pt x="119806" y="24402"/>
                    <a:pt x="119806" y="24402"/>
                    <a:pt x="119806" y="24402"/>
                  </a:cubicBezTo>
                  <a:cubicBezTo>
                    <a:pt x="120000" y="24150"/>
                    <a:pt x="120000" y="24150"/>
                    <a:pt x="120000" y="24150"/>
                  </a:cubicBezTo>
                  <a:lnTo>
                    <a:pt x="120000" y="23647"/>
                  </a:lnTo>
                  <a:close/>
                  <a:moveTo>
                    <a:pt x="98322" y="104905"/>
                  </a:moveTo>
                  <a:cubicBezTo>
                    <a:pt x="98709" y="105911"/>
                    <a:pt x="98709" y="105911"/>
                    <a:pt x="98709" y="105911"/>
                  </a:cubicBezTo>
                  <a:cubicBezTo>
                    <a:pt x="98322" y="105660"/>
                    <a:pt x="98322" y="105660"/>
                    <a:pt x="98322" y="105660"/>
                  </a:cubicBezTo>
                  <a:lnTo>
                    <a:pt x="98322" y="104905"/>
                  </a:lnTo>
                  <a:close/>
                  <a:moveTo>
                    <a:pt x="111483" y="74213"/>
                  </a:moveTo>
                  <a:cubicBezTo>
                    <a:pt x="112064" y="74465"/>
                    <a:pt x="112064" y="74465"/>
                    <a:pt x="112064" y="74465"/>
                  </a:cubicBezTo>
                  <a:cubicBezTo>
                    <a:pt x="112258" y="74213"/>
                    <a:pt x="112258" y="74213"/>
                    <a:pt x="112258" y="74213"/>
                  </a:cubicBezTo>
                  <a:cubicBezTo>
                    <a:pt x="111483" y="73459"/>
                    <a:pt x="111483" y="73459"/>
                    <a:pt x="111483" y="73459"/>
                  </a:cubicBezTo>
                  <a:cubicBezTo>
                    <a:pt x="110903" y="73207"/>
                    <a:pt x="110903" y="73207"/>
                    <a:pt x="110903" y="73207"/>
                  </a:cubicBezTo>
                  <a:cubicBezTo>
                    <a:pt x="110709" y="73459"/>
                    <a:pt x="110709" y="73459"/>
                    <a:pt x="110709" y="73459"/>
                  </a:cubicBezTo>
                  <a:lnTo>
                    <a:pt x="111483" y="74213"/>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7" name="Shape 897"/>
            <p:cNvSpPr/>
            <p:nvPr/>
          </p:nvSpPr>
          <p:spPr>
            <a:xfrm>
              <a:off x="6381750" y="2524228"/>
              <a:ext cx="290513" cy="139699"/>
            </a:xfrm>
            <a:custGeom>
              <a:avLst/>
              <a:gdLst/>
              <a:ahLst/>
              <a:cxnLst/>
              <a:rect l="0" t="0" r="0" b="0"/>
              <a:pathLst>
                <a:path w="120000" h="120000" extrusionOk="0">
                  <a:moveTo>
                    <a:pt x="116778" y="23661"/>
                  </a:moveTo>
                  <a:lnTo>
                    <a:pt x="111140" y="21971"/>
                  </a:lnTo>
                  <a:lnTo>
                    <a:pt x="110335" y="21971"/>
                  </a:lnTo>
                  <a:lnTo>
                    <a:pt x="109530" y="21971"/>
                  </a:lnTo>
                  <a:lnTo>
                    <a:pt x="107114" y="16901"/>
                  </a:lnTo>
                  <a:lnTo>
                    <a:pt x="106308" y="15211"/>
                  </a:lnTo>
                  <a:lnTo>
                    <a:pt x="100671" y="11830"/>
                  </a:lnTo>
                  <a:lnTo>
                    <a:pt x="95033" y="8450"/>
                  </a:lnTo>
                  <a:lnTo>
                    <a:pt x="89395" y="8450"/>
                  </a:lnTo>
                  <a:lnTo>
                    <a:pt x="87785" y="8450"/>
                  </a:lnTo>
                  <a:lnTo>
                    <a:pt x="86174" y="8450"/>
                  </a:lnTo>
                  <a:lnTo>
                    <a:pt x="82953" y="8450"/>
                  </a:lnTo>
                  <a:lnTo>
                    <a:pt x="81342" y="8450"/>
                  </a:lnTo>
                  <a:lnTo>
                    <a:pt x="79731" y="8450"/>
                  </a:lnTo>
                  <a:lnTo>
                    <a:pt x="74093" y="8450"/>
                  </a:lnTo>
                  <a:lnTo>
                    <a:pt x="71677" y="8450"/>
                  </a:lnTo>
                  <a:lnTo>
                    <a:pt x="68456" y="8450"/>
                  </a:lnTo>
                  <a:lnTo>
                    <a:pt x="65234" y="8450"/>
                  </a:lnTo>
                  <a:lnTo>
                    <a:pt x="64429" y="8450"/>
                  </a:lnTo>
                  <a:lnTo>
                    <a:pt x="64429" y="11830"/>
                  </a:lnTo>
                  <a:lnTo>
                    <a:pt x="63624" y="11830"/>
                  </a:lnTo>
                  <a:lnTo>
                    <a:pt x="61208" y="11830"/>
                  </a:lnTo>
                  <a:lnTo>
                    <a:pt x="54765" y="8450"/>
                  </a:lnTo>
                  <a:lnTo>
                    <a:pt x="44295" y="0"/>
                  </a:lnTo>
                  <a:lnTo>
                    <a:pt x="42684" y="1690"/>
                  </a:lnTo>
                  <a:lnTo>
                    <a:pt x="39463" y="1690"/>
                  </a:lnTo>
                  <a:lnTo>
                    <a:pt x="38657" y="8450"/>
                  </a:lnTo>
                  <a:lnTo>
                    <a:pt x="38657" y="11830"/>
                  </a:lnTo>
                  <a:lnTo>
                    <a:pt x="39463" y="21971"/>
                  </a:lnTo>
                  <a:lnTo>
                    <a:pt x="38657" y="21971"/>
                  </a:lnTo>
                  <a:lnTo>
                    <a:pt x="36241" y="21971"/>
                  </a:lnTo>
                  <a:lnTo>
                    <a:pt x="35436" y="21971"/>
                  </a:lnTo>
                  <a:lnTo>
                    <a:pt x="32214" y="16901"/>
                  </a:lnTo>
                  <a:lnTo>
                    <a:pt x="28993" y="15211"/>
                  </a:lnTo>
                  <a:lnTo>
                    <a:pt x="24966" y="11830"/>
                  </a:lnTo>
                  <a:lnTo>
                    <a:pt x="22550" y="11830"/>
                  </a:lnTo>
                  <a:lnTo>
                    <a:pt x="19328" y="11830"/>
                  </a:lnTo>
                  <a:lnTo>
                    <a:pt x="18523" y="11830"/>
                  </a:lnTo>
                  <a:lnTo>
                    <a:pt x="12080" y="15211"/>
                  </a:lnTo>
                  <a:lnTo>
                    <a:pt x="11275" y="21971"/>
                  </a:lnTo>
                  <a:lnTo>
                    <a:pt x="8859" y="23661"/>
                  </a:lnTo>
                  <a:lnTo>
                    <a:pt x="12080" y="28732"/>
                  </a:lnTo>
                  <a:lnTo>
                    <a:pt x="14496" y="30422"/>
                  </a:lnTo>
                  <a:lnTo>
                    <a:pt x="8859" y="37183"/>
                  </a:lnTo>
                  <a:lnTo>
                    <a:pt x="6442" y="43943"/>
                  </a:lnTo>
                  <a:lnTo>
                    <a:pt x="4832" y="50704"/>
                  </a:lnTo>
                  <a:lnTo>
                    <a:pt x="8053" y="52394"/>
                  </a:lnTo>
                  <a:lnTo>
                    <a:pt x="11275" y="52394"/>
                  </a:lnTo>
                  <a:lnTo>
                    <a:pt x="12080" y="57464"/>
                  </a:lnTo>
                  <a:lnTo>
                    <a:pt x="14496" y="59154"/>
                  </a:lnTo>
                  <a:lnTo>
                    <a:pt x="15302" y="59154"/>
                  </a:lnTo>
                  <a:lnTo>
                    <a:pt x="18523" y="59154"/>
                  </a:lnTo>
                  <a:lnTo>
                    <a:pt x="19328" y="62535"/>
                  </a:lnTo>
                  <a:lnTo>
                    <a:pt x="19328" y="57464"/>
                  </a:lnTo>
                  <a:lnTo>
                    <a:pt x="21744" y="57464"/>
                  </a:lnTo>
                  <a:lnTo>
                    <a:pt x="21744" y="50704"/>
                  </a:lnTo>
                  <a:lnTo>
                    <a:pt x="22550" y="52394"/>
                  </a:lnTo>
                  <a:lnTo>
                    <a:pt x="25771" y="57464"/>
                  </a:lnTo>
                  <a:lnTo>
                    <a:pt x="28993" y="59154"/>
                  </a:lnTo>
                  <a:lnTo>
                    <a:pt x="28993" y="62535"/>
                  </a:lnTo>
                  <a:lnTo>
                    <a:pt x="29798" y="65915"/>
                  </a:lnTo>
                  <a:lnTo>
                    <a:pt x="32214" y="65915"/>
                  </a:lnTo>
                  <a:lnTo>
                    <a:pt x="33020" y="65915"/>
                  </a:lnTo>
                  <a:lnTo>
                    <a:pt x="36241" y="69295"/>
                  </a:lnTo>
                  <a:lnTo>
                    <a:pt x="41879" y="72676"/>
                  </a:lnTo>
                  <a:lnTo>
                    <a:pt x="39463" y="76056"/>
                  </a:lnTo>
                  <a:lnTo>
                    <a:pt x="36241" y="79436"/>
                  </a:lnTo>
                  <a:lnTo>
                    <a:pt x="33020" y="79436"/>
                  </a:lnTo>
                  <a:lnTo>
                    <a:pt x="35436" y="84507"/>
                  </a:lnTo>
                  <a:lnTo>
                    <a:pt x="32214" y="84507"/>
                  </a:lnTo>
                  <a:lnTo>
                    <a:pt x="29798" y="84507"/>
                  </a:lnTo>
                  <a:lnTo>
                    <a:pt x="29798" y="89577"/>
                  </a:lnTo>
                  <a:lnTo>
                    <a:pt x="28187" y="91267"/>
                  </a:lnTo>
                  <a:lnTo>
                    <a:pt x="28187" y="89577"/>
                  </a:lnTo>
                  <a:lnTo>
                    <a:pt x="25771" y="91267"/>
                  </a:lnTo>
                  <a:lnTo>
                    <a:pt x="24966" y="89577"/>
                  </a:lnTo>
                  <a:lnTo>
                    <a:pt x="22550" y="89577"/>
                  </a:lnTo>
                  <a:lnTo>
                    <a:pt x="21744" y="89577"/>
                  </a:lnTo>
                  <a:lnTo>
                    <a:pt x="18523" y="89577"/>
                  </a:lnTo>
                  <a:lnTo>
                    <a:pt x="17718" y="96338"/>
                  </a:lnTo>
                  <a:lnTo>
                    <a:pt x="14496" y="98028"/>
                  </a:lnTo>
                  <a:lnTo>
                    <a:pt x="14496" y="96338"/>
                  </a:lnTo>
                  <a:lnTo>
                    <a:pt x="12080" y="91267"/>
                  </a:lnTo>
                  <a:lnTo>
                    <a:pt x="8053" y="89577"/>
                  </a:lnTo>
                  <a:lnTo>
                    <a:pt x="6442" y="89577"/>
                  </a:lnTo>
                  <a:lnTo>
                    <a:pt x="5637" y="91267"/>
                  </a:lnTo>
                  <a:lnTo>
                    <a:pt x="3221" y="91267"/>
                  </a:lnTo>
                  <a:lnTo>
                    <a:pt x="2416" y="92957"/>
                  </a:lnTo>
                  <a:lnTo>
                    <a:pt x="1610" y="96338"/>
                  </a:lnTo>
                  <a:lnTo>
                    <a:pt x="1610" y="98028"/>
                  </a:lnTo>
                  <a:lnTo>
                    <a:pt x="0" y="98028"/>
                  </a:lnTo>
                  <a:lnTo>
                    <a:pt x="0" y="103098"/>
                  </a:lnTo>
                  <a:lnTo>
                    <a:pt x="0" y="109859"/>
                  </a:lnTo>
                  <a:lnTo>
                    <a:pt x="1610" y="111549"/>
                  </a:lnTo>
                  <a:lnTo>
                    <a:pt x="3221" y="111549"/>
                  </a:lnTo>
                  <a:lnTo>
                    <a:pt x="4832" y="111549"/>
                  </a:lnTo>
                  <a:lnTo>
                    <a:pt x="8053" y="111549"/>
                  </a:lnTo>
                  <a:lnTo>
                    <a:pt x="8859" y="111549"/>
                  </a:lnTo>
                  <a:lnTo>
                    <a:pt x="12080" y="109859"/>
                  </a:lnTo>
                  <a:lnTo>
                    <a:pt x="12080" y="111549"/>
                  </a:lnTo>
                  <a:lnTo>
                    <a:pt x="15302" y="109859"/>
                  </a:lnTo>
                  <a:lnTo>
                    <a:pt x="17718" y="111549"/>
                  </a:lnTo>
                  <a:lnTo>
                    <a:pt x="18523" y="113239"/>
                  </a:lnTo>
                  <a:lnTo>
                    <a:pt x="19328" y="113239"/>
                  </a:lnTo>
                  <a:lnTo>
                    <a:pt x="22550" y="113239"/>
                  </a:lnTo>
                  <a:lnTo>
                    <a:pt x="24966" y="111549"/>
                  </a:lnTo>
                  <a:lnTo>
                    <a:pt x="25771" y="109859"/>
                  </a:lnTo>
                  <a:lnTo>
                    <a:pt x="28187" y="111549"/>
                  </a:lnTo>
                  <a:lnTo>
                    <a:pt x="29798" y="113239"/>
                  </a:lnTo>
                  <a:lnTo>
                    <a:pt x="29798" y="118309"/>
                  </a:lnTo>
                  <a:lnTo>
                    <a:pt x="33020" y="118309"/>
                  </a:lnTo>
                  <a:lnTo>
                    <a:pt x="35436" y="118309"/>
                  </a:lnTo>
                  <a:lnTo>
                    <a:pt x="36241" y="120000"/>
                  </a:lnTo>
                  <a:lnTo>
                    <a:pt x="38657" y="118309"/>
                  </a:lnTo>
                  <a:lnTo>
                    <a:pt x="41879" y="113239"/>
                  </a:lnTo>
                  <a:lnTo>
                    <a:pt x="44295" y="113239"/>
                  </a:lnTo>
                  <a:lnTo>
                    <a:pt x="47516" y="113239"/>
                  </a:lnTo>
                  <a:lnTo>
                    <a:pt x="50738" y="113239"/>
                  </a:lnTo>
                  <a:lnTo>
                    <a:pt x="52348" y="113239"/>
                  </a:lnTo>
                  <a:lnTo>
                    <a:pt x="54765" y="111549"/>
                  </a:lnTo>
                  <a:lnTo>
                    <a:pt x="57181" y="109859"/>
                  </a:lnTo>
                  <a:lnTo>
                    <a:pt x="54765" y="104788"/>
                  </a:lnTo>
                  <a:lnTo>
                    <a:pt x="54765" y="103098"/>
                  </a:lnTo>
                  <a:lnTo>
                    <a:pt x="54765" y="98028"/>
                  </a:lnTo>
                  <a:lnTo>
                    <a:pt x="57986" y="96338"/>
                  </a:lnTo>
                  <a:lnTo>
                    <a:pt x="60402" y="91267"/>
                  </a:lnTo>
                  <a:lnTo>
                    <a:pt x="61208" y="89577"/>
                  </a:lnTo>
                  <a:lnTo>
                    <a:pt x="63624" y="84507"/>
                  </a:lnTo>
                  <a:lnTo>
                    <a:pt x="63624" y="82816"/>
                  </a:lnTo>
                  <a:lnTo>
                    <a:pt x="65234" y="82816"/>
                  </a:lnTo>
                  <a:lnTo>
                    <a:pt x="68456" y="82816"/>
                  </a:lnTo>
                  <a:lnTo>
                    <a:pt x="70872" y="79436"/>
                  </a:lnTo>
                  <a:lnTo>
                    <a:pt x="71677" y="79436"/>
                  </a:lnTo>
                  <a:lnTo>
                    <a:pt x="74093" y="84507"/>
                  </a:lnTo>
                  <a:lnTo>
                    <a:pt x="74899" y="84507"/>
                  </a:lnTo>
                  <a:lnTo>
                    <a:pt x="77315" y="84507"/>
                  </a:lnTo>
                  <a:lnTo>
                    <a:pt x="81342" y="84507"/>
                  </a:lnTo>
                  <a:lnTo>
                    <a:pt x="82953" y="82816"/>
                  </a:lnTo>
                  <a:lnTo>
                    <a:pt x="84563" y="76056"/>
                  </a:lnTo>
                  <a:lnTo>
                    <a:pt x="84563" y="69295"/>
                  </a:lnTo>
                  <a:lnTo>
                    <a:pt x="86174" y="65915"/>
                  </a:lnTo>
                  <a:lnTo>
                    <a:pt x="87785" y="65915"/>
                  </a:lnTo>
                  <a:lnTo>
                    <a:pt x="93422" y="65915"/>
                  </a:lnTo>
                  <a:lnTo>
                    <a:pt x="98255" y="65915"/>
                  </a:lnTo>
                  <a:lnTo>
                    <a:pt x="100671" y="62535"/>
                  </a:lnTo>
                  <a:lnTo>
                    <a:pt x="100671" y="59154"/>
                  </a:lnTo>
                  <a:lnTo>
                    <a:pt x="103087" y="52394"/>
                  </a:lnTo>
                  <a:lnTo>
                    <a:pt x="103892" y="50704"/>
                  </a:lnTo>
                  <a:lnTo>
                    <a:pt x="104697" y="50704"/>
                  </a:lnTo>
                  <a:lnTo>
                    <a:pt x="109530" y="45633"/>
                  </a:lnTo>
                  <a:lnTo>
                    <a:pt x="114362" y="38873"/>
                  </a:lnTo>
                  <a:lnTo>
                    <a:pt x="120000" y="35492"/>
                  </a:lnTo>
                  <a:lnTo>
                    <a:pt x="116778" y="25352"/>
                  </a:lnTo>
                  <a:lnTo>
                    <a:pt x="116778" y="2366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8" name="Shape 898"/>
            <p:cNvSpPr/>
            <p:nvPr/>
          </p:nvSpPr>
          <p:spPr>
            <a:xfrm>
              <a:off x="6165850" y="2689328"/>
              <a:ext cx="403225" cy="323850"/>
            </a:xfrm>
            <a:custGeom>
              <a:avLst/>
              <a:gdLst/>
              <a:ahLst/>
              <a:cxnLst/>
              <a:rect l="0" t="0" r="0" b="0"/>
              <a:pathLst>
                <a:path w="120000" h="120000" extrusionOk="0">
                  <a:moveTo>
                    <a:pt x="117677" y="16451"/>
                  </a:moveTo>
                  <a:cubicBezTo>
                    <a:pt x="120000" y="16451"/>
                    <a:pt x="120000" y="16451"/>
                    <a:pt x="120000" y="16451"/>
                  </a:cubicBezTo>
                  <a:cubicBezTo>
                    <a:pt x="116129" y="14516"/>
                    <a:pt x="116129" y="14516"/>
                    <a:pt x="116129" y="14516"/>
                  </a:cubicBezTo>
                  <a:cubicBezTo>
                    <a:pt x="113806" y="14516"/>
                    <a:pt x="113806" y="14516"/>
                    <a:pt x="113806" y="14516"/>
                  </a:cubicBezTo>
                  <a:cubicBezTo>
                    <a:pt x="110709" y="15483"/>
                    <a:pt x="110709" y="15483"/>
                    <a:pt x="110709" y="15483"/>
                  </a:cubicBezTo>
                  <a:cubicBezTo>
                    <a:pt x="108387" y="16451"/>
                    <a:pt x="108387" y="16451"/>
                    <a:pt x="108387" y="16451"/>
                  </a:cubicBezTo>
                  <a:cubicBezTo>
                    <a:pt x="108387" y="14516"/>
                    <a:pt x="108387" y="14516"/>
                    <a:pt x="108387" y="14516"/>
                  </a:cubicBezTo>
                  <a:cubicBezTo>
                    <a:pt x="107612" y="14516"/>
                    <a:pt x="107612" y="14516"/>
                    <a:pt x="107612" y="14516"/>
                  </a:cubicBezTo>
                  <a:cubicBezTo>
                    <a:pt x="103741" y="14516"/>
                    <a:pt x="103741" y="14516"/>
                    <a:pt x="103741" y="14516"/>
                  </a:cubicBezTo>
                  <a:cubicBezTo>
                    <a:pt x="102193" y="15483"/>
                    <a:pt x="102193" y="15483"/>
                    <a:pt x="102193" y="15483"/>
                  </a:cubicBezTo>
                  <a:cubicBezTo>
                    <a:pt x="100645" y="18387"/>
                    <a:pt x="100645" y="18387"/>
                    <a:pt x="100645" y="18387"/>
                  </a:cubicBezTo>
                  <a:cubicBezTo>
                    <a:pt x="99870" y="19354"/>
                    <a:pt x="99870" y="19354"/>
                    <a:pt x="99870" y="19354"/>
                  </a:cubicBezTo>
                  <a:cubicBezTo>
                    <a:pt x="98322" y="19354"/>
                    <a:pt x="98322" y="19354"/>
                    <a:pt x="98322" y="19354"/>
                  </a:cubicBezTo>
                  <a:cubicBezTo>
                    <a:pt x="96000" y="19354"/>
                    <a:pt x="96000" y="19354"/>
                    <a:pt x="96000" y="19354"/>
                  </a:cubicBezTo>
                  <a:cubicBezTo>
                    <a:pt x="94451" y="22258"/>
                    <a:pt x="94451" y="22258"/>
                    <a:pt x="94451" y="22258"/>
                  </a:cubicBezTo>
                  <a:cubicBezTo>
                    <a:pt x="92903" y="24193"/>
                    <a:pt x="92903" y="24193"/>
                    <a:pt x="92903" y="24193"/>
                  </a:cubicBezTo>
                  <a:cubicBezTo>
                    <a:pt x="92903" y="23225"/>
                    <a:pt x="92903" y="23225"/>
                    <a:pt x="92903" y="23225"/>
                  </a:cubicBezTo>
                  <a:cubicBezTo>
                    <a:pt x="92129" y="22258"/>
                    <a:pt x="92129" y="22258"/>
                    <a:pt x="92129" y="22258"/>
                  </a:cubicBezTo>
                  <a:cubicBezTo>
                    <a:pt x="89806" y="19354"/>
                    <a:pt x="89806" y="19354"/>
                    <a:pt x="89806" y="19354"/>
                  </a:cubicBezTo>
                  <a:cubicBezTo>
                    <a:pt x="89806" y="19354"/>
                    <a:pt x="89806" y="19354"/>
                    <a:pt x="89806" y="19354"/>
                  </a:cubicBezTo>
                  <a:cubicBezTo>
                    <a:pt x="88258" y="14516"/>
                    <a:pt x="88258" y="14516"/>
                    <a:pt x="88258" y="14516"/>
                  </a:cubicBezTo>
                  <a:cubicBezTo>
                    <a:pt x="88258" y="12580"/>
                    <a:pt x="88258" y="12580"/>
                    <a:pt x="88258" y="12580"/>
                  </a:cubicBezTo>
                  <a:cubicBezTo>
                    <a:pt x="88258" y="11612"/>
                    <a:pt x="88258" y="11612"/>
                    <a:pt x="88258" y="11612"/>
                  </a:cubicBezTo>
                  <a:cubicBezTo>
                    <a:pt x="88258" y="9677"/>
                    <a:pt x="88258" y="9677"/>
                    <a:pt x="88258" y="9677"/>
                  </a:cubicBezTo>
                  <a:cubicBezTo>
                    <a:pt x="88258" y="8709"/>
                    <a:pt x="88258" y="8709"/>
                    <a:pt x="88258" y="8709"/>
                  </a:cubicBezTo>
                  <a:cubicBezTo>
                    <a:pt x="87483" y="6774"/>
                    <a:pt x="87483" y="6774"/>
                    <a:pt x="87483" y="6774"/>
                  </a:cubicBezTo>
                  <a:cubicBezTo>
                    <a:pt x="85935" y="6774"/>
                    <a:pt x="85935" y="6774"/>
                    <a:pt x="85935" y="6774"/>
                  </a:cubicBezTo>
                  <a:cubicBezTo>
                    <a:pt x="85935" y="5806"/>
                    <a:pt x="85935" y="5806"/>
                    <a:pt x="85935" y="5806"/>
                  </a:cubicBezTo>
                  <a:cubicBezTo>
                    <a:pt x="85161" y="2903"/>
                    <a:pt x="85161" y="2903"/>
                    <a:pt x="85161" y="2903"/>
                  </a:cubicBezTo>
                  <a:cubicBezTo>
                    <a:pt x="84387" y="1935"/>
                    <a:pt x="84387" y="1935"/>
                    <a:pt x="84387" y="1935"/>
                  </a:cubicBezTo>
                  <a:cubicBezTo>
                    <a:pt x="82064" y="0"/>
                    <a:pt x="82064" y="0"/>
                    <a:pt x="82064" y="0"/>
                  </a:cubicBezTo>
                  <a:cubicBezTo>
                    <a:pt x="79741" y="1935"/>
                    <a:pt x="79741" y="1935"/>
                    <a:pt x="79741" y="1935"/>
                  </a:cubicBezTo>
                  <a:cubicBezTo>
                    <a:pt x="78193" y="4838"/>
                    <a:pt x="78193" y="4838"/>
                    <a:pt x="78193" y="4838"/>
                  </a:cubicBezTo>
                  <a:cubicBezTo>
                    <a:pt x="77419" y="5806"/>
                    <a:pt x="77419" y="5806"/>
                    <a:pt x="77419" y="5806"/>
                  </a:cubicBezTo>
                  <a:cubicBezTo>
                    <a:pt x="76645" y="7741"/>
                    <a:pt x="76645" y="7741"/>
                    <a:pt x="76645" y="7741"/>
                  </a:cubicBezTo>
                  <a:cubicBezTo>
                    <a:pt x="76645" y="8709"/>
                    <a:pt x="76645" y="8709"/>
                    <a:pt x="76645" y="8709"/>
                  </a:cubicBezTo>
                  <a:cubicBezTo>
                    <a:pt x="77419" y="9677"/>
                    <a:pt x="77419" y="9677"/>
                    <a:pt x="77419" y="9677"/>
                  </a:cubicBezTo>
                  <a:cubicBezTo>
                    <a:pt x="77419" y="11612"/>
                    <a:pt x="77419" y="11612"/>
                    <a:pt x="77419" y="11612"/>
                  </a:cubicBezTo>
                  <a:cubicBezTo>
                    <a:pt x="77419" y="12580"/>
                    <a:pt x="77419" y="12580"/>
                    <a:pt x="77419" y="12580"/>
                  </a:cubicBezTo>
                  <a:cubicBezTo>
                    <a:pt x="77419" y="12580"/>
                    <a:pt x="77419" y="12580"/>
                    <a:pt x="77419" y="12580"/>
                  </a:cubicBezTo>
                  <a:cubicBezTo>
                    <a:pt x="76645" y="12580"/>
                    <a:pt x="76645" y="12580"/>
                    <a:pt x="76645" y="12580"/>
                  </a:cubicBezTo>
                  <a:cubicBezTo>
                    <a:pt x="75870" y="12580"/>
                    <a:pt x="75870" y="12580"/>
                    <a:pt x="75870" y="12580"/>
                  </a:cubicBezTo>
                  <a:cubicBezTo>
                    <a:pt x="74322" y="11612"/>
                    <a:pt x="74322" y="11612"/>
                    <a:pt x="74322" y="11612"/>
                  </a:cubicBezTo>
                  <a:cubicBezTo>
                    <a:pt x="72774" y="11612"/>
                    <a:pt x="72774" y="11612"/>
                    <a:pt x="72774" y="11612"/>
                  </a:cubicBezTo>
                  <a:cubicBezTo>
                    <a:pt x="72000" y="12580"/>
                    <a:pt x="72000" y="12580"/>
                    <a:pt x="72000" y="12580"/>
                  </a:cubicBezTo>
                  <a:cubicBezTo>
                    <a:pt x="70451" y="12580"/>
                    <a:pt x="70451" y="12580"/>
                    <a:pt x="70451" y="12580"/>
                  </a:cubicBezTo>
                  <a:cubicBezTo>
                    <a:pt x="70451" y="15483"/>
                    <a:pt x="70451" y="15483"/>
                    <a:pt x="70451" y="15483"/>
                  </a:cubicBezTo>
                  <a:cubicBezTo>
                    <a:pt x="70451" y="16451"/>
                    <a:pt x="70451" y="16451"/>
                    <a:pt x="70451" y="16451"/>
                  </a:cubicBezTo>
                  <a:cubicBezTo>
                    <a:pt x="70451" y="18387"/>
                    <a:pt x="70451" y="18387"/>
                    <a:pt x="70451" y="18387"/>
                  </a:cubicBezTo>
                  <a:cubicBezTo>
                    <a:pt x="69677" y="18387"/>
                    <a:pt x="69677" y="18387"/>
                    <a:pt x="69677" y="18387"/>
                  </a:cubicBezTo>
                  <a:cubicBezTo>
                    <a:pt x="68903" y="16451"/>
                    <a:pt x="68903" y="16451"/>
                    <a:pt x="68903" y="16451"/>
                  </a:cubicBezTo>
                  <a:cubicBezTo>
                    <a:pt x="67354" y="15483"/>
                    <a:pt x="67354" y="15483"/>
                    <a:pt x="67354" y="15483"/>
                  </a:cubicBezTo>
                  <a:cubicBezTo>
                    <a:pt x="67354" y="16451"/>
                    <a:pt x="67354" y="16451"/>
                    <a:pt x="67354" y="16451"/>
                  </a:cubicBezTo>
                  <a:cubicBezTo>
                    <a:pt x="66580" y="16451"/>
                    <a:pt x="66580" y="16451"/>
                    <a:pt x="66580" y="16451"/>
                  </a:cubicBezTo>
                  <a:cubicBezTo>
                    <a:pt x="65032" y="15483"/>
                    <a:pt x="65032" y="15483"/>
                    <a:pt x="65032" y="15483"/>
                  </a:cubicBezTo>
                  <a:cubicBezTo>
                    <a:pt x="65032" y="16451"/>
                    <a:pt x="65032" y="16451"/>
                    <a:pt x="65032" y="16451"/>
                  </a:cubicBezTo>
                  <a:cubicBezTo>
                    <a:pt x="62709" y="18387"/>
                    <a:pt x="62709" y="18387"/>
                    <a:pt x="62709" y="18387"/>
                  </a:cubicBezTo>
                  <a:cubicBezTo>
                    <a:pt x="61935" y="18387"/>
                    <a:pt x="61935" y="18387"/>
                    <a:pt x="61935" y="18387"/>
                  </a:cubicBezTo>
                  <a:cubicBezTo>
                    <a:pt x="61935" y="19354"/>
                    <a:pt x="61935" y="19354"/>
                    <a:pt x="61935" y="19354"/>
                  </a:cubicBezTo>
                  <a:cubicBezTo>
                    <a:pt x="61161" y="19354"/>
                    <a:pt x="61161" y="19354"/>
                    <a:pt x="61161" y="19354"/>
                  </a:cubicBezTo>
                  <a:cubicBezTo>
                    <a:pt x="59612" y="19354"/>
                    <a:pt x="59612" y="19354"/>
                    <a:pt x="59612" y="19354"/>
                  </a:cubicBezTo>
                  <a:cubicBezTo>
                    <a:pt x="58838" y="19354"/>
                    <a:pt x="58838" y="19354"/>
                    <a:pt x="58838" y="19354"/>
                  </a:cubicBezTo>
                  <a:cubicBezTo>
                    <a:pt x="56516" y="16451"/>
                    <a:pt x="56516" y="16451"/>
                    <a:pt x="56516" y="16451"/>
                  </a:cubicBezTo>
                  <a:cubicBezTo>
                    <a:pt x="54193" y="16451"/>
                    <a:pt x="54193" y="16451"/>
                    <a:pt x="54193" y="16451"/>
                  </a:cubicBezTo>
                  <a:cubicBezTo>
                    <a:pt x="52645" y="16451"/>
                    <a:pt x="52645" y="16451"/>
                    <a:pt x="52645" y="16451"/>
                  </a:cubicBezTo>
                  <a:cubicBezTo>
                    <a:pt x="51870" y="15483"/>
                    <a:pt x="51870" y="15483"/>
                    <a:pt x="51870" y="15483"/>
                  </a:cubicBezTo>
                  <a:cubicBezTo>
                    <a:pt x="49548" y="14516"/>
                    <a:pt x="49548" y="14516"/>
                    <a:pt x="49548" y="14516"/>
                  </a:cubicBezTo>
                  <a:cubicBezTo>
                    <a:pt x="46451" y="14516"/>
                    <a:pt x="46451" y="14516"/>
                    <a:pt x="46451" y="14516"/>
                  </a:cubicBezTo>
                  <a:cubicBezTo>
                    <a:pt x="44129" y="15483"/>
                    <a:pt x="44129" y="15483"/>
                    <a:pt x="44129" y="15483"/>
                  </a:cubicBezTo>
                  <a:cubicBezTo>
                    <a:pt x="43354" y="14516"/>
                    <a:pt x="43354" y="14516"/>
                    <a:pt x="43354" y="14516"/>
                  </a:cubicBezTo>
                  <a:cubicBezTo>
                    <a:pt x="41806" y="13548"/>
                    <a:pt x="41806" y="13548"/>
                    <a:pt x="41806" y="13548"/>
                  </a:cubicBezTo>
                  <a:cubicBezTo>
                    <a:pt x="41032" y="12580"/>
                    <a:pt x="41032" y="12580"/>
                    <a:pt x="41032" y="12580"/>
                  </a:cubicBezTo>
                  <a:cubicBezTo>
                    <a:pt x="39483" y="12580"/>
                    <a:pt x="39483" y="12580"/>
                    <a:pt x="39483" y="12580"/>
                  </a:cubicBezTo>
                  <a:cubicBezTo>
                    <a:pt x="38709" y="12580"/>
                    <a:pt x="38709" y="12580"/>
                    <a:pt x="38709" y="12580"/>
                  </a:cubicBezTo>
                  <a:cubicBezTo>
                    <a:pt x="37161" y="14516"/>
                    <a:pt x="37161" y="14516"/>
                    <a:pt x="37161" y="14516"/>
                  </a:cubicBezTo>
                  <a:cubicBezTo>
                    <a:pt x="37161" y="16451"/>
                    <a:pt x="37161" y="16451"/>
                    <a:pt x="37161" y="16451"/>
                  </a:cubicBezTo>
                  <a:cubicBezTo>
                    <a:pt x="36387" y="16451"/>
                    <a:pt x="36387" y="16451"/>
                    <a:pt x="36387" y="16451"/>
                  </a:cubicBezTo>
                  <a:cubicBezTo>
                    <a:pt x="35612" y="16451"/>
                    <a:pt x="35612" y="16451"/>
                    <a:pt x="35612" y="16451"/>
                  </a:cubicBezTo>
                  <a:cubicBezTo>
                    <a:pt x="34064" y="16451"/>
                    <a:pt x="34064" y="16451"/>
                    <a:pt x="34064" y="16451"/>
                  </a:cubicBezTo>
                  <a:cubicBezTo>
                    <a:pt x="33290" y="16451"/>
                    <a:pt x="33290" y="16451"/>
                    <a:pt x="33290" y="16451"/>
                  </a:cubicBezTo>
                  <a:cubicBezTo>
                    <a:pt x="31741" y="18387"/>
                    <a:pt x="31741" y="18387"/>
                    <a:pt x="31741" y="18387"/>
                  </a:cubicBezTo>
                  <a:cubicBezTo>
                    <a:pt x="30967" y="19354"/>
                    <a:pt x="30967" y="19354"/>
                    <a:pt x="30967" y="19354"/>
                  </a:cubicBezTo>
                  <a:cubicBezTo>
                    <a:pt x="30967" y="21290"/>
                    <a:pt x="30967" y="21290"/>
                    <a:pt x="30967" y="21290"/>
                  </a:cubicBezTo>
                  <a:cubicBezTo>
                    <a:pt x="30967" y="22258"/>
                    <a:pt x="30967" y="22258"/>
                    <a:pt x="30967" y="22258"/>
                  </a:cubicBezTo>
                  <a:cubicBezTo>
                    <a:pt x="30967" y="27096"/>
                    <a:pt x="30967" y="27096"/>
                    <a:pt x="30967" y="27096"/>
                  </a:cubicBezTo>
                  <a:cubicBezTo>
                    <a:pt x="29419" y="29032"/>
                    <a:pt x="29419" y="29032"/>
                    <a:pt x="29419" y="29032"/>
                  </a:cubicBezTo>
                  <a:cubicBezTo>
                    <a:pt x="26322" y="31935"/>
                    <a:pt x="26322" y="31935"/>
                    <a:pt x="26322" y="31935"/>
                  </a:cubicBezTo>
                  <a:cubicBezTo>
                    <a:pt x="24000" y="33870"/>
                    <a:pt x="24000" y="33870"/>
                    <a:pt x="24000" y="33870"/>
                  </a:cubicBezTo>
                  <a:cubicBezTo>
                    <a:pt x="21677" y="34838"/>
                    <a:pt x="21677" y="34838"/>
                    <a:pt x="21677" y="34838"/>
                  </a:cubicBezTo>
                  <a:cubicBezTo>
                    <a:pt x="19354" y="34838"/>
                    <a:pt x="19354" y="34838"/>
                    <a:pt x="19354" y="34838"/>
                  </a:cubicBezTo>
                  <a:cubicBezTo>
                    <a:pt x="20903" y="36774"/>
                    <a:pt x="20903" y="36774"/>
                    <a:pt x="20903" y="36774"/>
                  </a:cubicBezTo>
                  <a:cubicBezTo>
                    <a:pt x="19354" y="37741"/>
                    <a:pt x="19354" y="37741"/>
                    <a:pt x="19354" y="37741"/>
                  </a:cubicBezTo>
                  <a:cubicBezTo>
                    <a:pt x="19354" y="38709"/>
                    <a:pt x="19354" y="38709"/>
                    <a:pt x="19354" y="38709"/>
                  </a:cubicBezTo>
                  <a:cubicBezTo>
                    <a:pt x="18580" y="40645"/>
                    <a:pt x="18580" y="40645"/>
                    <a:pt x="18580" y="40645"/>
                  </a:cubicBezTo>
                  <a:cubicBezTo>
                    <a:pt x="17806" y="41612"/>
                    <a:pt x="17806" y="41612"/>
                    <a:pt x="17806" y="41612"/>
                  </a:cubicBezTo>
                  <a:cubicBezTo>
                    <a:pt x="16258" y="41612"/>
                    <a:pt x="16258" y="41612"/>
                    <a:pt x="16258" y="41612"/>
                  </a:cubicBezTo>
                  <a:cubicBezTo>
                    <a:pt x="15483" y="41612"/>
                    <a:pt x="15483" y="41612"/>
                    <a:pt x="15483" y="41612"/>
                  </a:cubicBezTo>
                  <a:cubicBezTo>
                    <a:pt x="13935" y="43548"/>
                    <a:pt x="13935" y="43548"/>
                    <a:pt x="13935" y="43548"/>
                  </a:cubicBezTo>
                  <a:cubicBezTo>
                    <a:pt x="13161" y="44516"/>
                    <a:pt x="13161" y="44516"/>
                    <a:pt x="13161" y="44516"/>
                  </a:cubicBezTo>
                  <a:cubicBezTo>
                    <a:pt x="11612" y="41612"/>
                    <a:pt x="11612" y="41612"/>
                    <a:pt x="11612" y="41612"/>
                  </a:cubicBezTo>
                  <a:cubicBezTo>
                    <a:pt x="10838" y="40645"/>
                    <a:pt x="10838" y="40645"/>
                    <a:pt x="10838" y="40645"/>
                  </a:cubicBezTo>
                  <a:cubicBezTo>
                    <a:pt x="8516" y="40645"/>
                    <a:pt x="8516" y="40645"/>
                    <a:pt x="8516" y="40645"/>
                  </a:cubicBezTo>
                  <a:cubicBezTo>
                    <a:pt x="7741" y="40645"/>
                    <a:pt x="7741" y="40645"/>
                    <a:pt x="7741" y="40645"/>
                  </a:cubicBezTo>
                  <a:cubicBezTo>
                    <a:pt x="5419" y="37741"/>
                    <a:pt x="5419" y="37741"/>
                    <a:pt x="5419" y="37741"/>
                  </a:cubicBezTo>
                  <a:cubicBezTo>
                    <a:pt x="3870" y="37741"/>
                    <a:pt x="3870" y="37741"/>
                    <a:pt x="3870" y="37741"/>
                  </a:cubicBezTo>
                  <a:cubicBezTo>
                    <a:pt x="2322" y="33870"/>
                    <a:pt x="2322" y="33870"/>
                    <a:pt x="2322" y="33870"/>
                  </a:cubicBezTo>
                  <a:cubicBezTo>
                    <a:pt x="3096" y="36774"/>
                    <a:pt x="3096" y="36774"/>
                    <a:pt x="3096" y="36774"/>
                  </a:cubicBezTo>
                  <a:cubicBezTo>
                    <a:pt x="3870" y="37741"/>
                    <a:pt x="3870" y="37741"/>
                    <a:pt x="3870" y="37741"/>
                  </a:cubicBezTo>
                  <a:cubicBezTo>
                    <a:pt x="3870" y="38709"/>
                    <a:pt x="3870" y="38709"/>
                    <a:pt x="3870" y="38709"/>
                  </a:cubicBezTo>
                  <a:cubicBezTo>
                    <a:pt x="3096" y="40645"/>
                    <a:pt x="3096" y="40645"/>
                    <a:pt x="3096" y="40645"/>
                  </a:cubicBezTo>
                  <a:cubicBezTo>
                    <a:pt x="3096" y="41612"/>
                    <a:pt x="3096" y="41612"/>
                    <a:pt x="3096" y="41612"/>
                  </a:cubicBezTo>
                  <a:cubicBezTo>
                    <a:pt x="3096" y="43548"/>
                    <a:pt x="3096" y="43548"/>
                    <a:pt x="3096" y="43548"/>
                  </a:cubicBezTo>
                  <a:cubicBezTo>
                    <a:pt x="3096" y="46451"/>
                    <a:pt x="3096" y="46451"/>
                    <a:pt x="3096" y="46451"/>
                  </a:cubicBezTo>
                  <a:cubicBezTo>
                    <a:pt x="3096" y="48387"/>
                    <a:pt x="3096" y="48387"/>
                    <a:pt x="3096" y="48387"/>
                  </a:cubicBezTo>
                  <a:cubicBezTo>
                    <a:pt x="2322" y="50322"/>
                    <a:pt x="2322" y="50322"/>
                    <a:pt x="2322" y="50322"/>
                  </a:cubicBezTo>
                  <a:cubicBezTo>
                    <a:pt x="774" y="51290"/>
                    <a:pt x="774" y="51290"/>
                    <a:pt x="774" y="51290"/>
                  </a:cubicBezTo>
                  <a:cubicBezTo>
                    <a:pt x="1548" y="53225"/>
                    <a:pt x="1548" y="53225"/>
                    <a:pt x="1548" y="53225"/>
                  </a:cubicBezTo>
                  <a:cubicBezTo>
                    <a:pt x="2322" y="54193"/>
                    <a:pt x="2322" y="54193"/>
                    <a:pt x="2322" y="54193"/>
                  </a:cubicBezTo>
                  <a:cubicBezTo>
                    <a:pt x="774" y="56129"/>
                    <a:pt x="774" y="56129"/>
                    <a:pt x="774" y="56129"/>
                  </a:cubicBezTo>
                  <a:cubicBezTo>
                    <a:pt x="0" y="57096"/>
                    <a:pt x="0" y="57096"/>
                    <a:pt x="0" y="57096"/>
                  </a:cubicBezTo>
                  <a:cubicBezTo>
                    <a:pt x="0" y="59032"/>
                    <a:pt x="0" y="59032"/>
                    <a:pt x="0" y="59032"/>
                  </a:cubicBezTo>
                  <a:cubicBezTo>
                    <a:pt x="0" y="60967"/>
                    <a:pt x="0" y="60967"/>
                    <a:pt x="0" y="60967"/>
                  </a:cubicBezTo>
                  <a:cubicBezTo>
                    <a:pt x="774" y="63870"/>
                    <a:pt x="774" y="63870"/>
                    <a:pt x="774" y="63870"/>
                  </a:cubicBezTo>
                  <a:cubicBezTo>
                    <a:pt x="2322" y="65806"/>
                    <a:pt x="2322" y="65806"/>
                    <a:pt x="2322" y="65806"/>
                  </a:cubicBezTo>
                  <a:cubicBezTo>
                    <a:pt x="3870" y="65806"/>
                    <a:pt x="3870" y="65806"/>
                    <a:pt x="3870" y="65806"/>
                  </a:cubicBezTo>
                  <a:cubicBezTo>
                    <a:pt x="3870" y="66774"/>
                    <a:pt x="3870" y="66774"/>
                    <a:pt x="3870" y="66774"/>
                  </a:cubicBezTo>
                  <a:cubicBezTo>
                    <a:pt x="3096" y="68709"/>
                    <a:pt x="3096" y="68709"/>
                    <a:pt x="3096" y="68709"/>
                  </a:cubicBezTo>
                  <a:cubicBezTo>
                    <a:pt x="2322" y="69677"/>
                    <a:pt x="2322" y="69677"/>
                    <a:pt x="2322" y="69677"/>
                  </a:cubicBezTo>
                  <a:cubicBezTo>
                    <a:pt x="2322" y="70645"/>
                    <a:pt x="2322" y="70645"/>
                    <a:pt x="2322" y="70645"/>
                  </a:cubicBezTo>
                  <a:cubicBezTo>
                    <a:pt x="2322" y="72580"/>
                    <a:pt x="2322" y="72580"/>
                    <a:pt x="2322" y="72580"/>
                  </a:cubicBezTo>
                  <a:cubicBezTo>
                    <a:pt x="3096" y="76451"/>
                    <a:pt x="3096" y="76451"/>
                    <a:pt x="3096" y="76451"/>
                  </a:cubicBezTo>
                  <a:cubicBezTo>
                    <a:pt x="4645" y="80322"/>
                    <a:pt x="4645" y="80322"/>
                    <a:pt x="4645" y="80322"/>
                  </a:cubicBezTo>
                  <a:cubicBezTo>
                    <a:pt x="5419" y="82258"/>
                    <a:pt x="5419" y="82258"/>
                    <a:pt x="5419" y="82258"/>
                  </a:cubicBezTo>
                  <a:cubicBezTo>
                    <a:pt x="6193" y="88064"/>
                    <a:pt x="6193" y="88064"/>
                    <a:pt x="6193" y="88064"/>
                  </a:cubicBezTo>
                  <a:cubicBezTo>
                    <a:pt x="6967" y="90000"/>
                    <a:pt x="6967" y="90000"/>
                    <a:pt x="6967" y="90000"/>
                  </a:cubicBezTo>
                  <a:cubicBezTo>
                    <a:pt x="7741" y="91935"/>
                    <a:pt x="7741" y="91935"/>
                    <a:pt x="7741" y="91935"/>
                  </a:cubicBezTo>
                  <a:cubicBezTo>
                    <a:pt x="10064" y="92903"/>
                    <a:pt x="10064" y="92903"/>
                    <a:pt x="10064" y="92903"/>
                  </a:cubicBezTo>
                  <a:cubicBezTo>
                    <a:pt x="10838" y="92903"/>
                    <a:pt x="10838" y="92903"/>
                    <a:pt x="10838" y="92903"/>
                  </a:cubicBezTo>
                  <a:cubicBezTo>
                    <a:pt x="13935" y="92903"/>
                    <a:pt x="13935" y="92903"/>
                    <a:pt x="13935" y="92903"/>
                  </a:cubicBezTo>
                  <a:cubicBezTo>
                    <a:pt x="16258" y="95806"/>
                    <a:pt x="16258" y="95806"/>
                    <a:pt x="16258" y="95806"/>
                  </a:cubicBezTo>
                  <a:cubicBezTo>
                    <a:pt x="16258" y="97741"/>
                    <a:pt x="16258" y="97741"/>
                    <a:pt x="16258" y="97741"/>
                  </a:cubicBezTo>
                  <a:cubicBezTo>
                    <a:pt x="16258" y="98709"/>
                    <a:pt x="16258" y="98709"/>
                    <a:pt x="16258" y="98709"/>
                  </a:cubicBezTo>
                  <a:cubicBezTo>
                    <a:pt x="16258" y="101612"/>
                    <a:pt x="16258" y="101612"/>
                    <a:pt x="16258" y="101612"/>
                  </a:cubicBezTo>
                  <a:cubicBezTo>
                    <a:pt x="16258" y="101612"/>
                    <a:pt x="16258" y="101612"/>
                    <a:pt x="16258" y="101612"/>
                  </a:cubicBezTo>
                  <a:cubicBezTo>
                    <a:pt x="13935" y="104516"/>
                    <a:pt x="13935" y="104516"/>
                    <a:pt x="13935" y="104516"/>
                  </a:cubicBezTo>
                  <a:cubicBezTo>
                    <a:pt x="13161" y="107419"/>
                    <a:pt x="13161" y="107419"/>
                    <a:pt x="13161" y="107419"/>
                  </a:cubicBezTo>
                  <a:cubicBezTo>
                    <a:pt x="10838" y="112258"/>
                    <a:pt x="10838" y="112258"/>
                    <a:pt x="10838" y="112258"/>
                  </a:cubicBezTo>
                  <a:cubicBezTo>
                    <a:pt x="10838" y="112258"/>
                    <a:pt x="10838" y="112258"/>
                    <a:pt x="10838" y="112258"/>
                  </a:cubicBezTo>
                  <a:cubicBezTo>
                    <a:pt x="10064" y="114193"/>
                    <a:pt x="10064" y="114193"/>
                    <a:pt x="10064" y="114193"/>
                  </a:cubicBezTo>
                  <a:cubicBezTo>
                    <a:pt x="15483" y="117096"/>
                    <a:pt x="15483" y="117096"/>
                    <a:pt x="15483" y="117096"/>
                  </a:cubicBezTo>
                  <a:cubicBezTo>
                    <a:pt x="20903" y="120000"/>
                    <a:pt x="20903" y="120000"/>
                    <a:pt x="20903" y="120000"/>
                  </a:cubicBezTo>
                  <a:cubicBezTo>
                    <a:pt x="26322" y="120000"/>
                    <a:pt x="26322" y="120000"/>
                    <a:pt x="26322" y="120000"/>
                  </a:cubicBezTo>
                  <a:cubicBezTo>
                    <a:pt x="31741" y="118064"/>
                    <a:pt x="31741" y="118064"/>
                    <a:pt x="31741" y="118064"/>
                  </a:cubicBezTo>
                  <a:cubicBezTo>
                    <a:pt x="35612" y="118064"/>
                    <a:pt x="35612" y="118064"/>
                    <a:pt x="35612" y="118064"/>
                  </a:cubicBezTo>
                  <a:cubicBezTo>
                    <a:pt x="37161" y="120000"/>
                    <a:pt x="37161" y="120000"/>
                    <a:pt x="37161" y="120000"/>
                  </a:cubicBezTo>
                  <a:cubicBezTo>
                    <a:pt x="39483" y="120000"/>
                    <a:pt x="39483" y="120000"/>
                    <a:pt x="39483" y="120000"/>
                  </a:cubicBezTo>
                  <a:cubicBezTo>
                    <a:pt x="41806" y="118064"/>
                    <a:pt x="41806" y="118064"/>
                    <a:pt x="41806" y="118064"/>
                  </a:cubicBezTo>
                  <a:cubicBezTo>
                    <a:pt x="44129" y="118064"/>
                    <a:pt x="44129" y="118064"/>
                    <a:pt x="44129" y="118064"/>
                  </a:cubicBezTo>
                  <a:cubicBezTo>
                    <a:pt x="46451" y="118064"/>
                    <a:pt x="46451" y="118064"/>
                    <a:pt x="46451" y="118064"/>
                  </a:cubicBezTo>
                  <a:cubicBezTo>
                    <a:pt x="51096" y="117096"/>
                    <a:pt x="51096" y="117096"/>
                    <a:pt x="51096" y="117096"/>
                  </a:cubicBezTo>
                  <a:cubicBezTo>
                    <a:pt x="54967" y="115161"/>
                    <a:pt x="54967" y="115161"/>
                    <a:pt x="54967" y="115161"/>
                  </a:cubicBezTo>
                  <a:cubicBezTo>
                    <a:pt x="57290" y="114193"/>
                    <a:pt x="57290" y="114193"/>
                    <a:pt x="57290" y="114193"/>
                  </a:cubicBezTo>
                  <a:cubicBezTo>
                    <a:pt x="58838" y="112258"/>
                    <a:pt x="58838" y="112258"/>
                    <a:pt x="58838" y="112258"/>
                  </a:cubicBezTo>
                  <a:cubicBezTo>
                    <a:pt x="57290" y="111290"/>
                    <a:pt x="57290" y="111290"/>
                    <a:pt x="57290" y="111290"/>
                  </a:cubicBezTo>
                  <a:cubicBezTo>
                    <a:pt x="57290" y="108387"/>
                    <a:pt x="57290" y="108387"/>
                    <a:pt x="57290" y="108387"/>
                  </a:cubicBezTo>
                  <a:cubicBezTo>
                    <a:pt x="57290" y="102580"/>
                    <a:pt x="57290" y="102580"/>
                    <a:pt x="57290" y="102580"/>
                  </a:cubicBezTo>
                  <a:cubicBezTo>
                    <a:pt x="57290" y="100645"/>
                    <a:pt x="57290" y="100645"/>
                    <a:pt x="57290" y="100645"/>
                  </a:cubicBezTo>
                  <a:cubicBezTo>
                    <a:pt x="58838" y="98709"/>
                    <a:pt x="58838" y="98709"/>
                    <a:pt x="58838" y="98709"/>
                  </a:cubicBezTo>
                  <a:cubicBezTo>
                    <a:pt x="59612" y="95806"/>
                    <a:pt x="59612" y="95806"/>
                    <a:pt x="59612" y="95806"/>
                  </a:cubicBezTo>
                  <a:cubicBezTo>
                    <a:pt x="61161" y="94838"/>
                    <a:pt x="61161" y="94838"/>
                    <a:pt x="61161" y="94838"/>
                  </a:cubicBezTo>
                  <a:cubicBezTo>
                    <a:pt x="61935" y="94838"/>
                    <a:pt x="61935" y="94838"/>
                    <a:pt x="61935" y="94838"/>
                  </a:cubicBezTo>
                  <a:cubicBezTo>
                    <a:pt x="62709" y="95806"/>
                    <a:pt x="62709" y="95806"/>
                    <a:pt x="62709" y="95806"/>
                  </a:cubicBezTo>
                  <a:cubicBezTo>
                    <a:pt x="65032" y="95806"/>
                    <a:pt x="65032" y="95806"/>
                    <a:pt x="65032" y="95806"/>
                  </a:cubicBezTo>
                  <a:cubicBezTo>
                    <a:pt x="69677" y="94838"/>
                    <a:pt x="69677" y="94838"/>
                    <a:pt x="69677" y="94838"/>
                  </a:cubicBezTo>
                  <a:cubicBezTo>
                    <a:pt x="67354" y="92903"/>
                    <a:pt x="67354" y="92903"/>
                    <a:pt x="67354" y="92903"/>
                  </a:cubicBezTo>
                  <a:cubicBezTo>
                    <a:pt x="67354" y="91935"/>
                    <a:pt x="67354" y="91935"/>
                    <a:pt x="67354" y="91935"/>
                  </a:cubicBezTo>
                  <a:cubicBezTo>
                    <a:pt x="69677" y="90000"/>
                    <a:pt x="69677" y="90000"/>
                    <a:pt x="69677" y="90000"/>
                  </a:cubicBezTo>
                  <a:cubicBezTo>
                    <a:pt x="70451" y="89032"/>
                    <a:pt x="70451" y="89032"/>
                    <a:pt x="70451" y="89032"/>
                  </a:cubicBezTo>
                  <a:cubicBezTo>
                    <a:pt x="72000" y="89032"/>
                    <a:pt x="72000" y="89032"/>
                    <a:pt x="72000" y="89032"/>
                  </a:cubicBezTo>
                  <a:cubicBezTo>
                    <a:pt x="74322" y="89032"/>
                    <a:pt x="74322" y="89032"/>
                    <a:pt x="74322" y="89032"/>
                  </a:cubicBezTo>
                  <a:cubicBezTo>
                    <a:pt x="75096" y="88064"/>
                    <a:pt x="75096" y="88064"/>
                    <a:pt x="75096" y="88064"/>
                  </a:cubicBezTo>
                  <a:cubicBezTo>
                    <a:pt x="76645" y="89032"/>
                    <a:pt x="76645" y="89032"/>
                    <a:pt x="76645" y="89032"/>
                  </a:cubicBezTo>
                  <a:cubicBezTo>
                    <a:pt x="77419" y="90000"/>
                    <a:pt x="77419" y="90000"/>
                    <a:pt x="77419" y="90000"/>
                  </a:cubicBezTo>
                  <a:cubicBezTo>
                    <a:pt x="79741" y="90000"/>
                    <a:pt x="79741" y="90000"/>
                    <a:pt x="79741" y="90000"/>
                  </a:cubicBezTo>
                  <a:cubicBezTo>
                    <a:pt x="80516" y="89032"/>
                    <a:pt x="80516" y="89032"/>
                    <a:pt x="80516" y="89032"/>
                  </a:cubicBezTo>
                  <a:cubicBezTo>
                    <a:pt x="80516" y="88064"/>
                    <a:pt x="80516" y="88064"/>
                    <a:pt x="80516" y="88064"/>
                  </a:cubicBezTo>
                  <a:cubicBezTo>
                    <a:pt x="80516" y="83225"/>
                    <a:pt x="80516" y="83225"/>
                    <a:pt x="80516" y="83225"/>
                  </a:cubicBezTo>
                  <a:cubicBezTo>
                    <a:pt x="80516" y="80322"/>
                    <a:pt x="80516" y="80322"/>
                    <a:pt x="80516" y="80322"/>
                  </a:cubicBezTo>
                  <a:cubicBezTo>
                    <a:pt x="80516" y="79354"/>
                    <a:pt x="80516" y="79354"/>
                    <a:pt x="80516" y="79354"/>
                  </a:cubicBezTo>
                  <a:cubicBezTo>
                    <a:pt x="82064" y="76451"/>
                    <a:pt x="82064" y="76451"/>
                    <a:pt x="82064" y="76451"/>
                  </a:cubicBezTo>
                  <a:cubicBezTo>
                    <a:pt x="82064" y="73548"/>
                    <a:pt x="82064" y="73548"/>
                    <a:pt x="82064" y="73548"/>
                  </a:cubicBezTo>
                  <a:cubicBezTo>
                    <a:pt x="82064" y="72580"/>
                    <a:pt x="82064" y="72580"/>
                    <a:pt x="82064" y="72580"/>
                  </a:cubicBezTo>
                  <a:cubicBezTo>
                    <a:pt x="82064" y="70645"/>
                    <a:pt x="82064" y="70645"/>
                    <a:pt x="82064" y="70645"/>
                  </a:cubicBezTo>
                  <a:cubicBezTo>
                    <a:pt x="84387" y="70645"/>
                    <a:pt x="84387" y="70645"/>
                    <a:pt x="84387" y="70645"/>
                  </a:cubicBezTo>
                  <a:cubicBezTo>
                    <a:pt x="85935" y="69677"/>
                    <a:pt x="85935" y="69677"/>
                    <a:pt x="85935" y="69677"/>
                  </a:cubicBezTo>
                  <a:cubicBezTo>
                    <a:pt x="87483" y="68709"/>
                    <a:pt x="87483" y="68709"/>
                    <a:pt x="87483" y="68709"/>
                  </a:cubicBezTo>
                  <a:cubicBezTo>
                    <a:pt x="87483" y="66774"/>
                    <a:pt x="87483" y="66774"/>
                    <a:pt x="87483" y="66774"/>
                  </a:cubicBezTo>
                  <a:cubicBezTo>
                    <a:pt x="85935" y="63870"/>
                    <a:pt x="85935" y="63870"/>
                    <a:pt x="85935" y="63870"/>
                  </a:cubicBezTo>
                  <a:cubicBezTo>
                    <a:pt x="85161" y="62903"/>
                    <a:pt x="85161" y="62903"/>
                    <a:pt x="85161" y="62903"/>
                  </a:cubicBezTo>
                  <a:cubicBezTo>
                    <a:pt x="84387" y="60967"/>
                    <a:pt x="84387" y="60967"/>
                    <a:pt x="84387" y="60967"/>
                  </a:cubicBezTo>
                  <a:cubicBezTo>
                    <a:pt x="82838" y="60000"/>
                    <a:pt x="82838" y="60000"/>
                    <a:pt x="82838" y="60000"/>
                  </a:cubicBezTo>
                  <a:cubicBezTo>
                    <a:pt x="85161" y="59032"/>
                    <a:pt x="85161" y="59032"/>
                    <a:pt x="85161" y="59032"/>
                  </a:cubicBezTo>
                  <a:cubicBezTo>
                    <a:pt x="85935" y="60000"/>
                    <a:pt x="85935" y="60000"/>
                    <a:pt x="85935" y="60000"/>
                  </a:cubicBezTo>
                  <a:cubicBezTo>
                    <a:pt x="90580" y="60000"/>
                    <a:pt x="90580" y="60000"/>
                    <a:pt x="90580" y="60000"/>
                  </a:cubicBezTo>
                  <a:cubicBezTo>
                    <a:pt x="92903" y="59032"/>
                    <a:pt x="92903" y="59032"/>
                    <a:pt x="92903" y="59032"/>
                  </a:cubicBezTo>
                  <a:cubicBezTo>
                    <a:pt x="94451" y="56129"/>
                    <a:pt x="94451" y="56129"/>
                    <a:pt x="94451" y="56129"/>
                  </a:cubicBezTo>
                  <a:cubicBezTo>
                    <a:pt x="92903" y="54193"/>
                    <a:pt x="92903" y="54193"/>
                    <a:pt x="92903" y="54193"/>
                  </a:cubicBezTo>
                  <a:cubicBezTo>
                    <a:pt x="90580" y="53225"/>
                    <a:pt x="90580" y="53225"/>
                    <a:pt x="90580" y="53225"/>
                  </a:cubicBezTo>
                  <a:cubicBezTo>
                    <a:pt x="92129" y="51290"/>
                    <a:pt x="92129" y="51290"/>
                    <a:pt x="92129" y="51290"/>
                  </a:cubicBezTo>
                  <a:cubicBezTo>
                    <a:pt x="92129" y="50322"/>
                    <a:pt x="92129" y="50322"/>
                    <a:pt x="92129" y="50322"/>
                  </a:cubicBezTo>
                  <a:cubicBezTo>
                    <a:pt x="92903" y="48387"/>
                    <a:pt x="92903" y="48387"/>
                    <a:pt x="92903" y="48387"/>
                  </a:cubicBezTo>
                  <a:cubicBezTo>
                    <a:pt x="95225" y="46451"/>
                    <a:pt x="95225" y="46451"/>
                    <a:pt x="95225" y="46451"/>
                  </a:cubicBezTo>
                  <a:cubicBezTo>
                    <a:pt x="96000" y="43548"/>
                    <a:pt x="96000" y="43548"/>
                    <a:pt x="96000" y="43548"/>
                  </a:cubicBezTo>
                  <a:cubicBezTo>
                    <a:pt x="95225" y="41612"/>
                    <a:pt x="95225" y="41612"/>
                    <a:pt x="95225" y="41612"/>
                  </a:cubicBezTo>
                  <a:cubicBezTo>
                    <a:pt x="95225" y="40645"/>
                    <a:pt x="95225" y="40645"/>
                    <a:pt x="95225" y="40645"/>
                  </a:cubicBezTo>
                  <a:cubicBezTo>
                    <a:pt x="94451" y="37741"/>
                    <a:pt x="94451" y="37741"/>
                    <a:pt x="94451" y="37741"/>
                  </a:cubicBezTo>
                  <a:cubicBezTo>
                    <a:pt x="92129" y="33870"/>
                    <a:pt x="92129" y="33870"/>
                    <a:pt x="92129" y="33870"/>
                  </a:cubicBezTo>
                  <a:cubicBezTo>
                    <a:pt x="90580" y="33870"/>
                    <a:pt x="90580" y="33870"/>
                    <a:pt x="90580" y="33870"/>
                  </a:cubicBezTo>
                  <a:cubicBezTo>
                    <a:pt x="89806" y="31935"/>
                    <a:pt x="89806" y="31935"/>
                    <a:pt x="89806" y="31935"/>
                  </a:cubicBezTo>
                  <a:cubicBezTo>
                    <a:pt x="92129" y="28064"/>
                    <a:pt x="92129" y="28064"/>
                    <a:pt x="92129" y="28064"/>
                  </a:cubicBezTo>
                  <a:cubicBezTo>
                    <a:pt x="92903" y="27096"/>
                    <a:pt x="92903" y="27096"/>
                    <a:pt x="92903" y="27096"/>
                  </a:cubicBezTo>
                  <a:cubicBezTo>
                    <a:pt x="94451" y="27096"/>
                    <a:pt x="94451" y="27096"/>
                    <a:pt x="94451" y="27096"/>
                  </a:cubicBezTo>
                  <a:cubicBezTo>
                    <a:pt x="95225" y="25161"/>
                    <a:pt x="95225" y="25161"/>
                    <a:pt x="95225" y="25161"/>
                  </a:cubicBezTo>
                  <a:cubicBezTo>
                    <a:pt x="97548" y="24193"/>
                    <a:pt x="97548" y="24193"/>
                    <a:pt x="97548" y="24193"/>
                  </a:cubicBezTo>
                  <a:cubicBezTo>
                    <a:pt x="100645" y="22258"/>
                    <a:pt x="100645" y="22258"/>
                    <a:pt x="100645" y="22258"/>
                  </a:cubicBezTo>
                  <a:cubicBezTo>
                    <a:pt x="109935" y="21290"/>
                    <a:pt x="109935" y="21290"/>
                    <a:pt x="109935" y="21290"/>
                  </a:cubicBezTo>
                  <a:cubicBezTo>
                    <a:pt x="111483" y="21290"/>
                    <a:pt x="111483" y="21290"/>
                    <a:pt x="111483" y="21290"/>
                  </a:cubicBezTo>
                  <a:cubicBezTo>
                    <a:pt x="113032" y="22258"/>
                    <a:pt x="113032" y="22258"/>
                    <a:pt x="113032" y="22258"/>
                  </a:cubicBezTo>
                  <a:cubicBezTo>
                    <a:pt x="113806" y="21290"/>
                    <a:pt x="113806" y="21290"/>
                    <a:pt x="113806" y="21290"/>
                  </a:cubicBezTo>
                  <a:cubicBezTo>
                    <a:pt x="117677" y="19354"/>
                    <a:pt x="117677" y="19354"/>
                    <a:pt x="117677" y="19354"/>
                  </a:cubicBezTo>
                  <a:cubicBezTo>
                    <a:pt x="116129" y="18387"/>
                    <a:pt x="116129" y="18387"/>
                    <a:pt x="116129" y="18387"/>
                  </a:cubicBezTo>
                  <a:cubicBezTo>
                    <a:pt x="116129" y="18387"/>
                    <a:pt x="116129" y="18387"/>
                    <a:pt x="116129" y="18387"/>
                  </a:cubicBezTo>
                  <a:cubicBezTo>
                    <a:pt x="116129" y="16451"/>
                    <a:pt x="116129" y="16451"/>
                    <a:pt x="116129" y="16451"/>
                  </a:cubicBezTo>
                  <a:lnTo>
                    <a:pt x="117677" y="1645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899" name="Shape 899"/>
            <p:cNvSpPr/>
            <p:nvPr/>
          </p:nvSpPr>
          <p:spPr>
            <a:xfrm>
              <a:off x="5895975" y="2543278"/>
              <a:ext cx="427037" cy="266699"/>
            </a:xfrm>
            <a:custGeom>
              <a:avLst/>
              <a:gdLst/>
              <a:ahLst/>
              <a:cxnLst/>
              <a:rect l="0" t="0" r="0" b="0"/>
              <a:pathLst>
                <a:path w="120000" h="120000" extrusionOk="0">
                  <a:moveTo>
                    <a:pt x="118536" y="78058"/>
                  </a:moveTo>
                  <a:cubicBezTo>
                    <a:pt x="118536" y="74563"/>
                    <a:pt x="118536" y="74563"/>
                    <a:pt x="118536" y="74563"/>
                  </a:cubicBezTo>
                  <a:cubicBezTo>
                    <a:pt x="118536" y="73398"/>
                    <a:pt x="118536" y="73398"/>
                    <a:pt x="118536" y="73398"/>
                  </a:cubicBezTo>
                  <a:cubicBezTo>
                    <a:pt x="115609" y="72233"/>
                    <a:pt x="115609" y="72233"/>
                    <a:pt x="115609" y="72233"/>
                  </a:cubicBezTo>
                  <a:cubicBezTo>
                    <a:pt x="113414" y="69902"/>
                    <a:pt x="113414" y="69902"/>
                    <a:pt x="113414" y="69902"/>
                  </a:cubicBezTo>
                  <a:cubicBezTo>
                    <a:pt x="112682" y="69902"/>
                    <a:pt x="112682" y="69902"/>
                    <a:pt x="112682" y="69902"/>
                  </a:cubicBezTo>
                  <a:cubicBezTo>
                    <a:pt x="110487" y="69902"/>
                    <a:pt x="110487" y="69902"/>
                    <a:pt x="110487" y="69902"/>
                  </a:cubicBezTo>
                  <a:cubicBezTo>
                    <a:pt x="108292" y="68737"/>
                    <a:pt x="108292" y="68737"/>
                    <a:pt x="108292" y="68737"/>
                  </a:cubicBezTo>
                  <a:cubicBezTo>
                    <a:pt x="105365" y="65242"/>
                    <a:pt x="105365" y="65242"/>
                    <a:pt x="105365" y="65242"/>
                  </a:cubicBezTo>
                  <a:cubicBezTo>
                    <a:pt x="100975" y="61747"/>
                    <a:pt x="100975" y="61747"/>
                    <a:pt x="100975" y="61747"/>
                  </a:cubicBezTo>
                  <a:cubicBezTo>
                    <a:pt x="96585" y="58252"/>
                    <a:pt x="96585" y="58252"/>
                    <a:pt x="96585" y="58252"/>
                  </a:cubicBezTo>
                  <a:cubicBezTo>
                    <a:pt x="93658" y="54757"/>
                    <a:pt x="93658" y="54757"/>
                    <a:pt x="93658" y="54757"/>
                  </a:cubicBezTo>
                  <a:cubicBezTo>
                    <a:pt x="88536" y="50097"/>
                    <a:pt x="88536" y="50097"/>
                    <a:pt x="88536" y="50097"/>
                  </a:cubicBezTo>
                  <a:cubicBezTo>
                    <a:pt x="84146" y="46601"/>
                    <a:pt x="84146" y="46601"/>
                    <a:pt x="84146" y="46601"/>
                  </a:cubicBezTo>
                  <a:cubicBezTo>
                    <a:pt x="81951" y="43106"/>
                    <a:pt x="81951" y="43106"/>
                    <a:pt x="81951" y="43106"/>
                  </a:cubicBezTo>
                  <a:cubicBezTo>
                    <a:pt x="79756" y="41941"/>
                    <a:pt x="79756" y="41941"/>
                    <a:pt x="79756" y="41941"/>
                  </a:cubicBezTo>
                  <a:cubicBezTo>
                    <a:pt x="76097" y="30291"/>
                    <a:pt x="76097" y="30291"/>
                    <a:pt x="76097" y="30291"/>
                  </a:cubicBezTo>
                  <a:cubicBezTo>
                    <a:pt x="73902" y="24466"/>
                    <a:pt x="73902" y="24466"/>
                    <a:pt x="73902" y="24466"/>
                  </a:cubicBezTo>
                  <a:cubicBezTo>
                    <a:pt x="71707" y="23300"/>
                    <a:pt x="71707" y="23300"/>
                    <a:pt x="71707" y="23300"/>
                  </a:cubicBezTo>
                  <a:cubicBezTo>
                    <a:pt x="69512" y="22135"/>
                    <a:pt x="69512" y="22135"/>
                    <a:pt x="69512" y="22135"/>
                  </a:cubicBezTo>
                  <a:cubicBezTo>
                    <a:pt x="68780" y="23300"/>
                    <a:pt x="68780" y="23300"/>
                    <a:pt x="68780" y="23300"/>
                  </a:cubicBezTo>
                  <a:cubicBezTo>
                    <a:pt x="67317" y="23300"/>
                    <a:pt x="67317" y="23300"/>
                    <a:pt x="67317" y="23300"/>
                  </a:cubicBezTo>
                  <a:cubicBezTo>
                    <a:pt x="64390" y="23300"/>
                    <a:pt x="64390" y="23300"/>
                    <a:pt x="64390" y="23300"/>
                  </a:cubicBezTo>
                  <a:cubicBezTo>
                    <a:pt x="60000" y="22135"/>
                    <a:pt x="60000" y="22135"/>
                    <a:pt x="60000" y="22135"/>
                  </a:cubicBezTo>
                  <a:cubicBezTo>
                    <a:pt x="59268" y="22135"/>
                    <a:pt x="59268" y="22135"/>
                    <a:pt x="59268" y="22135"/>
                  </a:cubicBezTo>
                  <a:cubicBezTo>
                    <a:pt x="57804" y="18640"/>
                    <a:pt x="57804" y="18640"/>
                    <a:pt x="57804" y="18640"/>
                  </a:cubicBezTo>
                  <a:cubicBezTo>
                    <a:pt x="57804" y="15145"/>
                    <a:pt x="57804" y="15145"/>
                    <a:pt x="57804" y="15145"/>
                  </a:cubicBezTo>
                  <a:cubicBezTo>
                    <a:pt x="57073" y="11650"/>
                    <a:pt x="57073" y="11650"/>
                    <a:pt x="57073" y="11650"/>
                  </a:cubicBezTo>
                  <a:cubicBezTo>
                    <a:pt x="55609" y="11650"/>
                    <a:pt x="55609" y="11650"/>
                    <a:pt x="55609" y="11650"/>
                  </a:cubicBezTo>
                  <a:cubicBezTo>
                    <a:pt x="55609" y="10485"/>
                    <a:pt x="55609" y="10485"/>
                    <a:pt x="55609" y="10485"/>
                  </a:cubicBezTo>
                  <a:cubicBezTo>
                    <a:pt x="55609" y="6990"/>
                    <a:pt x="55609" y="6990"/>
                    <a:pt x="55609" y="6990"/>
                  </a:cubicBezTo>
                  <a:cubicBezTo>
                    <a:pt x="54146" y="6990"/>
                    <a:pt x="54146" y="6990"/>
                    <a:pt x="54146" y="6990"/>
                  </a:cubicBezTo>
                  <a:cubicBezTo>
                    <a:pt x="50487" y="6990"/>
                    <a:pt x="50487" y="6990"/>
                    <a:pt x="50487" y="6990"/>
                  </a:cubicBezTo>
                  <a:cubicBezTo>
                    <a:pt x="49756" y="4660"/>
                    <a:pt x="49756" y="4660"/>
                    <a:pt x="49756" y="4660"/>
                  </a:cubicBezTo>
                  <a:cubicBezTo>
                    <a:pt x="48292" y="3495"/>
                    <a:pt x="48292" y="3495"/>
                    <a:pt x="48292" y="3495"/>
                  </a:cubicBezTo>
                  <a:cubicBezTo>
                    <a:pt x="46829" y="1165"/>
                    <a:pt x="46829" y="1165"/>
                    <a:pt x="46829" y="1165"/>
                  </a:cubicBezTo>
                  <a:cubicBezTo>
                    <a:pt x="45365" y="1165"/>
                    <a:pt x="45365" y="1165"/>
                    <a:pt x="45365" y="1165"/>
                  </a:cubicBezTo>
                  <a:cubicBezTo>
                    <a:pt x="44634" y="0"/>
                    <a:pt x="44634" y="0"/>
                    <a:pt x="44634" y="0"/>
                  </a:cubicBezTo>
                  <a:cubicBezTo>
                    <a:pt x="43170" y="0"/>
                    <a:pt x="43170" y="0"/>
                    <a:pt x="43170" y="0"/>
                  </a:cubicBezTo>
                  <a:cubicBezTo>
                    <a:pt x="42439" y="0"/>
                    <a:pt x="42439" y="0"/>
                    <a:pt x="42439" y="0"/>
                  </a:cubicBezTo>
                  <a:cubicBezTo>
                    <a:pt x="40975" y="1165"/>
                    <a:pt x="40975" y="1165"/>
                    <a:pt x="40975" y="1165"/>
                  </a:cubicBezTo>
                  <a:cubicBezTo>
                    <a:pt x="40243" y="1165"/>
                    <a:pt x="40243" y="1165"/>
                    <a:pt x="40243" y="1165"/>
                  </a:cubicBezTo>
                  <a:cubicBezTo>
                    <a:pt x="40975" y="3495"/>
                    <a:pt x="40975" y="3495"/>
                    <a:pt x="40975" y="3495"/>
                  </a:cubicBezTo>
                  <a:cubicBezTo>
                    <a:pt x="39512" y="3495"/>
                    <a:pt x="39512" y="3495"/>
                    <a:pt x="39512" y="3495"/>
                  </a:cubicBezTo>
                  <a:cubicBezTo>
                    <a:pt x="39512" y="4660"/>
                    <a:pt x="39512" y="4660"/>
                    <a:pt x="39512" y="4660"/>
                  </a:cubicBezTo>
                  <a:cubicBezTo>
                    <a:pt x="38048" y="6990"/>
                    <a:pt x="38048" y="6990"/>
                    <a:pt x="38048" y="6990"/>
                  </a:cubicBezTo>
                  <a:cubicBezTo>
                    <a:pt x="37317" y="8155"/>
                    <a:pt x="37317" y="8155"/>
                    <a:pt x="37317" y="8155"/>
                  </a:cubicBezTo>
                  <a:cubicBezTo>
                    <a:pt x="35853" y="8155"/>
                    <a:pt x="35853" y="8155"/>
                    <a:pt x="35853" y="8155"/>
                  </a:cubicBezTo>
                  <a:cubicBezTo>
                    <a:pt x="35121" y="8155"/>
                    <a:pt x="35121" y="8155"/>
                    <a:pt x="35121" y="8155"/>
                  </a:cubicBezTo>
                  <a:cubicBezTo>
                    <a:pt x="32926" y="12815"/>
                    <a:pt x="32926" y="12815"/>
                    <a:pt x="32926" y="12815"/>
                  </a:cubicBezTo>
                  <a:cubicBezTo>
                    <a:pt x="32926" y="15145"/>
                    <a:pt x="32926" y="15145"/>
                    <a:pt x="32926" y="15145"/>
                  </a:cubicBezTo>
                  <a:cubicBezTo>
                    <a:pt x="33658" y="19805"/>
                    <a:pt x="33658" y="19805"/>
                    <a:pt x="33658" y="19805"/>
                  </a:cubicBezTo>
                  <a:cubicBezTo>
                    <a:pt x="35121" y="22135"/>
                    <a:pt x="35121" y="22135"/>
                    <a:pt x="35121" y="22135"/>
                  </a:cubicBezTo>
                  <a:cubicBezTo>
                    <a:pt x="33658" y="22135"/>
                    <a:pt x="33658" y="22135"/>
                    <a:pt x="33658" y="22135"/>
                  </a:cubicBezTo>
                  <a:cubicBezTo>
                    <a:pt x="31463" y="22135"/>
                    <a:pt x="31463" y="22135"/>
                    <a:pt x="31463" y="22135"/>
                  </a:cubicBezTo>
                  <a:cubicBezTo>
                    <a:pt x="28536" y="22135"/>
                    <a:pt x="28536" y="22135"/>
                    <a:pt x="28536" y="22135"/>
                  </a:cubicBezTo>
                  <a:cubicBezTo>
                    <a:pt x="26341" y="22135"/>
                    <a:pt x="26341" y="22135"/>
                    <a:pt x="26341" y="22135"/>
                  </a:cubicBezTo>
                  <a:cubicBezTo>
                    <a:pt x="25609" y="22135"/>
                    <a:pt x="25609" y="22135"/>
                    <a:pt x="25609" y="22135"/>
                  </a:cubicBezTo>
                  <a:cubicBezTo>
                    <a:pt x="23414" y="22135"/>
                    <a:pt x="23414" y="22135"/>
                    <a:pt x="23414" y="22135"/>
                  </a:cubicBezTo>
                  <a:cubicBezTo>
                    <a:pt x="22682" y="22135"/>
                    <a:pt x="22682" y="22135"/>
                    <a:pt x="22682" y="22135"/>
                  </a:cubicBezTo>
                  <a:cubicBezTo>
                    <a:pt x="20487" y="19805"/>
                    <a:pt x="20487" y="19805"/>
                    <a:pt x="20487" y="19805"/>
                  </a:cubicBezTo>
                  <a:cubicBezTo>
                    <a:pt x="19756" y="18640"/>
                    <a:pt x="19756" y="18640"/>
                    <a:pt x="19756" y="18640"/>
                  </a:cubicBezTo>
                  <a:cubicBezTo>
                    <a:pt x="19756" y="18640"/>
                    <a:pt x="19756" y="18640"/>
                    <a:pt x="19756" y="18640"/>
                  </a:cubicBezTo>
                  <a:cubicBezTo>
                    <a:pt x="19024" y="18640"/>
                    <a:pt x="19024" y="18640"/>
                    <a:pt x="19024" y="18640"/>
                  </a:cubicBezTo>
                  <a:cubicBezTo>
                    <a:pt x="16097" y="12815"/>
                    <a:pt x="16097" y="12815"/>
                    <a:pt x="16097" y="12815"/>
                  </a:cubicBezTo>
                  <a:cubicBezTo>
                    <a:pt x="11707" y="8155"/>
                    <a:pt x="11707" y="8155"/>
                    <a:pt x="11707" y="8155"/>
                  </a:cubicBezTo>
                  <a:cubicBezTo>
                    <a:pt x="8048" y="6990"/>
                    <a:pt x="8048" y="6990"/>
                    <a:pt x="8048" y="6990"/>
                  </a:cubicBezTo>
                  <a:cubicBezTo>
                    <a:pt x="5853" y="6990"/>
                    <a:pt x="5853" y="6990"/>
                    <a:pt x="5853" y="6990"/>
                  </a:cubicBezTo>
                  <a:cubicBezTo>
                    <a:pt x="8048" y="11650"/>
                    <a:pt x="8048" y="11650"/>
                    <a:pt x="8048" y="11650"/>
                  </a:cubicBezTo>
                  <a:cubicBezTo>
                    <a:pt x="8780" y="16310"/>
                    <a:pt x="8780" y="16310"/>
                    <a:pt x="8780" y="16310"/>
                  </a:cubicBezTo>
                  <a:cubicBezTo>
                    <a:pt x="9512" y="18640"/>
                    <a:pt x="9512" y="18640"/>
                    <a:pt x="9512" y="18640"/>
                  </a:cubicBezTo>
                  <a:cubicBezTo>
                    <a:pt x="11707" y="19805"/>
                    <a:pt x="11707" y="19805"/>
                    <a:pt x="11707" y="19805"/>
                  </a:cubicBezTo>
                  <a:cubicBezTo>
                    <a:pt x="13902" y="22135"/>
                    <a:pt x="13902" y="22135"/>
                    <a:pt x="13902" y="22135"/>
                  </a:cubicBezTo>
                  <a:cubicBezTo>
                    <a:pt x="15365" y="24466"/>
                    <a:pt x="15365" y="24466"/>
                    <a:pt x="15365" y="24466"/>
                  </a:cubicBezTo>
                  <a:cubicBezTo>
                    <a:pt x="15365" y="26796"/>
                    <a:pt x="15365" y="26796"/>
                    <a:pt x="15365" y="26796"/>
                  </a:cubicBezTo>
                  <a:cubicBezTo>
                    <a:pt x="13902" y="27961"/>
                    <a:pt x="13902" y="27961"/>
                    <a:pt x="13902" y="27961"/>
                  </a:cubicBezTo>
                  <a:cubicBezTo>
                    <a:pt x="13170" y="27961"/>
                    <a:pt x="13170" y="27961"/>
                    <a:pt x="13170" y="27961"/>
                  </a:cubicBezTo>
                  <a:cubicBezTo>
                    <a:pt x="13170" y="26796"/>
                    <a:pt x="13170" y="26796"/>
                    <a:pt x="13170" y="26796"/>
                  </a:cubicBezTo>
                  <a:cubicBezTo>
                    <a:pt x="11707" y="26796"/>
                    <a:pt x="11707" y="26796"/>
                    <a:pt x="11707" y="26796"/>
                  </a:cubicBezTo>
                  <a:cubicBezTo>
                    <a:pt x="11707" y="27961"/>
                    <a:pt x="11707" y="27961"/>
                    <a:pt x="11707" y="27961"/>
                  </a:cubicBezTo>
                  <a:cubicBezTo>
                    <a:pt x="13170" y="30291"/>
                    <a:pt x="13170" y="30291"/>
                    <a:pt x="13170" y="30291"/>
                  </a:cubicBezTo>
                  <a:cubicBezTo>
                    <a:pt x="11707" y="30291"/>
                    <a:pt x="11707" y="30291"/>
                    <a:pt x="11707" y="30291"/>
                  </a:cubicBezTo>
                  <a:cubicBezTo>
                    <a:pt x="9512" y="30291"/>
                    <a:pt x="9512" y="30291"/>
                    <a:pt x="9512" y="30291"/>
                  </a:cubicBezTo>
                  <a:cubicBezTo>
                    <a:pt x="8048" y="31456"/>
                    <a:pt x="8048" y="31456"/>
                    <a:pt x="8048" y="31456"/>
                  </a:cubicBezTo>
                  <a:cubicBezTo>
                    <a:pt x="6585" y="27961"/>
                    <a:pt x="6585" y="27961"/>
                    <a:pt x="6585" y="27961"/>
                  </a:cubicBezTo>
                  <a:cubicBezTo>
                    <a:pt x="6585" y="26796"/>
                    <a:pt x="6585" y="26796"/>
                    <a:pt x="6585" y="26796"/>
                  </a:cubicBezTo>
                  <a:cubicBezTo>
                    <a:pt x="5853" y="27961"/>
                    <a:pt x="5853" y="27961"/>
                    <a:pt x="5853" y="27961"/>
                  </a:cubicBezTo>
                  <a:cubicBezTo>
                    <a:pt x="5853" y="30291"/>
                    <a:pt x="5853" y="30291"/>
                    <a:pt x="5853" y="30291"/>
                  </a:cubicBezTo>
                  <a:cubicBezTo>
                    <a:pt x="4390" y="27961"/>
                    <a:pt x="4390" y="27961"/>
                    <a:pt x="4390" y="27961"/>
                  </a:cubicBezTo>
                  <a:cubicBezTo>
                    <a:pt x="3658" y="27961"/>
                    <a:pt x="3658" y="27961"/>
                    <a:pt x="3658" y="27961"/>
                  </a:cubicBezTo>
                  <a:cubicBezTo>
                    <a:pt x="2195" y="27961"/>
                    <a:pt x="2195" y="27961"/>
                    <a:pt x="2195" y="27961"/>
                  </a:cubicBezTo>
                  <a:cubicBezTo>
                    <a:pt x="2195" y="26796"/>
                    <a:pt x="2195" y="26796"/>
                    <a:pt x="2195" y="26796"/>
                  </a:cubicBezTo>
                  <a:cubicBezTo>
                    <a:pt x="1463" y="24466"/>
                    <a:pt x="1463" y="24466"/>
                    <a:pt x="1463" y="24466"/>
                  </a:cubicBezTo>
                  <a:cubicBezTo>
                    <a:pt x="0" y="23300"/>
                    <a:pt x="0" y="23300"/>
                    <a:pt x="0" y="23300"/>
                  </a:cubicBezTo>
                  <a:cubicBezTo>
                    <a:pt x="0" y="24466"/>
                    <a:pt x="0" y="24466"/>
                    <a:pt x="0" y="24466"/>
                  </a:cubicBezTo>
                  <a:cubicBezTo>
                    <a:pt x="1463" y="26796"/>
                    <a:pt x="1463" y="26796"/>
                    <a:pt x="1463" y="26796"/>
                  </a:cubicBezTo>
                  <a:cubicBezTo>
                    <a:pt x="1463" y="30291"/>
                    <a:pt x="1463" y="30291"/>
                    <a:pt x="1463" y="30291"/>
                  </a:cubicBezTo>
                  <a:cubicBezTo>
                    <a:pt x="0" y="38446"/>
                    <a:pt x="0" y="38446"/>
                    <a:pt x="0" y="38446"/>
                  </a:cubicBezTo>
                  <a:cubicBezTo>
                    <a:pt x="1463" y="41941"/>
                    <a:pt x="1463" y="41941"/>
                    <a:pt x="1463" y="41941"/>
                  </a:cubicBezTo>
                  <a:cubicBezTo>
                    <a:pt x="2195" y="43106"/>
                    <a:pt x="2195" y="43106"/>
                    <a:pt x="2195" y="43106"/>
                  </a:cubicBezTo>
                  <a:cubicBezTo>
                    <a:pt x="3658" y="43106"/>
                    <a:pt x="3658" y="43106"/>
                    <a:pt x="3658" y="43106"/>
                  </a:cubicBezTo>
                  <a:cubicBezTo>
                    <a:pt x="2195" y="41941"/>
                    <a:pt x="2195" y="41941"/>
                    <a:pt x="2195" y="41941"/>
                  </a:cubicBezTo>
                  <a:cubicBezTo>
                    <a:pt x="5853" y="41941"/>
                    <a:pt x="5853" y="41941"/>
                    <a:pt x="5853" y="41941"/>
                  </a:cubicBezTo>
                  <a:cubicBezTo>
                    <a:pt x="8048" y="43106"/>
                    <a:pt x="8048" y="43106"/>
                    <a:pt x="8048" y="43106"/>
                  </a:cubicBezTo>
                  <a:cubicBezTo>
                    <a:pt x="8048" y="45436"/>
                    <a:pt x="8048" y="45436"/>
                    <a:pt x="8048" y="45436"/>
                  </a:cubicBezTo>
                  <a:cubicBezTo>
                    <a:pt x="8048" y="46601"/>
                    <a:pt x="8048" y="46601"/>
                    <a:pt x="8048" y="46601"/>
                  </a:cubicBezTo>
                  <a:cubicBezTo>
                    <a:pt x="8048" y="48932"/>
                    <a:pt x="8048" y="48932"/>
                    <a:pt x="8048" y="48932"/>
                  </a:cubicBezTo>
                  <a:cubicBezTo>
                    <a:pt x="8780" y="48932"/>
                    <a:pt x="8780" y="48932"/>
                    <a:pt x="8780" y="48932"/>
                  </a:cubicBezTo>
                  <a:cubicBezTo>
                    <a:pt x="9512" y="50097"/>
                    <a:pt x="9512" y="50097"/>
                    <a:pt x="9512" y="50097"/>
                  </a:cubicBezTo>
                  <a:cubicBezTo>
                    <a:pt x="8048" y="50097"/>
                    <a:pt x="8048" y="50097"/>
                    <a:pt x="8048" y="50097"/>
                  </a:cubicBezTo>
                  <a:cubicBezTo>
                    <a:pt x="6585" y="48932"/>
                    <a:pt x="6585" y="48932"/>
                    <a:pt x="6585" y="48932"/>
                  </a:cubicBezTo>
                  <a:cubicBezTo>
                    <a:pt x="6585" y="46601"/>
                    <a:pt x="6585" y="46601"/>
                    <a:pt x="6585" y="46601"/>
                  </a:cubicBezTo>
                  <a:cubicBezTo>
                    <a:pt x="5853" y="50097"/>
                    <a:pt x="5853" y="50097"/>
                    <a:pt x="5853" y="50097"/>
                  </a:cubicBezTo>
                  <a:cubicBezTo>
                    <a:pt x="6585" y="53592"/>
                    <a:pt x="6585" y="53592"/>
                    <a:pt x="6585" y="53592"/>
                  </a:cubicBezTo>
                  <a:cubicBezTo>
                    <a:pt x="6585" y="51262"/>
                    <a:pt x="6585" y="51262"/>
                    <a:pt x="6585" y="51262"/>
                  </a:cubicBezTo>
                  <a:cubicBezTo>
                    <a:pt x="8048" y="51262"/>
                    <a:pt x="8048" y="51262"/>
                    <a:pt x="8048" y="51262"/>
                  </a:cubicBezTo>
                  <a:cubicBezTo>
                    <a:pt x="8780" y="53592"/>
                    <a:pt x="8780" y="53592"/>
                    <a:pt x="8780" y="53592"/>
                  </a:cubicBezTo>
                  <a:cubicBezTo>
                    <a:pt x="9512" y="57087"/>
                    <a:pt x="9512" y="57087"/>
                    <a:pt x="9512" y="57087"/>
                  </a:cubicBezTo>
                  <a:cubicBezTo>
                    <a:pt x="10975" y="57087"/>
                    <a:pt x="10975" y="57087"/>
                    <a:pt x="10975" y="57087"/>
                  </a:cubicBezTo>
                  <a:cubicBezTo>
                    <a:pt x="10975" y="54757"/>
                    <a:pt x="10975" y="54757"/>
                    <a:pt x="10975" y="54757"/>
                  </a:cubicBezTo>
                  <a:cubicBezTo>
                    <a:pt x="11707" y="58252"/>
                    <a:pt x="11707" y="58252"/>
                    <a:pt x="11707" y="58252"/>
                  </a:cubicBezTo>
                  <a:cubicBezTo>
                    <a:pt x="13170" y="58252"/>
                    <a:pt x="13170" y="58252"/>
                    <a:pt x="13170" y="58252"/>
                  </a:cubicBezTo>
                  <a:cubicBezTo>
                    <a:pt x="13170" y="60582"/>
                    <a:pt x="13170" y="60582"/>
                    <a:pt x="13170" y="60582"/>
                  </a:cubicBezTo>
                  <a:cubicBezTo>
                    <a:pt x="13170" y="62912"/>
                    <a:pt x="13170" y="62912"/>
                    <a:pt x="13170" y="62912"/>
                  </a:cubicBezTo>
                  <a:cubicBezTo>
                    <a:pt x="13170" y="66407"/>
                    <a:pt x="13170" y="66407"/>
                    <a:pt x="13170" y="66407"/>
                  </a:cubicBezTo>
                  <a:cubicBezTo>
                    <a:pt x="13902" y="78058"/>
                    <a:pt x="13902" y="78058"/>
                    <a:pt x="13902" y="78058"/>
                  </a:cubicBezTo>
                  <a:cubicBezTo>
                    <a:pt x="14634" y="79223"/>
                    <a:pt x="14634" y="79223"/>
                    <a:pt x="14634" y="79223"/>
                  </a:cubicBezTo>
                  <a:cubicBezTo>
                    <a:pt x="15365" y="83883"/>
                    <a:pt x="15365" y="83883"/>
                    <a:pt x="15365" y="83883"/>
                  </a:cubicBezTo>
                  <a:cubicBezTo>
                    <a:pt x="18292" y="85048"/>
                    <a:pt x="18292" y="85048"/>
                    <a:pt x="18292" y="85048"/>
                  </a:cubicBezTo>
                  <a:cubicBezTo>
                    <a:pt x="21219" y="83883"/>
                    <a:pt x="21219" y="83883"/>
                    <a:pt x="21219" y="83883"/>
                  </a:cubicBezTo>
                  <a:cubicBezTo>
                    <a:pt x="21219" y="82718"/>
                    <a:pt x="21219" y="82718"/>
                    <a:pt x="21219" y="82718"/>
                  </a:cubicBezTo>
                  <a:cubicBezTo>
                    <a:pt x="21219" y="81553"/>
                    <a:pt x="21219" y="81553"/>
                    <a:pt x="21219" y="81553"/>
                  </a:cubicBezTo>
                  <a:cubicBezTo>
                    <a:pt x="22682" y="81553"/>
                    <a:pt x="22682" y="81553"/>
                    <a:pt x="22682" y="81553"/>
                  </a:cubicBezTo>
                  <a:cubicBezTo>
                    <a:pt x="22682" y="80388"/>
                    <a:pt x="22682" y="80388"/>
                    <a:pt x="22682" y="80388"/>
                  </a:cubicBezTo>
                  <a:cubicBezTo>
                    <a:pt x="22682" y="78058"/>
                    <a:pt x="22682" y="78058"/>
                    <a:pt x="22682" y="78058"/>
                  </a:cubicBezTo>
                  <a:cubicBezTo>
                    <a:pt x="24146" y="74563"/>
                    <a:pt x="24146" y="74563"/>
                    <a:pt x="24146" y="74563"/>
                  </a:cubicBezTo>
                  <a:cubicBezTo>
                    <a:pt x="26341" y="74563"/>
                    <a:pt x="26341" y="74563"/>
                    <a:pt x="26341" y="74563"/>
                  </a:cubicBezTo>
                  <a:cubicBezTo>
                    <a:pt x="27804" y="73398"/>
                    <a:pt x="27804" y="73398"/>
                    <a:pt x="27804" y="73398"/>
                  </a:cubicBezTo>
                  <a:cubicBezTo>
                    <a:pt x="29268" y="72233"/>
                    <a:pt x="29268" y="72233"/>
                    <a:pt x="29268" y="72233"/>
                  </a:cubicBezTo>
                  <a:cubicBezTo>
                    <a:pt x="30731" y="72233"/>
                    <a:pt x="30731" y="72233"/>
                    <a:pt x="30731" y="72233"/>
                  </a:cubicBezTo>
                  <a:cubicBezTo>
                    <a:pt x="33658" y="73398"/>
                    <a:pt x="33658" y="73398"/>
                    <a:pt x="33658" y="73398"/>
                  </a:cubicBezTo>
                  <a:cubicBezTo>
                    <a:pt x="33658" y="72233"/>
                    <a:pt x="33658" y="72233"/>
                    <a:pt x="33658" y="72233"/>
                  </a:cubicBezTo>
                  <a:cubicBezTo>
                    <a:pt x="35121" y="69902"/>
                    <a:pt x="35121" y="69902"/>
                    <a:pt x="35121" y="69902"/>
                  </a:cubicBezTo>
                  <a:cubicBezTo>
                    <a:pt x="35853" y="69902"/>
                    <a:pt x="35853" y="69902"/>
                    <a:pt x="35853" y="69902"/>
                  </a:cubicBezTo>
                  <a:cubicBezTo>
                    <a:pt x="40243" y="69902"/>
                    <a:pt x="40243" y="69902"/>
                    <a:pt x="40243" y="69902"/>
                  </a:cubicBezTo>
                  <a:cubicBezTo>
                    <a:pt x="42439" y="69902"/>
                    <a:pt x="42439" y="69902"/>
                    <a:pt x="42439" y="69902"/>
                  </a:cubicBezTo>
                  <a:cubicBezTo>
                    <a:pt x="43170" y="73398"/>
                    <a:pt x="43170" y="73398"/>
                    <a:pt x="43170" y="73398"/>
                  </a:cubicBezTo>
                  <a:cubicBezTo>
                    <a:pt x="45365" y="74563"/>
                    <a:pt x="45365" y="74563"/>
                    <a:pt x="45365" y="74563"/>
                  </a:cubicBezTo>
                  <a:cubicBezTo>
                    <a:pt x="47560" y="76893"/>
                    <a:pt x="47560" y="76893"/>
                    <a:pt x="47560" y="76893"/>
                  </a:cubicBezTo>
                  <a:cubicBezTo>
                    <a:pt x="49756" y="78058"/>
                    <a:pt x="49756" y="78058"/>
                    <a:pt x="49756" y="78058"/>
                  </a:cubicBezTo>
                  <a:cubicBezTo>
                    <a:pt x="52682" y="80388"/>
                    <a:pt x="52682" y="80388"/>
                    <a:pt x="52682" y="80388"/>
                  </a:cubicBezTo>
                  <a:cubicBezTo>
                    <a:pt x="54878" y="80388"/>
                    <a:pt x="54878" y="80388"/>
                    <a:pt x="54878" y="80388"/>
                  </a:cubicBezTo>
                  <a:cubicBezTo>
                    <a:pt x="57804" y="80388"/>
                    <a:pt x="57804" y="80388"/>
                    <a:pt x="57804" y="80388"/>
                  </a:cubicBezTo>
                  <a:cubicBezTo>
                    <a:pt x="60000" y="81553"/>
                    <a:pt x="60000" y="81553"/>
                    <a:pt x="60000" y="81553"/>
                  </a:cubicBezTo>
                  <a:cubicBezTo>
                    <a:pt x="61463" y="85048"/>
                    <a:pt x="61463" y="85048"/>
                    <a:pt x="61463" y="85048"/>
                  </a:cubicBezTo>
                  <a:cubicBezTo>
                    <a:pt x="62195" y="86213"/>
                    <a:pt x="62195" y="86213"/>
                    <a:pt x="62195" y="86213"/>
                  </a:cubicBezTo>
                  <a:cubicBezTo>
                    <a:pt x="64390" y="88543"/>
                    <a:pt x="64390" y="88543"/>
                    <a:pt x="64390" y="88543"/>
                  </a:cubicBezTo>
                  <a:cubicBezTo>
                    <a:pt x="66585" y="89708"/>
                    <a:pt x="66585" y="89708"/>
                    <a:pt x="66585" y="89708"/>
                  </a:cubicBezTo>
                  <a:cubicBezTo>
                    <a:pt x="68780" y="92038"/>
                    <a:pt x="68780" y="92038"/>
                    <a:pt x="68780" y="92038"/>
                  </a:cubicBezTo>
                  <a:cubicBezTo>
                    <a:pt x="69512" y="94368"/>
                    <a:pt x="69512" y="94368"/>
                    <a:pt x="69512" y="94368"/>
                  </a:cubicBezTo>
                  <a:cubicBezTo>
                    <a:pt x="69512" y="95533"/>
                    <a:pt x="69512" y="95533"/>
                    <a:pt x="69512" y="95533"/>
                  </a:cubicBezTo>
                  <a:cubicBezTo>
                    <a:pt x="70975" y="95533"/>
                    <a:pt x="70975" y="95533"/>
                    <a:pt x="70975" y="95533"/>
                  </a:cubicBezTo>
                  <a:cubicBezTo>
                    <a:pt x="71707" y="95533"/>
                    <a:pt x="71707" y="95533"/>
                    <a:pt x="71707" y="95533"/>
                  </a:cubicBezTo>
                  <a:cubicBezTo>
                    <a:pt x="73902" y="95533"/>
                    <a:pt x="73902" y="95533"/>
                    <a:pt x="73902" y="95533"/>
                  </a:cubicBezTo>
                  <a:cubicBezTo>
                    <a:pt x="74634" y="95533"/>
                    <a:pt x="74634" y="95533"/>
                    <a:pt x="74634" y="95533"/>
                  </a:cubicBezTo>
                  <a:cubicBezTo>
                    <a:pt x="76097" y="95533"/>
                    <a:pt x="76097" y="95533"/>
                    <a:pt x="76097" y="95533"/>
                  </a:cubicBezTo>
                  <a:cubicBezTo>
                    <a:pt x="76829" y="95533"/>
                    <a:pt x="76829" y="95533"/>
                    <a:pt x="76829" y="95533"/>
                  </a:cubicBezTo>
                  <a:cubicBezTo>
                    <a:pt x="78292" y="100194"/>
                    <a:pt x="78292" y="100194"/>
                    <a:pt x="78292" y="100194"/>
                  </a:cubicBezTo>
                  <a:cubicBezTo>
                    <a:pt x="78292" y="101359"/>
                    <a:pt x="78292" y="101359"/>
                    <a:pt x="78292" y="101359"/>
                  </a:cubicBezTo>
                  <a:cubicBezTo>
                    <a:pt x="78292" y="103689"/>
                    <a:pt x="78292" y="103689"/>
                    <a:pt x="78292" y="103689"/>
                  </a:cubicBezTo>
                  <a:cubicBezTo>
                    <a:pt x="78292" y="104854"/>
                    <a:pt x="78292" y="104854"/>
                    <a:pt x="78292" y="104854"/>
                  </a:cubicBezTo>
                  <a:cubicBezTo>
                    <a:pt x="78292" y="107184"/>
                    <a:pt x="78292" y="107184"/>
                    <a:pt x="78292" y="107184"/>
                  </a:cubicBezTo>
                  <a:cubicBezTo>
                    <a:pt x="79024" y="110679"/>
                    <a:pt x="79024" y="110679"/>
                    <a:pt x="79024" y="110679"/>
                  </a:cubicBezTo>
                  <a:cubicBezTo>
                    <a:pt x="79024" y="111844"/>
                    <a:pt x="79024" y="111844"/>
                    <a:pt x="79024" y="111844"/>
                  </a:cubicBezTo>
                  <a:cubicBezTo>
                    <a:pt x="79756" y="110679"/>
                    <a:pt x="79756" y="110679"/>
                    <a:pt x="79756" y="110679"/>
                  </a:cubicBezTo>
                  <a:cubicBezTo>
                    <a:pt x="79756" y="111844"/>
                    <a:pt x="79756" y="111844"/>
                    <a:pt x="79756" y="111844"/>
                  </a:cubicBezTo>
                  <a:cubicBezTo>
                    <a:pt x="81219" y="111844"/>
                    <a:pt x="81219" y="111844"/>
                    <a:pt x="81219" y="111844"/>
                  </a:cubicBezTo>
                  <a:cubicBezTo>
                    <a:pt x="83414" y="115339"/>
                    <a:pt x="83414" y="115339"/>
                    <a:pt x="83414" y="115339"/>
                  </a:cubicBezTo>
                  <a:cubicBezTo>
                    <a:pt x="84146" y="115339"/>
                    <a:pt x="84146" y="115339"/>
                    <a:pt x="84146" y="115339"/>
                  </a:cubicBezTo>
                  <a:cubicBezTo>
                    <a:pt x="86341" y="115339"/>
                    <a:pt x="86341" y="115339"/>
                    <a:pt x="86341" y="115339"/>
                  </a:cubicBezTo>
                  <a:cubicBezTo>
                    <a:pt x="87073" y="116504"/>
                    <a:pt x="87073" y="116504"/>
                    <a:pt x="87073" y="116504"/>
                  </a:cubicBezTo>
                  <a:cubicBezTo>
                    <a:pt x="88536" y="120000"/>
                    <a:pt x="88536" y="120000"/>
                    <a:pt x="88536" y="120000"/>
                  </a:cubicBezTo>
                  <a:cubicBezTo>
                    <a:pt x="89268" y="118834"/>
                    <a:pt x="89268" y="118834"/>
                    <a:pt x="89268" y="118834"/>
                  </a:cubicBezTo>
                  <a:cubicBezTo>
                    <a:pt x="90731" y="116504"/>
                    <a:pt x="90731" y="116504"/>
                    <a:pt x="90731" y="116504"/>
                  </a:cubicBezTo>
                  <a:cubicBezTo>
                    <a:pt x="91463" y="116504"/>
                    <a:pt x="91463" y="116504"/>
                    <a:pt x="91463" y="116504"/>
                  </a:cubicBezTo>
                  <a:cubicBezTo>
                    <a:pt x="92926" y="116504"/>
                    <a:pt x="92926" y="116504"/>
                    <a:pt x="92926" y="116504"/>
                  </a:cubicBezTo>
                  <a:cubicBezTo>
                    <a:pt x="93658" y="115339"/>
                    <a:pt x="93658" y="115339"/>
                    <a:pt x="93658" y="115339"/>
                  </a:cubicBezTo>
                  <a:cubicBezTo>
                    <a:pt x="94390" y="113009"/>
                    <a:pt x="94390" y="113009"/>
                    <a:pt x="94390" y="113009"/>
                  </a:cubicBezTo>
                  <a:cubicBezTo>
                    <a:pt x="94390" y="111844"/>
                    <a:pt x="94390" y="111844"/>
                    <a:pt x="94390" y="111844"/>
                  </a:cubicBezTo>
                  <a:cubicBezTo>
                    <a:pt x="95853" y="110679"/>
                    <a:pt x="95853" y="110679"/>
                    <a:pt x="95853" y="110679"/>
                  </a:cubicBezTo>
                  <a:cubicBezTo>
                    <a:pt x="94390" y="108349"/>
                    <a:pt x="94390" y="108349"/>
                    <a:pt x="94390" y="108349"/>
                  </a:cubicBezTo>
                  <a:cubicBezTo>
                    <a:pt x="96585" y="108349"/>
                    <a:pt x="96585" y="108349"/>
                    <a:pt x="96585" y="108349"/>
                  </a:cubicBezTo>
                  <a:cubicBezTo>
                    <a:pt x="98780" y="107184"/>
                    <a:pt x="98780" y="107184"/>
                    <a:pt x="98780" y="107184"/>
                  </a:cubicBezTo>
                  <a:cubicBezTo>
                    <a:pt x="100975" y="104854"/>
                    <a:pt x="100975" y="104854"/>
                    <a:pt x="100975" y="104854"/>
                  </a:cubicBezTo>
                  <a:cubicBezTo>
                    <a:pt x="103902" y="101359"/>
                    <a:pt x="103902" y="101359"/>
                    <a:pt x="103902" y="101359"/>
                  </a:cubicBezTo>
                  <a:cubicBezTo>
                    <a:pt x="105365" y="99029"/>
                    <a:pt x="105365" y="99029"/>
                    <a:pt x="105365" y="99029"/>
                  </a:cubicBezTo>
                  <a:cubicBezTo>
                    <a:pt x="105365" y="93203"/>
                    <a:pt x="105365" y="93203"/>
                    <a:pt x="105365" y="93203"/>
                  </a:cubicBezTo>
                  <a:cubicBezTo>
                    <a:pt x="105365" y="92038"/>
                    <a:pt x="105365" y="92038"/>
                    <a:pt x="105365" y="92038"/>
                  </a:cubicBezTo>
                  <a:cubicBezTo>
                    <a:pt x="105365" y="89708"/>
                    <a:pt x="105365" y="89708"/>
                    <a:pt x="105365" y="89708"/>
                  </a:cubicBezTo>
                  <a:cubicBezTo>
                    <a:pt x="106097" y="88543"/>
                    <a:pt x="106097" y="88543"/>
                    <a:pt x="106097" y="88543"/>
                  </a:cubicBezTo>
                  <a:cubicBezTo>
                    <a:pt x="107560" y="86213"/>
                    <a:pt x="107560" y="86213"/>
                    <a:pt x="107560" y="86213"/>
                  </a:cubicBezTo>
                  <a:cubicBezTo>
                    <a:pt x="108292" y="86213"/>
                    <a:pt x="108292" y="86213"/>
                    <a:pt x="108292" y="86213"/>
                  </a:cubicBezTo>
                  <a:cubicBezTo>
                    <a:pt x="109756" y="86213"/>
                    <a:pt x="109756" y="86213"/>
                    <a:pt x="109756" y="86213"/>
                  </a:cubicBezTo>
                  <a:cubicBezTo>
                    <a:pt x="110487" y="86213"/>
                    <a:pt x="110487" y="86213"/>
                    <a:pt x="110487" y="86213"/>
                  </a:cubicBezTo>
                  <a:cubicBezTo>
                    <a:pt x="111219" y="86213"/>
                    <a:pt x="111219" y="86213"/>
                    <a:pt x="111219" y="86213"/>
                  </a:cubicBezTo>
                  <a:cubicBezTo>
                    <a:pt x="111219" y="83883"/>
                    <a:pt x="111219" y="83883"/>
                    <a:pt x="111219" y="83883"/>
                  </a:cubicBezTo>
                  <a:cubicBezTo>
                    <a:pt x="112682" y="81553"/>
                    <a:pt x="112682" y="81553"/>
                    <a:pt x="112682" y="81553"/>
                  </a:cubicBezTo>
                  <a:cubicBezTo>
                    <a:pt x="113414" y="81553"/>
                    <a:pt x="113414" y="81553"/>
                    <a:pt x="113414" y="81553"/>
                  </a:cubicBezTo>
                  <a:cubicBezTo>
                    <a:pt x="114878" y="81553"/>
                    <a:pt x="114878" y="81553"/>
                    <a:pt x="114878" y="81553"/>
                  </a:cubicBezTo>
                  <a:cubicBezTo>
                    <a:pt x="115609" y="82718"/>
                    <a:pt x="115609" y="82718"/>
                    <a:pt x="115609" y="82718"/>
                  </a:cubicBezTo>
                  <a:cubicBezTo>
                    <a:pt x="117073" y="83883"/>
                    <a:pt x="117073" y="83883"/>
                    <a:pt x="117073" y="83883"/>
                  </a:cubicBezTo>
                  <a:cubicBezTo>
                    <a:pt x="117804" y="85048"/>
                    <a:pt x="117804" y="85048"/>
                    <a:pt x="117804" y="85048"/>
                  </a:cubicBezTo>
                  <a:cubicBezTo>
                    <a:pt x="120000" y="83883"/>
                    <a:pt x="120000" y="83883"/>
                    <a:pt x="120000" y="83883"/>
                  </a:cubicBezTo>
                  <a:cubicBezTo>
                    <a:pt x="118536" y="81553"/>
                    <a:pt x="118536" y="81553"/>
                    <a:pt x="118536" y="81553"/>
                  </a:cubicBezTo>
                  <a:lnTo>
                    <a:pt x="118536" y="7805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0" name="Shape 900"/>
            <p:cNvSpPr/>
            <p:nvPr/>
          </p:nvSpPr>
          <p:spPr>
            <a:xfrm>
              <a:off x="6443662" y="2797280"/>
              <a:ext cx="869949" cy="971550"/>
            </a:xfrm>
            <a:custGeom>
              <a:avLst/>
              <a:gdLst/>
              <a:ahLst/>
              <a:cxnLst/>
              <a:rect l="0" t="0" r="0" b="0"/>
              <a:pathLst>
                <a:path w="120000" h="120000" extrusionOk="0">
                  <a:moveTo>
                    <a:pt x="118562" y="31122"/>
                  </a:moveTo>
                  <a:cubicBezTo>
                    <a:pt x="118562" y="31122"/>
                    <a:pt x="118562" y="31122"/>
                    <a:pt x="118562" y="31122"/>
                  </a:cubicBezTo>
                  <a:cubicBezTo>
                    <a:pt x="118562" y="31122"/>
                    <a:pt x="118562" y="31122"/>
                    <a:pt x="118562" y="31122"/>
                  </a:cubicBezTo>
                  <a:cubicBezTo>
                    <a:pt x="117844" y="31122"/>
                    <a:pt x="117844" y="31122"/>
                    <a:pt x="117844" y="31122"/>
                  </a:cubicBezTo>
                  <a:cubicBezTo>
                    <a:pt x="116766" y="30802"/>
                    <a:pt x="116766" y="30802"/>
                    <a:pt x="116766" y="30802"/>
                  </a:cubicBezTo>
                  <a:cubicBezTo>
                    <a:pt x="116407" y="30481"/>
                    <a:pt x="116407" y="30481"/>
                    <a:pt x="116407" y="30481"/>
                  </a:cubicBezTo>
                  <a:cubicBezTo>
                    <a:pt x="116407" y="30802"/>
                    <a:pt x="116407" y="30802"/>
                    <a:pt x="116407" y="30802"/>
                  </a:cubicBezTo>
                  <a:cubicBezTo>
                    <a:pt x="116047" y="31122"/>
                    <a:pt x="116047" y="31122"/>
                    <a:pt x="116047" y="31122"/>
                  </a:cubicBezTo>
                  <a:cubicBezTo>
                    <a:pt x="115329" y="31122"/>
                    <a:pt x="115329" y="31122"/>
                    <a:pt x="115329" y="31122"/>
                  </a:cubicBezTo>
                  <a:cubicBezTo>
                    <a:pt x="114970" y="30802"/>
                    <a:pt x="114970" y="30802"/>
                    <a:pt x="114970" y="30802"/>
                  </a:cubicBezTo>
                  <a:cubicBezTo>
                    <a:pt x="114970" y="30481"/>
                    <a:pt x="114970" y="30481"/>
                    <a:pt x="114970" y="30481"/>
                  </a:cubicBezTo>
                  <a:cubicBezTo>
                    <a:pt x="115329" y="30160"/>
                    <a:pt x="115329" y="30160"/>
                    <a:pt x="115329" y="30160"/>
                  </a:cubicBezTo>
                  <a:cubicBezTo>
                    <a:pt x="116047" y="29197"/>
                    <a:pt x="116047" y="29197"/>
                    <a:pt x="116047" y="29197"/>
                  </a:cubicBezTo>
                  <a:cubicBezTo>
                    <a:pt x="115329" y="28877"/>
                    <a:pt x="115329" y="28877"/>
                    <a:pt x="115329" y="28877"/>
                  </a:cubicBezTo>
                  <a:cubicBezTo>
                    <a:pt x="115329" y="28235"/>
                    <a:pt x="115329" y="28235"/>
                    <a:pt x="115329" y="28235"/>
                  </a:cubicBezTo>
                  <a:cubicBezTo>
                    <a:pt x="115329" y="27914"/>
                    <a:pt x="115329" y="27914"/>
                    <a:pt x="115329" y="27914"/>
                  </a:cubicBezTo>
                  <a:cubicBezTo>
                    <a:pt x="114970" y="28235"/>
                    <a:pt x="114970" y="28235"/>
                    <a:pt x="114970" y="28235"/>
                  </a:cubicBezTo>
                  <a:cubicBezTo>
                    <a:pt x="114251" y="28235"/>
                    <a:pt x="114251" y="28235"/>
                    <a:pt x="114251" y="28235"/>
                  </a:cubicBezTo>
                  <a:cubicBezTo>
                    <a:pt x="113892" y="28235"/>
                    <a:pt x="113892" y="28235"/>
                    <a:pt x="113892" y="28235"/>
                  </a:cubicBezTo>
                  <a:cubicBezTo>
                    <a:pt x="113892" y="27914"/>
                    <a:pt x="113892" y="27914"/>
                    <a:pt x="113892" y="27914"/>
                  </a:cubicBezTo>
                  <a:cubicBezTo>
                    <a:pt x="114251" y="27272"/>
                    <a:pt x="114251" y="27272"/>
                    <a:pt x="114251" y="27272"/>
                  </a:cubicBezTo>
                  <a:cubicBezTo>
                    <a:pt x="113532" y="26631"/>
                    <a:pt x="113532" y="26631"/>
                    <a:pt x="113532" y="26631"/>
                  </a:cubicBezTo>
                  <a:cubicBezTo>
                    <a:pt x="112814" y="26631"/>
                    <a:pt x="112814" y="26631"/>
                    <a:pt x="112814" y="26631"/>
                  </a:cubicBezTo>
                  <a:cubicBezTo>
                    <a:pt x="112455" y="26631"/>
                    <a:pt x="112455" y="26631"/>
                    <a:pt x="112455" y="26631"/>
                  </a:cubicBezTo>
                  <a:cubicBezTo>
                    <a:pt x="111377" y="27272"/>
                    <a:pt x="111377" y="27272"/>
                    <a:pt x="111377" y="27272"/>
                  </a:cubicBezTo>
                  <a:cubicBezTo>
                    <a:pt x="110658" y="28235"/>
                    <a:pt x="110658" y="28235"/>
                    <a:pt x="110658" y="28235"/>
                  </a:cubicBezTo>
                  <a:cubicBezTo>
                    <a:pt x="110299" y="28235"/>
                    <a:pt x="110299" y="28235"/>
                    <a:pt x="110299" y="28235"/>
                  </a:cubicBezTo>
                  <a:cubicBezTo>
                    <a:pt x="109940" y="28235"/>
                    <a:pt x="109940" y="28235"/>
                    <a:pt x="109940" y="28235"/>
                  </a:cubicBezTo>
                  <a:cubicBezTo>
                    <a:pt x="109940" y="27914"/>
                    <a:pt x="109940" y="27914"/>
                    <a:pt x="109940" y="27914"/>
                  </a:cubicBezTo>
                  <a:cubicBezTo>
                    <a:pt x="109221" y="27914"/>
                    <a:pt x="109221" y="27914"/>
                    <a:pt x="109221" y="27914"/>
                  </a:cubicBezTo>
                  <a:cubicBezTo>
                    <a:pt x="108862" y="27272"/>
                    <a:pt x="108862" y="27272"/>
                    <a:pt x="108862" y="27272"/>
                  </a:cubicBezTo>
                  <a:cubicBezTo>
                    <a:pt x="108862" y="27914"/>
                    <a:pt x="108862" y="27914"/>
                    <a:pt x="108862" y="27914"/>
                  </a:cubicBezTo>
                  <a:cubicBezTo>
                    <a:pt x="108143" y="27272"/>
                    <a:pt x="108143" y="27272"/>
                    <a:pt x="108143" y="27272"/>
                  </a:cubicBezTo>
                  <a:cubicBezTo>
                    <a:pt x="107784" y="26951"/>
                    <a:pt x="107784" y="26951"/>
                    <a:pt x="107784" y="26951"/>
                  </a:cubicBezTo>
                  <a:cubicBezTo>
                    <a:pt x="107425" y="26951"/>
                    <a:pt x="107425" y="26951"/>
                    <a:pt x="107425" y="26951"/>
                  </a:cubicBezTo>
                  <a:cubicBezTo>
                    <a:pt x="106706" y="27272"/>
                    <a:pt x="106706" y="27272"/>
                    <a:pt x="106706" y="27272"/>
                  </a:cubicBezTo>
                  <a:cubicBezTo>
                    <a:pt x="105988" y="27272"/>
                    <a:pt x="105988" y="27272"/>
                    <a:pt x="105988" y="27272"/>
                  </a:cubicBezTo>
                  <a:cubicBezTo>
                    <a:pt x="105628" y="28235"/>
                    <a:pt x="105628" y="28235"/>
                    <a:pt x="105628" y="28235"/>
                  </a:cubicBezTo>
                  <a:cubicBezTo>
                    <a:pt x="104550" y="29197"/>
                    <a:pt x="104550" y="29197"/>
                    <a:pt x="104550" y="29197"/>
                  </a:cubicBezTo>
                  <a:cubicBezTo>
                    <a:pt x="104191" y="29839"/>
                    <a:pt x="104191" y="29839"/>
                    <a:pt x="104191" y="29839"/>
                  </a:cubicBezTo>
                  <a:cubicBezTo>
                    <a:pt x="103473" y="29839"/>
                    <a:pt x="103473" y="29839"/>
                    <a:pt x="103473" y="29839"/>
                  </a:cubicBezTo>
                  <a:cubicBezTo>
                    <a:pt x="103113" y="29839"/>
                    <a:pt x="103113" y="29839"/>
                    <a:pt x="103113" y="29839"/>
                  </a:cubicBezTo>
                  <a:cubicBezTo>
                    <a:pt x="102395" y="29839"/>
                    <a:pt x="102395" y="29839"/>
                    <a:pt x="102395" y="29839"/>
                  </a:cubicBezTo>
                  <a:cubicBezTo>
                    <a:pt x="102035" y="30160"/>
                    <a:pt x="102035" y="30160"/>
                    <a:pt x="102035" y="30160"/>
                  </a:cubicBezTo>
                  <a:cubicBezTo>
                    <a:pt x="102035" y="30481"/>
                    <a:pt x="102035" y="30481"/>
                    <a:pt x="102035" y="30481"/>
                  </a:cubicBezTo>
                  <a:cubicBezTo>
                    <a:pt x="102035" y="31122"/>
                    <a:pt x="102035" y="31122"/>
                    <a:pt x="102035" y="31122"/>
                  </a:cubicBezTo>
                  <a:cubicBezTo>
                    <a:pt x="100958" y="31443"/>
                    <a:pt x="100958" y="31443"/>
                    <a:pt x="100958" y="31443"/>
                  </a:cubicBezTo>
                  <a:cubicBezTo>
                    <a:pt x="100958" y="31443"/>
                    <a:pt x="100958" y="31443"/>
                    <a:pt x="100958" y="31443"/>
                  </a:cubicBezTo>
                  <a:cubicBezTo>
                    <a:pt x="100598" y="32406"/>
                    <a:pt x="100598" y="32406"/>
                    <a:pt x="100598" y="32406"/>
                  </a:cubicBezTo>
                  <a:cubicBezTo>
                    <a:pt x="99880" y="33368"/>
                    <a:pt x="99880" y="33368"/>
                    <a:pt x="99880" y="33368"/>
                  </a:cubicBezTo>
                  <a:cubicBezTo>
                    <a:pt x="99520" y="33368"/>
                    <a:pt x="99520" y="33368"/>
                    <a:pt x="99520" y="33368"/>
                  </a:cubicBezTo>
                  <a:cubicBezTo>
                    <a:pt x="98802" y="33368"/>
                    <a:pt x="98802" y="33368"/>
                    <a:pt x="98802" y="33368"/>
                  </a:cubicBezTo>
                  <a:cubicBezTo>
                    <a:pt x="98083" y="33689"/>
                    <a:pt x="98083" y="33689"/>
                    <a:pt x="98083" y="33689"/>
                  </a:cubicBezTo>
                  <a:cubicBezTo>
                    <a:pt x="98083" y="33689"/>
                    <a:pt x="98083" y="33689"/>
                    <a:pt x="98443" y="34010"/>
                  </a:cubicBezTo>
                  <a:cubicBezTo>
                    <a:pt x="98083" y="34010"/>
                    <a:pt x="98083" y="34010"/>
                    <a:pt x="98083" y="34010"/>
                  </a:cubicBezTo>
                  <a:cubicBezTo>
                    <a:pt x="97005" y="34010"/>
                    <a:pt x="97005" y="34010"/>
                    <a:pt x="97005" y="34010"/>
                  </a:cubicBezTo>
                  <a:cubicBezTo>
                    <a:pt x="96287" y="34010"/>
                    <a:pt x="96287" y="34010"/>
                    <a:pt x="96287" y="34010"/>
                  </a:cubicBezTo>
                  <a:cubicBezTo>
                    <a:pt x="96287" y="34652"/>
                    <a:pt x="96287" y="34652"/>
                    <a:pt x="96287" y="34652"/>
                  </a:cubicBezTo>
                  <a:cubicBezTo>
                    <a:pt x="97005" y="35294"/>
                    <a:pt x="97005" y="35294"/>
                    <a:pt x="97005" y="35294"/>
                  </a:cubicBezTo>
                  <a:cubicBezTo>
                    <a:pt x="97365" y="35294"/>
                    <a:pt x="97365" y="35294"/>
                    <a:pt x="97365" y="35294"/>
                  </a:cubicBezTo>
                  <a:cubicBezTo>
                    <a:pt x="98443" y="35614"/>
                    <a:pt x="98443" y="35614"/>
                    <a:pt x="98443" y="35614"/>
                  </a:cubicBezTo>
                  <a:cubicBezTo>
                    <a:pt x="98443" y="36256"/>
                    <a:pt x="98443" y="36256"/>
                    <a:pt x="98443" y="36256"/>
                  </a:cubicBezTo>
                  <a:cubicBezTo>
                    <a:pt x="98443" y="37219"/>
                    <a:pt x="98443" y="37219"/>
                    <a:pt x="98443" y="37219"/>
                  </a:cubicBezTo>
                  <a:cubicBezTo>
                    <a:pt x="98802" y="37540"/>
                    <a:pt x="98802" y="37540"/>
                    <a:pt x="98802" y="37540"/>
                  </a:cubicBezTo>
                  <a:cubicBezTo>
                    <a:pt x="98443" y="37860"/>
                    <a:pt x="98443" y="37860"/>
                    <a:pt x="98443" y="37860"/>
                  </a:cubicBezTo>
                  <a:cubicBezTo>
                    <a:pt x="97365" y="37860"/>
                    <a:pt x="97365" y="37860"/>
                    <a:pt x="97365" y="37860"/>
                  </a:cubicBezTo>
                  <a:cubicBezTo>
                    <a:pt x="96287" y="37860"/>
                    <a:pt x="96287" y="37860"/>
                    <a:pt x="96287" y="37860"/>
                  </a:cubicBezTo>
                  <a:cubicBezTo>
                    <a:pt x="95928" y="37860"/>
                    <a:pt x="95928" y="37860"/>
                    <a:pt x="95928" y="37860"/>
                  </a:cubicBezTo>
                  <a:cubicBezTo>
                    <a:pt x="95209" y="37860"/>
                    <a:pt x="95209" y="37860"/>
                    <a:pt x="95209" y="37860"/>
                  </a:cubicBezTo>
                  <a:cubicBezTo>
                    <a:pt x="93772" y="37860"/>
                    <a:pt x="93772" y="37860"/>
                    <a:pt x="93772" y="37860"/>
                  </a:cubicBezTo>
                  <a:cubicBezTo>
                    <a:pt x="91616" y="37540"/>
                    <a:pt x="91616" y="37540"/>
                    <a:pt x="91616" y="37540"/>
                  </a:cubicBezTo>
                  <a:cubicBezTo>
                    <a:pt x="91257" y="37860"/>
                    <a:pt x="91257" y="37860"/>
                    <a:pt x="91257" y="37860"/>
                  </a:cubicBezTo>
                  <a:cubicBezTo>
                    <a:pt x="90538" y="37860"/>
                    <a:pt x="90538" y="37860"/>
                    <a:pt x="90538" y="37860"/>
                  </a:cubicBezTo>
                  <a:cubicBezTo>
                    <a:pt x="89820" y="38502"/>
                    <a:pt x="89820" y="38502"/>
                    <a:pt x="89820" y="38502"/>
                  </a:cubicBezTo>
                  <a:cubicBezTo>
                    <a:pt x="88742" y="37860"/>
                    <a:pt x="88742" y="37860"/>
                    <a:pt x="88742" y="37860"/>
                  </a:cubicBezTo>
                  <a:cubicBezTo>
                    <a:pt x="87664" y="37860"/>
                    <a:pt x="87664" y="37860"/>
                    <a:pt x="87664" y="37860"/>
                  </a:cubicBezTo>
                  <a:cubicBezTo>
                    <a:pt x="86227" y="37540"/>
                    <a:pt x="86227" y="37540"/>
                    <a:pt x="86227" y="37540"/>
                  </a:cubicBezTo>
                  <a:cubicBezTo>
                    <a:pt x="85508" y="37219"/>
                    <a:pt x="85508" y="37219"/>
                    <a:pt x="85508" y="37219"/>
                  </a:cubicBezTo>
                  <a:cubicBezTo>
                    <a:pt x="85149" y="36577"/>
                    <a:pt x="85149" y="36577"/>
                    <a:pt x="85149" y="36577"/>
                  </a:cubicBezTo>
                  <a:cubicBezTo>
                    <a:pt x="84431" y="36256"/>
                    <a:pt x="84431" y="36256"/>
                    <a:pt x="84431" y="36256"/>
                  </a:cubicBezTo>
                  <a:cubicBezTo>
                    <a:pt x="85149" y="35614"/>
                    <a:pt x="85149" y="35614"/>
                    <a:pt x="85149" y="35614"/>
                  </a:cubicBezTo>
                  <a:cubicBezTo>
                    <a:pt x="84431" y="35294"/>
                    <a:pt x="84431" y="35294"/>
                    <a:pt x="84431" y="35294"/>
                  </a:cubicBezTo>
                  <a:cubicBezTo>
                    <a:pt x="84431" y="34652"/>
                    <a:pt x="84431" y="34652"/>
                    <a:pt x="84431" y="34652"/>
                  </a:cubicBezTo>
                  <a:cubicBezTo>
                    <a:pt x="84431" y="34652"/>
                    <a:pt x="84431" y="34652"/>
                    <a:pt x="84431" y="34652"/>
                  </a:cubicBezTo>
                  <a:cubicBezTo>
                    <a:pt x="84431" y="34331"/>
                    <a:pt x="84431" y="34331"/>
                    <a:pt x="84431" y="34331"/>
                  </a:cubicBezTo>
                  <a:cubicBezTo>
                    <a:pt x="84431" y="34331"/>
                    <a:pt x="84431" y="34331"/>
                    <a:pt x="84431" y="34331"/>
                  </a:cubicBezTo>
                  <a:cubicBezTo>
                    <a:pt x="84431" y="34010"/>
                    <a:pt x="84431" y="34010"/>
                    <a:pt x="84431" y="34010"/>
                  </a:cubicBezTo>
                  <a:cubicBezTo>
                    <a:pt x="84431" y="33368"/>
                    <a:pt x="84431" y="33368"/>
                    <a:pt x="84431" y="33368"/>
                  </a:cubicBezTo>
                  <a:cubicBezTo>
                    <a:pt x="84071" y="32727"/>
                    <a:pt x="84071" y="32727"/>
                    <a:pt x="84071" y="32727"/>
                  </a:cubicBezTo>
                  <a:cubicBezTo>
                    <a:pt x="84071" y="32406"/>
                    <a:pt x="84071" y="32406"/>
                    <a:pt x="84071" y="32406"/>
                  </a:cubicBezTo>
                  <a:cubicBezTo>
                    <a:pt x="83353" y="32406"/>
                    <a:pt x="83353" y="32406"/>
                    <a:pt x="83353" y="32406"/>
                  </a:cubicBezTo>
                  <a:cubicBezTo>
                    <a:pt x="82994" y="32406"/>
                    <a:pt x="82994" y="32406"/>
                    <a:pt x="82994" y="32406"/>
                  </a:cubicBezTo>
                  <a:cubicBezTo>
                    <a:pt x="81556" y="33048"/>
                    <a:pt x="81556" y="33048"/>
                    <a:pt x="81556" y="33048"/>
                  </a:cubicBezTo>
                  <a:cubicBezTo>
                    <a:pt x="81556" y="33368"/>
                    <a:pt x="81556" y="33368"/>
                    <a:pt x="81556" y="33368"/>
                  </a:cubicBezTo>
                  <a:cubicBezTo>
                    <a:pt x="81556" y="34652"/>
                    <a:pt x="81556" y="34652"/>
                    <a:pt x="81556" y="34652"/>
                  </a:cubicBezTo>
                  <a:cubicBezTo>
                    <a:pt x="81556" y="35614"/>
                    <a:pt x="81556" y="35614"/>
                    <a:pt x="81556" y="35614"/>
                  </a:cubicBezTo>
                  <a:cubicBezTo>
                    <a:pt x="81556" y="36577"/>
                    <a:pt x="81556" y="36577"/>
                    <a:pt x="81556" y="36577"/>
                  </a:cubicBezTo>
                  <a:cubicBezTo>
                    <a:pt x="82634" y="37540"/>
                    <a:pt x="82634" y="37540"/>
                    <a:pt x="82634" y="37540"/>
                  </a:cubicBezTo>
                  <a:cubicBezTo>
                    <a:pt x="82634" y="38823"/>
                    <a:pt x="82634" y="38823"/>
                    <a:pt x="82634" y="38823"/>
                  </a:cubicBezTo>
                  <a:cubicBezTo>
                    <a:pt x="81916" y="39465"/>
                    <a:pt x="81916" y="39465"/>
                    <a:pt x="81916" y="39465"/>
                  </a:cubicBezTo>
                  <a:cubicBezTo>
                    <a:pt x="81556" y="39786"/>
                    <a:pt x="81556" y="39786"/>
                    <a:pt x="81556" y="39786"/>
                  </a:cubicBezTo>
                  <a:cubicBezTo>
                    <a:pt x="79760" y="39786"/>
                    <a:pt x="79760" y="39786"/>
                    <a:pt x="79760" y="39786"/>
                  </a:cubicBezTo>
                  <a:cubicBezTo>
                    <a:pt x="78323" y="39786"/>
                    <a:pt x="78323" y="39786"/>
                    <a:pt x="78323" y="39786"/>
                  </a:cubicBezTo>
                  <a:cubicBezTo>
                    <a:pt x="77964" y="38823"/>
                    <a:pt x="77964" y="38823"/>
                    <a:pt x="77964" y="38823"/>
                  </a:cubicBezTo>
                  <a:cubicBezTo>
                    <a:pt x="76886" y="39465"/>
                    <a:pt x="76886" y="39465"/>
                    <a:pt x="76886" y="39465"/>
                  </a:cubicBezTo>
                  <a:cubicBezTo>
                    <a:pt x="75808" y="39465"/>
                    <a:pt x="75808" y="39465"/>
                    <a:pt x="75808" y="39465"/>
                  </a:cubicBezTo>
                  <a:cubicBezTo>
                    <a:pt x="74730" y="38823"/>
                    <a:pt x="74730" y="38823"/>
                    <a:pt x="74730" y="38823"/>
                  </a:cubicBezTo>
                  <a:cubicBezTo>
                    <a:pt x="73652" y="38823"/>
                    <a:pt x="73652" y="38823"/>
                    <a:pt x="73652" y="38823"/>
                  </a:cubicBezTo>
                  <a:cubicBezTo>
                    <a:pt x="72574" y="38823"/>
                    <a:pt x="72574" y="38823"/>
                    <a:pt x="72574" y="38823"/>
                  </a:cubicBezTo>
                  <a:cubicBezTo>
                    <a:pt x="72574" y="38502"/>
                    <a:pt x="72574" y="38502"/>
                    <a:pt x="72574" y="38502"/>
                  </a:cubicBezTo>
                  <a:cubicBezTo>
                    <a:pt x="72215" y="37860"/>
                    <a:pt x="72215" y="37860"/>
                    <a:pt x="72215" y="37860"/>
                  </a:cubicBezTo>
                  <a:cubicBezTo>
                    <a:pt x="71497" y="37860"/>
                    <a:pt x="71497" y="37860"/>
                    <a:pt x="71497" y="37860"/>
                  </a:cubicBezTo>
                  <a:cubicBezTo>
                    <a:pt x="70778" y="37860"/>
                    <a:pt x="70778" y="37860"/>
                    <a:pt x="70778" y="37860"/>
                  </a:cubicBezTo>
                  <a:cubicBezTo>
                    <a:pt x="70778" y="38502"/>
                    <a:pt x="70778" y="38502"/>
                    <a:pt x="70778" y="38502"/>
                  </a:cubicBezTo>
                  <a:cubicBezTo>
                    <a:pt x="70059" y="37860"/>
                    <a:pt x="70059" y="37860"/>
                    <a:pt x="70059" y="37860"/>
                  </a:cubicBezTo>
                  <a:cubicBezTo>
                    <a:pt x="68982" y="37540"/>
                    <a:pt x="68982" y="37540"/>
                    <a:pt x="68982" y="37540"/>
                  </a:cubicBezTo>
                  <a:cubicBezTo>
                    <a:pt x="67904" y="37219"/>
                    <a:pt x="67904" y="37219"/>
                    <a:pt x="67904" y="37219"/>
                  </a:cubicBezTo>
                  <a:cubicBezTo>
                    <a:pt x="67544" y="36577"/>
                    <a:pt x="67544" y="36577"/>
                    <a:pt x="67544" y="36577"/>
                  </a:cubicBezTo>
                  <a:cubicBezTo>
                    <a:pt x="67544" y="36256"/>
                    <a:pt x="67544" y="36256"/>
                    <a:pt x="67544" y="36256"/>
                  </a:cubicBezTo>
                  <a:cubicBezTo>
                    <a:pt x="67185" y="35614"/>
                    <a:pt x="67185" y="35614"/>
                    <a:pt x="67185" y="35614"/>
                  </a:cubicBezTo>
                  <a:cubicBezTo>
                    <a:pt x="65029" y="35294"/>
                    <a:pt x="65029" y="35294"/>
                    <a:pt x="65029" y="35294"/>
                  </a:cubicBezTo>
                  <a:cubicBezTo>
                    <a:pt x="63952" y="35294"/>
                    <a:pt x="63952" y="35294"/>
                    <a:pt x="63952" y="35294"/>
                  </a:cubicBezTo>
                  <a:cubicBezTo>
                    <a:pt x="63952" y="35614"/>
                    <a:pt x="63952" y="35614"/>
                    <a:pt x="63952" y="35614"/>
                  </a:cubicBezTo>
                  <a:cubicBezTo>
                    <a:pt x="62874" y="35294"/>
                    <a:pt x="62874" y="35294"/>
                    <a:pt x="62874" y="35294"/>
                  </a:cubicBezTo>
                  <a:cubicBezTo>
                    <a:pt x="61796" y="35294"/>
                    <a:pt x="61796" y="35294"/>
                    <a:pt x="61796" y="35294"/>
                  </a:cubicBezTo>
                  <a:cubicBezTo>
                    <a:pt x="61437" y="35294"/>
                    <a:pt x="61437" y="35294"/>
                    <a:pt x="61437" y="35294"/>
                  </a:cubicBezTo>
                  <a:cubicBezTo>
                    <a:pt x="60359" y="35294"/>
                    <a:pt x="60359" y="35294"/>
                    <a:pt x="60359" y="35294"/>
                  </a:cubicBezTo>
                  <a:cubicBezTo>
                    <a:pt x="59281" y="34652"/>
                    <a:pt x="59281" y="34652"/>
                    <a:pt x="59281" y="34652"/>
                  </a:cubicBezTo>
                  <a:cubicBezTo>
                    <a:pt x="58922" y="34331"/>
                    <a:pt x="58922" y="34331"/>
                    <a:pt x="58922" y="34331"/>
                  </a:cubicBezTo>
                  <a:cubicBezTo>
                    <a:pt x="57125" y="34010"/>
                    <a:pt x="57125" y="34010"/>
                    <a:pt x="57125" y="34010"/>
                  </a:cubicBezTo>
                  <a:cubicBezTo>
                    <a:pt x="56047" y="33368"/>
                    <a:pt x="56047" y="33368"/>
                    <a:pt x="56047" y="33368"/>
                  </a:cubicBezTo>
                  <a:cubicBezTo>
                    <a:pt x="55688" y="33048"/>
                    <a:pt x="55688" y="33048"/>
                    <a:pt x="55688" y="33048"/>
                  </a:cubicBezTo>
                  <a:cubicBezTo>
                    <a:pt x="55329" y="33368"/>
                    <a:pt x="55329" y="33368"/>
                    <a:pt x="55329" y="33368"/>
                  </a:cubicBezTo>
                  <a:cubicBezTo>
                    <a:pt x="54251" y="33048"/>
                    <a:pt x="54251" y="33048"/>
                    <a:pt x="54251" y="33048"/>
                  </a:cubicBezTo>
                  <a:cubicBezTo>
                    <a:pt x="53173" y="32406"/>
                    <a:pt x="53173" y="32406"/>
                    <a:pt x="53173" y="32406"/>
                  </a:cubicBezTo>
                  <a:cubicBezTo>
                    <a:pt x="51017" y="30481"/>
                    <a:pt x="51017" y="30481"/>
                    <a:pt x="51017" y="30481"/>
                  </a:cubicBezTo>
                  <a:cubicBezTo>
                    <a:pt x="48862" y="29839"/>
                    <a:pt x="48862" y="29839"/>
                    <a:pt x="48862" y="29839"/>
                  </a:cubicBezTo>
                  <a:cubicBezTo>
                    <a:pt x="48502" y="30160"/>
                    <a:pt x="48502" y="30160"/>
                    <a:pt x="48502" y="30160"/>
                  </a:cubicBezTo>
                  <a:cubicBezTo>
                    <a:pt x="48143" y="29839"/>
                    <a:pt x="48143" y="29839"/>
                    <a:pt x="48143" y="29839"/>
                  </a:cubicBezTo>
                  <a:cubicBezTo>
                    <a:pt x="47065" y="29197"/>
                    <a:pt x="47065" y="29197"/>
                    <a:pt x="47065" y="29197"/>
                  </a:cubicBezTo>
                  <a:cubicBezTo>
                    <a:pt x="47065" y="28877"/>
                    <a:pt x="47065" y="28877"/>
                    <a:pt x="47065" y="28877"/>
                  </a:cubicBezTo>
                  <a:cubicBezTo>
                    <a:pt x="47065" y="28235"/>
                    <a:pt x="47065" y="28235"/>
                    <a:pt x="47065" y="28235"/>
                  </a:cubicBezTo>
                  <a:cubicBezTo>
                    <a:pt x="47425" y="27272"/>
                    <a:pt x="47425" y="27272"/>
                    <a:pt x="47425" y="27272"/>
                  </a:cubicBezTo>
                  <a:cubicBezTo>
                    <a:pt x="47425" y="26951"/>
                    <a:pt x="47425" y="26951"/>
                    <a:pt x="47425" y="26951"/>
                  </a:cubicBezTo>
                  <a:cubicBezTo>
                    <a:pt x="47425" y="26631"/>
                    <a:pt x="47425" y="26631"/>
                    <a:pt x="47425" y="26631"/>
                  </a:cubicBezTo>
                  <a:cubicBezTo>
                    <a:pt x="47425" y="25668"/>
                    <a:pt x="47425" y="25668"/>
                    <a:pt x="47425" y="25668"/>
                  </a:cubicBezTo>
                  <a:cubicBezTo>
                    <a:pt x="48502" y="24064"/>
                    <a:pt x="48502" y="24064"/>
                    <a:pt x="48502" y="24064"/>
                  </a:cubicBezTo>
                  <a:cubicBezTo>
                    <a:pt x="48862" y="23422"/>
                    <a:pt x="48862" y="23422"/>
                    <a:pt x="48862" y="23422"/>
                  </a:cubicBezTo>
                  <a:cubicBezTo>
                    <a:pt x="49580" y="23422"/>
                    <a:pt x="49580" y="23422"/>
                    <a:pt x="49580" y="23422"/>
                  </a:cubicBezTo>
                  <a:cubicBezTo>
                    <a:pt x="48862" y="22780"/>
                    <a:pt x="48862" y="22780"/>
                    <a:pt x="48862" y="22780"/>
                  </a:cubicBezTo>
                  <a:cubicBezTo>
                    <a:pt x="48502" y="22459"/>
                    <a:pt x="48502" y="22459"/>
                    <a:pt x="48502" y="22459"/>
                  </a:cubicBezTo>
                  <a:cubicBezTo>
                    <a:pt x="48143" y="22139"/>
                    <a:pt x="48143" y="22139"/>
                    <a:pt x="48143" y="22139"/>
                  </a:cubicBezTo>
                  <a:cubicBezTo>
                    <a:pt x="47065" y="21818"/>
                    <a:pt x="47065" y="21818"/>
                    <a:pt x="47065" y="21818"/>
                  </a:cubicBezTo>
                  <a:cubicBezTo>
                    <a:pt x="45988" y="21497"/>
                    <a:pt x="45988" y="21497"/>
                    <a:pt x="45988" y="21497"/>
                  </a:cubicBezTo>
                  <a:cubicBezTo>
                    <a:pt x="45988" y="20855"/>
                    <a:pt x="45988" y="20855"/>
                    <a:pt x="45988" y="20855"/>
                  </a:cubicBezTo>
                  <a:cubicBezTo>
                    <a:pt x="45269" y="20534"/>
                    <a:pt x="45269" y="20534"/>
                    <a:pt x="45269" y="20534"/>
                  </a:cubicBezTo>
                  <a:cubicBezTo>
                    <a:pt x="44191" y="20213"/>
                    <a:pt x="44191" y="20213"/>
                    <a:pt x="44191" y="20213"/>
                  </a:cubicBezTo>
                  <a:cubicBezTo>
                    <a:pt x="43832" y="19572"/>
                    <a:pt x="43832" y="19572"/>
                    <a:pt x="43832" y="19572"/>
                  </a:cubicBezTo>
                  <a:cubicBezTo>
                    <a:pt x="42754" y="19572"/>
                    <a:pt x="42754" y="19572"/>
                    <a:pt x="42754" y="19572"/>
                  </a:cubicBezTo>
                  <a:cubicBezTo>
                    <a:pt x="41676" y="19251"/>
                    <a:pt x="41676" y="19251"/>
                    <a:pt x="41676" y="19251"/>
                  </a:cubicBezTo>
                  <a:cubicBezTo>
                    <a:pt x="41317" y="18609"/>
                    <a:pt x="41317" y="18609"/>
                    <a:pt x="41317" y="18609"/>
                  </a:cubicBezTo>
                  <a:cubicBezTo>
                    <a:pt x="40598" y="18288"/>
                    <a:pt x="40598" y="18288"/>
                    <a:pt x="40598" y="18288"/>
                  </a:cubicBezTo>
                  <a:cubicBezTo>
                    <a:pt x="40239" y="17647"/>
                    <a:pt x="40239" y="17647"/>
                    <a:pt x="40239" y="17647"/>
                  </a:cubicBezTo>
                  <a:cubicBezTo>
                    <a:pt x="39880" y="18288"/>
                    <a:pt x="39880" y="18288"/>
                    <a:pt x="39880" y="18288"/>
                  </a:cubicBezTo>
                  <a:cubicBezTo>
                    <a:pt x="39161" y="18288"/>
                    <a:pt x="39161" y="18288"/>
                    <a:pt x="39161" y="18288"/>
                  </a:cubicBezTo>
                  <a:cubicBezTo>
                    <a:pt x="39161" y="17647"/>
                    <a:pt x="39161" y="17647"/>
                    <a:pt x="39161" y="17647"/>
                  </a:cubicBezTo>
                  <a:cubicBezTo>
                    <a:pt x="38802" y="16684"/>
                    <a:pt x="38802" y="16684"/>
                    <a:pt x="38802" y="16684"/>
                  </a:cubicBezTo>
                  <a:cubicBezTo>
                    <a:pt x="38083" y="15401"/>
                    <a:pt x="38083" y="15401"/>
                    <a:pt x="38083" y="15401"/>
                  </a:cubicBezTo>
                  <a:cubicBezTo>
                    <a:pt x="37724" y="15080"/>
                    <a:pt x="37724" y="15080"/>
                    <a:pt x="37724" y="15080"/>
                  </a:cubicBezTo>
                  <a:cubicBezTo>
                    <a:pt x="37005" y="14438"/>
                    <a:pt x="37005" y="14438"/>
                    <a:pt x="37005" y="14438"/>
                  </a:cubicBezTo>
                  <a:cubicBezTo>
                    <a:pt x="36646" y="13475"/>
                    <a:pt x="36646" y="13475"/>
                    <a:pt x="36646" y="13475"/>
                  </a:cubicBezTo>
                  <a:cubicBezTo>
                    <a:pt x="36646" y="12834"/>
                    <a:pt x="36646" y="12834"/>
                    <a:pt x="36646" y="12834"/>
                  </a:cubicBezTo>
                  <a:cubicBezTo>
                    <a:pt x="37005" y="12834"/>
                    <a:pt x="37005" y="12834"/>
                    <a:pt x="37005" y="12834"/>
                  </a:cubicBezTo>
                  <a:cubicBezTo>
                    <a:pt x="37724" y="12834"/>
                    <a:pt x="37724" y="12834"/>
                    <a:pt x="37724" y="12834"/>
                  </a:cubicBezTo>
                  <a:cubicBezTo>
                    <a:pt x="38083" y="13155"/>
                    <a:pt x="38083" y="13155"/>
                    <a:pt x="38083" y="13155"/>
                  </a:cubicBezTo>
                  <a:cubicBezTo>
                    <a:pt x="38802" y="13475"/>
                    <a:pt x="38802" y="13475"/>
                    <a:pt x="38802" y="13475"/>
                  </a:cubicBezTo>
                  <a:cubicBezTo>
                    <a:pt x="39161" y="13155"/>
                    <a:pt x="39161" y="13155"/>
                    <a:pt x="39161" y="13155"/>
                  </a:cubicBezTo>
                  <a:cubicBezTo>
                    <a:pt x="39880" y="13155"/>
                    <a:pt x="39880" y="13155"/>
                    <a:pt x="39880" y="13155"/>
                  </a:cubicBezTo>
                  <a:cubicBezTo>
                    <a:pt x="40239" y="13155"/>
                    <a:pt x="40239" y="13155"/>
                    <a:pt x="40239" y="13155"/>
                  </a:cubicBezTo>
                  <a:cubicBezTo>
                    <a:pt x="40598" y="12834"/>
                    <a:pt x="40598" y="12834"/>
                    <a:pt x="40598" y="12834"/>
                  </a:cubicBezTo>
                  <a:cubicBezTo>
                    <a:pt x="40598" y="12192"/>
                    <a:pt x="40598" y="12192"/>
                    <a:pt x="40598" y="12192"/>
                  </a:cubicBezTo>
                  <a:cubicBezTo>
                    <a:pt x="40598" y="11871"/>
                    <a:pt x="40598" y="11871"/>
                    <a:pt x="40598" y="11871"/>
                  </a:cubicBezTo>
                  <a:cubicBezTo>
                    <a:pt x="40239" y="11229"/>
                    <a:pt x="40239" y="11229"/>
                    <a:pt x="40239" y="11229"/>
                  </a:cubicBezTo>
                  <a:cubicBezTo>
                    <a:pt x="39880" y="10267"/>
                    <a:pt x="39880" y="10267"/>
                    <a:pt x="39880" y="10267"/>
                  </a:cubicBezTo>
                  <a:cubicBezTo>
                    <a:pt x="39880" y="9946"/>
                    <a:pt x="39880" y="9946"/>
                    <a:pt x="39880" y="9946"/>
                  </a:cubicBezTo>
                  <a:cubicBezTo>
                    <a:pt x="38802" y="9625"/>
                    <a:pt x="38802" y="9625"/>
                    <a:pt x="38802" y="9625"/>
                  </a:cubicBezTo>
                  <a:cubicBezTo>
                    <a:pt x="37724" y="8983"/>
                    <a:pt x="37724" y="8983"/>
                    <a:pt x="37724" y="8983"/>
                  </a:cubicBezTo>
                  <a:cubicBezTo>
                    <a:pt x="37365" y="8663"/>
                    <a:pt x="37365" y="8663"/>
                    <a:pt x="37365" y="8663"/>
                  </a:cubicBezTo>
                  <a:cubicBezTo>
                    <a:pt x="36646" y="8021"/>
                    <a:pt x="36646" y="8021"/>
                    <a:pt x="36646" y="8021"/>
                  </a:cubicBezTo>
                  <a:cubicBezTo>
                    <a:pt x="36646" y="7058"/>
                    <a:pt x="36646" y="7058"/>
                    <a:pt x="36646" y="7058"/>
                  </a:cubicBezTo>
                  <a:cubicBezTo>
                    <a:pt x="36287" y="5775"/>
                    <a:pt x="36287" y="5775"/>
                    <a:pt x="36287" y="5775"/>
                  </a:cubicBezTo>
                  <a:cubicBezTo>
                    <a:pt x="36646" y="5775"/>
                    <a:pt x="36646" y="5775"/>
                    <a:pt x="36646" y="5775"/>
                  </a:cubicBezTo>
                  <a:cubicBezTo>
                    <a:pt x="37005" y="5775"/>
                    <a:pt x="37005" y="5775"/>
                    <a:pt x="37005" y="5775"/>
                  </a:cubicBezTo>
                  <a:cubicBezTo>
                    <a:pt x="37005" y="5454"/>
                    <a:pt x="37005" y="5454"/>
                    <a:pt x="37005" y="5454"/>
                  </a:cubicBezTo>
                  <a:cubicBezTo>
                    <a:pt x="36646" y="5454"/>
                    <a:pt x="36646" y="5454"/>
                    <a:pt x="36646" y="5454"/>
                  </a:cubicBezTo>
                  <a:cubicBezTo>
                    <a:pt x="35209" y="4491"/>
                    <a:pt x="35209" y="4491"/>
                    <a:pt x="35209" y="4491"/>
                  </a:cubicBezTo>
                  <a:cubicBezTo>
                    <a:pt x="33413" y="3529"/>
                    <a:pt x="33413" y="3529"/>
                    <a:pt x="33413" y="3529"/>
                  </a:cubicBezTo>
                  <a:cubicBezTo>
                    <a:pt x="33053" y="2887"/>
                    <a:pt x="33053" y="2887"/>
                    <a:pt x="33053" y="2887"/>
                  </a:cubicBezTo>
                  <a:cubicBezTo>
                    <a:pt x="32694" y="2245"/>
                    <a:pt x="32694" y="2245"/>
                    <a:pt x="32694" y="2245"/>
                  </a:cubicBezTo>
                  <a:cubicBezTo>
                    <a:pt x="31976" y="1283"/>
                    <a:pt x="31976" y="1283"/>
                    <a:pt x="31976" y="1283"/>
                  </a:cubicBezTo>
                  <a:cubicBezTo>
                    <a:pt x="30898" y="320"/>
                    <a:pt x="30898" y="320"/>
                    <a:pt x="30898" y="320"/>
                  </a:cubicBezTo>
                  <a:cubicBezTo>
                    <a:pt x="30538" y="0"/>
                    <a:pt x="30538" y="0"/>
                    <a:pt x="30538" y="0"/>
                  </a:cubicBezTo>
                  <a:cubicBezTo>
                    <a:pt x="29461" y="641"/>
                    <a:pt x="29461" y="641"/>
                    <a:pt x="29461" y="641"/>
                  </a:cubicBezTo>
                  <a:cubicBezTo>
                    <a:pt x="28383" y="1283"/>
                    <a:pt x="28383" y="1283"/>
                    <a:pt x="28383" y="1283"/>
                  </a:cubicBezTo>
                  <a:cubicBezTo>
                    <a:pt x="28383" y="1604"/>
                    <a:pt x="28383" y="1604"/>
                    <a:pt x="28383" y="1604"/>
                  </a:cubicBezTo>
                  <a:cubicBezTo>
                    <a:pt x="28023" y="2566"/>
                    <a:pt x="28023" y="2566"/>
                    <a:pt x="28023" y="2566"/>
                  </a:cubicBezTo>
                  <a:cubicBezTo>
                    <a:pt x="27305" y="2887"/>
                    <a:pt x="27305" y="2887"/>
                    <a:pt x="27305" y="2887"/>
                  </a:cubicBezTo>
                  <a:cubicBezTo>
                    <a:pt x="25868" y="3529"/>
                    <a:pt x="25868" y="3529"/>
                    <a:pt x="25868" y="3529"/>
                  </a:cubicBezTo>
                  <a:cubicBezTo>
                    <a:pt x="24431" y="3850"/>
                    <a:pt x="24431" y="3850"/>
                    <a:pt x="24431" y="3850"/>
                  </a:cubicBezTo>
                  <a:cubicBezTo>
                    <a:pt x="23353" y="4491"/>
                    <a:pt x="23353" y="4491"/>
                    <a:pt x="23353" y="4491"/>
                  </a:cubicBezTo>
                  <a:cubicBezTo>
                    <a:pt x="22275" y="4491"/>
                    <a:pt x="22275" y="4491"/>
                    <a:pt x="22275" y="4491"/>
                  </a:cubicBezTo>
                  <a:cubicBezTo>
                    <a:pt x="20119" y="3850"/>
                    <a:pt x="20119" y="3850"/>
                    <a:pt x="20119" y="3850"/>
                  </a:cubicBezTo>
                  <a:cubicBezTo>
                    <a:pt x="18682" y="3529"/>
                    <a:pt x="18682" y="3529"/>
                    <a:pt x="18682" y="3529"/>
                  </a:cubicBezTo>
                  <a:cubicBezTo>
                    <a:pt x="17604" y="2887"/>
                    <a:pt x="17604" y="2887"/>
                    <a:pt x="17604" y="2887"/>
                  </a:cubicBezTo>
                  <a:cubicBezTo>
                    <a:pt x="16526" y="3529"/>
                    <a:pt x="16526" y="3529"/>
                    <a:pt x="16526" y="3529"/>
                  </a:cubicBezTo>
                  <a:cubicBezTo>
                    <a:pt x="15449" y="4491"/>
                    <a:pt x="15449" y="4491"/>
                    <a:pt x="15449" y="4491"/>
                  </a:cubicBezTo>
                  <a:cubicBezTo>
                    <a:pt x="15449" y="4812"/>
                    <a:pt x="15449" y="4812"/>
                    <a:pt x="15449" y="4812"/>
                  </a:cubicBezTo>
                  <a:cubicBezTo>
                    <a:pt x="16167" y="5454"/>
                    <a:pt x="16167" y="5454"/>
                    <a:pt x="16167" y="5454"/>
                  </a:cubicBezTo>
                  <a:cubicBezTo>
                    <a:pt x="16526" y="5454"/>
                    <a:pt x="16526" y="5454"/>
                    <a:pt x="16526" y="5454"/>
                  </a:cubicBezTo>
                  <a:cubicBezTo>
                    <a:pt x="16526" y="5775"/>
                    <a:pt x="16526" y="5775"/>
                    <a:pt x="16526" y="5775"/>
                  </a:cubicBezTo>
                  <a:cubicBezTo>
                    <a:pt x="16526" y="6417"/>
                    <a:pt x="16526" y="6417"/>
                    <a:pt x="16526" y="6417"/>
                  </a:cubicBezTo>
                  <a:cubicBezTo>
                    <a:pt x="17604" y="6417"/>
                    <a:pt x="17604" y="6417"/>
                    <a:pt x="17604" y="6417"/>
                  </a:cubicBezTo>
                  <a:cubicBezTo>
                    <a:pt x="17964" y="6737"/>
                    <a:pt x="17964" y="6737"/>
                    <a:pt x="17964" y="6737"/>
                  </a:cubicBezTo>
                  <a:cubicBezTo>
                    <a:pt x="17245" y="7700"/>
                    <a:pt x="17245" y="7700"/>
                    <a:pt x="17245" y="7700"/>
                  </a:cubicBezTo>
                  <a:cubicBezTo>
                    <a:pt x="17245" y="8021"/>
                    <a:pt x="17245" y="8021"/>
                    <a:pt x="17245" y="8021"/>
                  </a:cubicBezTo>
                  <a:cubicBezTo>
                    <a:pt x="17604" y="8021"/>
                    <a:pt x="17604" y="8021"/>
                    <a:pt x="17604" y="8021"/>
                  </a:cubicBezTo>
                  <a:cubicBezTo>
                    <a:pt x="17964" y="8663"/>
                    <a:pt x="17964" y="8663"/>
                    <a:pt x="17964" y="8663"/>
                  </a:cubicBezTo>
                  <a:cubicBezTo>
                    <a:pt x="17964" y="8983"/>
                    <a:pt x="17964" y="8983"/>
                    <a:pt x="17964" y="8983"/>
                  </a:cubicBezTo>
                  <a:cubicBezTo>
                    <a:pt x="17604" y="9946"/>
                    <a:pt x="17604" y="9946"/>
                    <a:pt x="17604" y="9946"/>
                  </a:cubicBezTo>
                  <a:cubicBezTo>
                    <a:pt x="17964" y="9946"/>
                    <a:pt x="17964" y="9946"/>
                    <a:pt x="17964" y="9946"/>
                  </a:cubicBezTo>
                  <a:cubicBezTo>
                    <a:pt x="19041" y="10909"/>
                    <a:pt x="19041" y="10909"/>
                    <a:pt x="19041" y="10909"/>
                  </a:cubicBezTo>
                  <a:cubicBezTo>
                    <a:pt x="19760" y="11229"/>
                    <a:pt x="19760" y="11229"/>
                    <a:pt x="19760" y="11229"/>
                  </a:cubicBezTo>
                  <a:cubicBezTo>
                    <a:pt x="19760" y="11871"/>
                    <a:pt x="19760" y="11871"/>
                    <a:pt x="19760" y="11871"/>
                  </a:cubicBezTo>
                  <a:cubicBezTo>
                    <a:pt x="20119" y="11871"/>
                    <a:pt x="20119" y="11871"/>
                    <a:pt x="20119" y="11871"/>
                  </a:cubicBezTo>
                  <a:cubicBezTo>
                    <a:pt x="20838" y="12192"/>
                    <a:pt x="20838" y="12192"/>
                    <a:pt x="20838" y="12192"/>
                  </a:cubicBezTo>
                  <a:cubicBezTo>
                    <a:pt x="21197" y="12834"/>
                    <a:pt x="21197" y="12834"/>
                    <a:pt x="21197" y="12834"/>
                  </a:cubicBezTo>
                  <a:cubicBezTo>
                    <a:pt x="21556" y="13155"/>
                    <a:pt x="21556" y="13155"/>
                    <a:pt x="21556" y="13155"/>
                  </a:cubicBezTo>
                  <a:cubicBezTo>
                    <a:pt x="23353" y="13475"/>
                    <a:pt x="23353" y="13475"/>
                    <a:pt x="23353" y="13475"/>
                  </a:cubicBezTo>
                  <a:cubicBezTo>
                    <a:pt x="24431" y="14117"/>
                    <a:pt x="24431" y="14117"/>
                    <a:pt x="24431" y="14117"/>
                  </a:cubicBezTo>
                  <a:cubicBezTo>
                    <a:pt x="24431" y="14438"/>
                    <a:pt x="24431" y="14438"/>
                    <a:pt x="24431" y="14438"/>
                  </a:cubicBezTo>
                  <a:cubicBezTo>
                    <a:pt x="23712" y="14438"/>
                    <a:pt x="23712" y="14438"/>
                    <a:pt x="23712" y="14438"/>
                  </a:cubicBezTo>
                  <a:cubicBezTo>
                    <a:pt x="22634" y="15080"/>
                    <a:pt x="22634" y="15080"/>
                    <a:pt x="22634" y="15080"/>
                  </a:cubicBezTo>
                  <a:cubicBezTo>
                    <a:pt x="21197" y="16042"/>
                    <a:pt x="21197" y="16042"/>
                    <a:pt x="21197" y="16042"/>
                  </a:cubicBezTo>
                  <a:cubicBezTo>
                    <a:pt x="21197" y="16363"/>
                    <a:pt x="21197" y="16363"/>
                    <a:pt x="21197" y="16363"/>
                  </a:cubicBezTo>
                  <a:cubicBezTo>
                    <a:pt x="21556" y="16684"/>
                    <a:pt x="21556" y="16684"/>
                    <a:pt x="21556" y="16684"/>
                  </a:cubicBezTo>
                  <a:cubicBezTo>
                    <a:pt x="21556" y="17647"/>
                    <a:pt x="21556" y="17647"/>
                    <a:pt x="21556" y="17647"/>
                  </a:cubicBezTo>
                  <a:cubicBezTo>
                    <a:pt x="21556" y="18288"/>
                    <a:pt x="21556" y="18288"/>
                    <a:pt x="21556" y="18288"/>
                  </a:cubicBezTo>
                  <a:cubicBezTo>
                    <a:pt x="21556" y="19251"/>
                    <a:pt x="21556" y="19251"/>
                    <a:pt x="21556" y="19251"/>
                  </a:cubicBezTo>
                  <a:cubicBezTo>
                    <a:pt x="22275" y="19251"/>
                    <a:pt x="22275" y="19251"/>
                    <a:pt x="22275" y="19251"/>
                  </a:cubicBezTo>
                  <a:cubicBezTo>
                    <a:pt x="21556" y="19572"/>
                    <a:pt x="21556" y="19572"/>
                    <a:pt x="21556" y="19572"/>
                  </a:cubicBezTo>
                  <a:cubicBezTo>
                    <a:pt x="21197" y="20534"/>
                    <a:pt x="21197" y="20534"/>
                    <a:pt x="21197" y="20534"/>
                  </a:cubicBezTo>
                  <a:cubicBezTo>
                    <a:pt x="20119" y="21497"/>
                    <a:pt x="20119" y="21497"/>
                    <a:pt x="20119" y="21497"/>
                  </a:cubicBezTo>
                  <a:cubicBezTo>
                    <a:pt x="19760" y="22459"/>
                    <a:pt x="19760" y="22459"/>
                    <a:pt x="19760" y="22459"/>
                  </a:cubicBezTo>
                  <a:cubicBezTo>
                    <a:pt x="19760" y="22780"/>
                    <a:pt x="19760" y="22780"/>
                    <a:pt x="19760" y="22780"/>
                  </a:cubicBezTo>
                  <a:cubicBezTo>
                    <a:pt x="20119" y="23422"/>
                    <a:pt x="20119" y="23422"/>
                    <a:pt x="20119" y="23422"/>
                  </a:cubicBezTo>
                  <a:cubicBezTo>
                    <a:pt x="19760" y="23743"/>
                    <a:pt x="19760" y="23743"/>
                    <a:pt x="19760" y="23743"/>
                  </a:cubicBezTo>
                  <a:cubicBezTo>
                    <a:pt x="18682" y="24064"/>
                    <a:pt x="18682" y="24064"/>
                    <a:pt x="18682" y="24064"/>
                  </a:cubicBezTo>
                  <a:cubicBezTo>
                    <a:pt x="17964" y="24705"/>
                    <a:pt x="17964" y="24705"/>
                    <a:pt x="17964" y="24705"/>
                  </a:cubicBezTo>
                  <a:cubicBezTo>
                    <a:pt x="17964" y="25668"/>
                    <a:pt x="17964" y="25668"/>
                    <a:pt x="17964" y="25668"/>
                  </a:cubicBezTo>
                  <a:cubicBezTo>
                    <a:pt x="17245" y="27272"/>
                    <a:pt x="17245" y="27272"/>
                    <a:pt x="17245" y="27272"/>
                  </a:cubicBezTo>
                  <a:cubicBezTo>
                    <a:pt x="16167" y="28235"/>
                    <a:pt x="16167" y="28235"/>
                    <a:pt x="16167" y="28235"/>
                  </a:cubicBezTo>
                  <a:cubicBezTo>
                    <a:pt x="15089" y="29197"/>
                    <a:pt x="15089" y="29197"/>
                    <a:pt x="15089" y="29197"/>
                  </a:cubicBezTo>
                  <a:cubicBezTo>
                    <a:pt x="14371" y="30481"/>
                    <a:pt x="14371" y="30481"/>
                    <a:pt x="14371" y="30481"/>
                  </a:cubicBezTo>
                  <a:cubicBezTo>
                    <a:pt x="14011" y="31443"/>
                    <a:pt x="14011" y="31443"/>
                    <a:pt x="14011" y="31443"/>
                  </a:cubicBezTo>
                  <a:cubicBezTo>
                    <a:pt x="13293" y="32406"/>
                    <a:pt x="13293" y="32406"/>
                    <a:pt x="13293" y="32406"/>
                  </a:cubicBezTo>
                  <a:cubicBezTo>
                    <a:pt x="12934" y="33048"/>
                    <a:pt x="12934" y="33048"/>
                    <a:pt x="12934" y="33048"/>
                  </a:cubicBezTo>
                  <a:cubicBezTo>
                    <a:pt x="12574" y="33368"/>
                    <a:pt x="12574" y="33368"/>
                    <a:pt x="12574" y="33368"/>
                  </a:cubicBezTo>
                  <a:cubicBezTo>
                    <a:pt x="10419" y="33368"/>
                    <a:pt x="10419" y="33368"/>
                    <a:pt x="10419" y="33368"/>
                  </a:cubicBezTo>
                  <a:cubicBezTo>
                    <a:pt x="9700" y="34010"/>
                    <a:pt x="9700" y="34010"/>
                    <a:pt x="9700" y="34010"/>
                  </a:cubicBezTo>
                  <a:cubicBezTo>
                    <a:pt x="8982" y="34010"/>
                    <a:pt x="8982" y="34010"/>
                    <a:pt x="8982" y="34010"/>
                  </a:cubicBezTo>
                  <a:cubicBezTo>
                    <a:pt x="8263" y="33368"/>
                    <a:pt x="8263" y="33368"/>
                    <a:pt x="8263" y="33368"/>
                  </a:cubicBezTo>
                  <a:cubicBezTo>
                    <a:pt x="7904" y="33048"/>
                    <a:pt x="7904" y="33048"/>
                    <a:pt x="7904" y="33048"/>
                  </a:cubicBezTo>
                  <a:cubicBezTo>
                    <a:pt x="7185" y="32406"/>
                    <a:pt x="7185" y="32406"/>
                    <a:pt x="7185" y="32406"/>
                  </a:cubicBezTo>
                  <a:cubicBezTo>
                    <a:pt x="6826" y="33048"/>
                    <a:pt x="6826" y="33048"/>
                    <a:pt x="6826" y="33048"/>
                  </a:cubicBezTo>
                  <a:cubicBezTo>
                    <a:pt x="5748" y="34010"/>
                    <a:pt x="5748" y="34010"/>
                    <a:pt x="5748" y="34010"/>
                  </a:cubicBezTo>
                  <a:cubicBezTo>
                    <a:pt x="4311" y="36577"/>
                    <a:pt x="4311" y="36577"/>
                    <a:pt x="4311" y="36577"/>
                  </a:cubicBezTo>
                  <a:cubicBezTo>
                    <a:pt x="4311" y="37540"/>
                    <a:pt x="4311" y="37540"/>
                    <a:pt x="4311" y="37540"/>
                  </a:cubicBezTo>
                  <a:cubicBezTo>
                    <a:pt x="4311" y="37860"/>
                    <a:pt x="4311" y="37860"/>
                    <a:pt x="4311" y="37860"/>
                  </a:cubicBezTo>
                  <a:cubicBezTo>
                    <a:pt x="5748" y="38823"/>
                    <a:pt x="5748" y="38823"/>
                    <a:pt x="5748" y="38823"/>
                  </a:cubicBezTo>
                  <a:cubicBezTo>
                    <a:pt x="6826" y="39465"/>
                    <a:pt x="6826" y="39465"/>
                    <a:pt x="6826" y="39465"/>
                  </a:cubicBezTo>
                  <a:cubicBezTo>
                    <a:pt x="7185" y="39786"/>
                    <a:pt x="7185" y="39786"/>
                    <a:pt x="7185" y="39786"/>
                  </a:cubicBezTo>
                  <a:cubicBezTo>
                    <a:pt x="7185" y="40427"/>
                    <a:pt x="7185" y="40427"/>
                    <a:pt x="7185" y="40427"/>
                  </a:cubicBezTo>
                  <a:cubicBezTo>
                    <a:pt x="7185" y="42032"/>
                    <a:pt x="7185" y="42032"/>
                    <a:pt x="7185" y="42032"/>
                  </a:cubicBezTo>
                  <a:cubicBezTo>
                    <a:pt x="7904" y="42673"/>
                    <a:pt x="7904" y="42673"/>
                    <a:pt x="7904" y="42673"/>
                  </a:cubicBezTo>
                  <a:cubicBezTo>
                    <a:pt x="8263" y="42994"/>
                    <a:pt x="8263" y="42994"/>
                    <a:pt x="8263" y="42994"/>
                  </a:cubicBezTo>
                  <a:cubicBezTo>
                    <a:pt x="9341" y="42673"/>
                    <a:pt x="9341" y="42673"/>
                    <a:pt x="9341" y="42673"/>
                  </a:cubicBezTo>
                  <a:cubicBezTo>
                    <a:pt x="9700" y="42994"/>
                    <a:pt x="9700" y="42994"/>
                    <a:pt x="9700" y="42994"/>
                  </a:cubicBezTo>
                  <a:cubicBezTo>
                    <a:pt x="9700" y="43636"/>
                    <a:pt x="9700" y="43636"/>
                    <a:pt x="9700" y="43636"/>
                  </a:cubicBezTo>
                  <a:cubicBezTo>
                    <a:pt x="9700" y="44278"/>
                    <a:pt x="9700" y="44278"/>
                    <a:pt x="9700" y="44278"/>
                  </a:cubicBezTo>
                  <a:cubicBezTo>
                    <a:pt x="10778" y="45882"/>
                    <a:pt x="10778" y="45882"/>
                    <a:pt x="10778" y="45882"/>
                  </a:cubicBezTo>
                  <a:cubicBezTo>
                    <a:pt x="11856" y="46844"/>
                    <a:pt x="11856" y="46844"/>
                    <a:pt x="11856" y="46844"/>
                  </a:cubicBezTo>
                  <a:cubicBezTo>
                    <a:pt x="11856" y="47165"/>
                    <a:pt x="11856" y="47165"/>
                    <a:pt x="11856" y="47165"/>
                  </a:cubicBezTo>
                  <a:cubicBezTo>
                    <a:pt x="11856" y="47807"/>
                    <a:pt x="11856" y="47807"/>
                    <a:pt x="11856" y="47807"/>
                  </a:cubicBezTo>
                  <a:cubicBezTo>
                    <a:pt x="11856" y="48128"/>
                    <a:pt x="11856" y="48128"/>
                    <a:pt x="11856" y="48128"/>
                  </a:cubicBezTo>
                  <a:cubicBezTo>
                    <a:pt x="12574" y="48449"/>
                    <a:pt x="12574" y="48449"/>
                    <a:pt x="12574" y="48449"/>
                  </a:cubicBezTo>
                  <a:cubicBezTo>
                    <a:pt x="10778" y="49090"/>
                    <a:pt x="10778" y="49090"/>
                    <a:pt x="10778" y="49090"/>
                  </a:cubicBezTo>
                  <a:cubicBezTo>
                    <a:pt x="10419" y="49090"/>
                    <a:pt x="10419" y="49090"/>
                    <a:pt x="10419" y="49090"/>
                  </a:cubicBezTo>
                  <a:cubicBezTo>
                    <a:pt x="9700" y="48449"/>
                    <a:pt x="9700" y="48449"/>
                    <a:pt x="9700" y="48449"/>
                  </a:cubicBezTo>
                  <a:cubicBezTo>
                    <a:pt x="9341" y="48449"/>
                    <a:pt x="9341" y="48449"/>
                    <a:pt x="9341" y="48449"/>
                  </a:cubicBezTo>
                  <a:cubicBezTo>
                    <a:pt x="8982" y="48449"/>
                    <a:pt x="8982" y="48449"/>
                    <a:pt x="8982" y="48449"/>
                  </a:cubicBezTo>
                  <a:cubicBezTo>
                    <a:pt x="8263" y="49090"/>
                    <a:pt x="8263" y="49090"/>
                    <a:pt x="8263" y="49090"/>
                  </a:cubicBezTo>
                  <a:cubicBezTo>
                    <a:pt x="7904" y="49411"/>
                    <a:pt x="7904" y="49411"/>
                    <a:pt x="7904" y="49411"/>
                  </a:cubicBezTo>
                  <a:cubicBezTo>
                    <a:pt x="6826" y="49411"/>
                    <a:pt x="6826" y="49411"/>
                    <a:pt x="6826" y="49411"/>
                  </a:cubicBezTo>
                  <a:cubicBezTo>
                    <a:pt x="6107" y="49411"/>
                    <a:pt x="6107" y="49411"/>
                    <a:pt x="6107" y="49411"/>
                  </a:cubicBezTo>
                  <a:cubicBezTo>
                    <a:pt x="4311" y="49090"/>
                    <a:pt x="4311" y="49090"/>
                    <a:pt x="4311" y="49090"/>
                  </a:cubicBezTo>
                  <a:cubicBezTo>
                    <a:pt x="3592" y="49090"/>
                    <a:pt x="3592" y="49090"/>
                    <a:pt x="3592" y="49090"/>
                  </a:cubicBezTo>
                  <a:cubicBezTo>
                    <a:pt x="3233" y="49090"/>
                    <a:pt x="3233" y="49090"/>
                    <a:pt x="3233" y="49090"/>
                  </a:cubicBezTo>
                  <a:cubicBezTo>
                    <a:pt x="2155" y="49090"/>
                    <a:pt x="2155" y="49090"/>
                    <a:pt x="2155" y="49090"/>
                  </a:cubicBezTo>
                  <a:cubicBezTo>
                    <a:pt x="2514" y="50053"/>
                    <a:pt x="2514" y="50053"/>
                    <a:pt x="2514" y="50053"/>
                  </a:cubicBezTo>
                  <a:cubicBezTo>
                    <a:pt x="2155" y="50374"/>
                    <a:pt x="2155" y="50374"/>
                    <a:pt x="2155" y="50374"/>
                  </a:cubicBezTo>
                  <a:cubicBezTo>
                    <a:pt x="718" y="50374"/>
                    <a:pt x="718" y="50374"/>
                    <a:pt x="718" y="50374"/>
                  </a:cubicBezTo>
                  <a:cubicBezTo>
                    <a:pt x="718" y="51016"/>
                    <a:pt x="718" y="51016"/>
                    <a:pt x="718" y="51016"/>
                  </a:cubicBezTo>
                  <a:cubicBezTo>
                    <a:pt x="0" y="51336"/>
                    <a:pt x="0" y="51336"/>
                    <a:pt x="0" y="51336"/>
                  </a:cubicBezTo>
                  <a:cubicBezTo>
                    <a:pt x="0" y="52299"/>
                    <a:pt x="0" y="52299"/>
                    <a:pt x="0" y="52299"/>
                  </a:cubicBezTo>
                  <a:cubicBezTo>
                    <a:pt x="1077" y="52299"/>
                    <a:pt x="1077" y="52299"/>
                    <a:pt x="1077" y="52299"/>
                  </a:cubicBezTo>
                  <a:cubicBezTo>
                    <a:pt x="1437" y="51657"/>
                    <a:pt x="1437" y="51657"/>
                    <a:pt x="1437" y="51657"/>
                  </a:cubicBezTo>
                  <a:cubicBezTo>
                    <a:pt x="1077" y="52620"/>
                    <a:pt x="1077" y="52620"/>
                    <a:pt x="1077" y="52620"/>
                  </a:cubicBezTo>
                  <a:cubicBezTo>
                    <a:pt x="2155" y="53262"/>
                    <a:pt x="2155" y="53262"/>
                    <a:pt x="2155" y="53262"/>
                  </a:cubicBezTo>
                  <a:cubicBezTo>
                    <a:pt x="2514" y="53582"/>
                    <a:pt x="2514" y="53582"/>
                    <a:pt x="2514" y="53582"/>
                  </a:cubicBezTo>
                  <a:cubicBezTo>
                    <a:pt x="2514" y="54224"/>
                    <a:pt x="2514" y="54224"/>
                    <a:pt x="2514" y="54224"/>
                  </a:cubicBezTo>
                  <a:cubicBezTo>
                    <a:pt x="4670" y="54866"/>
                    <a:pt x="4670" y="54866"/>
                    <a:pt x="4670" y="54866"/>
                  </a:cubicBezTo>
                  <a:cubicBezTo>
                    <a:pt x="6826" y="55828"/>
                    <a:pt x="6826" y="55828"/>
                    <a:pt x="6826" y="55828"/>
                  </a:cubicBezTo>
                  <a:cubicBezTo>
                    <a:pt x="7185" y="55508"/>
                    <a:pt x="7185" y="55508"/>
                    <a:pt x="7185" y="55508"/>
                  </a:cubicBezTo>
                  <a:cubicBezTo>
                    <a:pt x="7904" y="54866"/>
                    <a:pt x="7904" y="54866"/>
                    <a:pt x="7904" y="54866"/>
                  </a:cubicBezTo>
                  <a:cubicBezTo>
                    <a:pt x="9700" y="54866"/>
                    <a:pt x="9700" y="54866"/>
                    <a:pt x="9700" y="54866"/>
                  </a:cubicBezTo>
                  <a:cubicBezTo>
                    <a:pt x="9700" y="54545"/>
                    <a:pt x="9700" y="54545"/>
                    <a:pt x="9700" y="54545"/>
                  </a:cubicBezTo>
                  <a:cubicBezTo>
                    <a:pt x="10419" y="54224"/>
                    <a:pt x="10419" y="54224"/>
                    <a:pt x="10419" y="54224"/>
                  </a:cubicBezTo>
                  <a:cubicBezTo>
                    <a:pt x="10419" y="54545"/>
                    <a:pt x="10419" y="54545"/>
                    <a:pt x="10419" y="54545"/>
                  </a:cubicBezTo>
                  <a:cubicBezTo>
                    <a:pt x="9700" y="54866"/>
                    <a:pt x="9700" y="54866"/>
                    <a:pt x="9700" y="54866"/>
                  </a:cubicBezTo>
                  <a:cubicBezTo>
                    <a:pt x="9341" y="56470"/>
                    <a:pt x="9341" y="56470"/>
                    <a:pt x="9341" y="56470"/>
                  </a:cubicBezTo>
                  <a:cubicBezTo>
                    <a:pt x="7904" y="57433"/>
                    <a:pt x="7904" y="57433"/>
                    <a:pt x="7904" y="57433"/>
                  </a:cubicBezTo>
                  <a:cubicBezTo>
                    <a:pt x="7185" y="57433"/>
                    <a:pt x="7185" y="57433"/>
                    <a:pt x="7185" y="57433"/>
                  </a:cubicBezTo>
                  <a:cubicBezTo>
                    <a:pt x="6826" y="57433"/>
                    <a:pt x="6826" y="57433"/>
                    <a:pt x="6826" y="57433"/>
                  </a:cubicBezTo>
                  <a:cubicBezTo>
                    <a:pt x="5748" y="57754"/>
                    <a:pt x="5748" y="57754"/>
                    <a:pt x="5748" y="57754"/>
                  </a:cubicBezTo>
                  <a:cubicBezTo>
                    <a:pt x="5389" y="57754"/>
                    <a:pt x="5389" y="57754"/>
                    <a:pt x="5389" y="57754"/>
                  </a:cubicBezTo>
                  <a:cubicBezTo>
                    <a:pt x="4670" y="57433"/>
                    <a:pt x="4670" y="57433"/>
                    <a:pt x="4670" y="57433"/>
                  </a:cubicBezTo>
                  <a:cubicBezTo>
                    <a:pt x="4311" y="57433"/>
                    <a:pt x="4311" y="57433"/>
                    <a:pt x="4311" y="57433"/>
                  </a:cubicBezTo>
                  <a:cubicBezTo>
                    <a:pt x="4311" y="57754"/>
                    <a:pt x="4311" y="57754"/>
                    <a:pt x="4311" y="57754"/>
                  </a:cubicBezTo>
                  <a:cubicBezTo>
                    <a:pt x="4670" y="58716"/>
                    <a:pt x="4670" y="58716"/>
                    <a:pt x="4670" y="58716"/>
                  </a:cubicBezTo>
                  <a:cubicBezTo>
                    <a:pt x="6826" y="60641"/>
                    <a:pt x="6826" y="60641"/>
                    <a:pt x="6826" y="60641"/>
                  </a:cubicBezTo>
                  <a:cubicBezTo>
                    <a:pt x="8982" y="62245"/>
                    <a:pt x="8982" y="62245"/>
                    <a:pt x="8982" y="62245"/>
                  </a:cubicBezTo>
                  <a:cubicBezTo>
                    <a:pt x="10419" y="63850"/>
                    <a:pt x="10419" y="63850"/>
                    <a:pt x="10419" y="63850"/>
                  </a:cubicBezTo>
                  <a:cubicBezTo>
                    <a:pt x="12574" y="64812"/>
                    <a:pt x="12574" y="64812"/>
                    <a:pt x="12574" y="64812"/>
                  </a:cubicBezTo>
                  <a:cubicBezTo>
                    <a:pt x="13293" y="64812"/>
                    <a:pt x="13293" y="64812"/>
                    <a:pt x="13293" y="64812"/>
                  </a:cubicBezTo>
                  <a:cubicBezTo>
                    <a:pt x="14011" y="64812"/>
                    <a:pt x="14011" y="64812"/>
                    <a:pt x="14011" y="64812"/>
                  </a:cubicBezTo>
                  <a:cubicBezTo>
                    <a:pt x="15449" y="63850"/>
                    <a:pt x="15449" y="63850"/>
                    <a:pt x="15449" y="63850"/>
                  </a:cubicBezTo>
                  <a:cubicBezTo>
                    <a:pt x="17604" y="62887"/>
                    <a:pt x="17604" y="62887"/>
                    <a:pt x="17604" y="62887"/>
                  </a:cubicBezTo>
                  <a:cubicBezTo>
                    <a:pt x="17964" y="62245"/>
                    <a:pt x="17964" y="62245"/>
                    <a:pt x="17964" y="62245"/>
                  </a:cubicBezTo>
                  <a:cubicBezTo>
                    <a:pt x="17964" y="61925"/>
                    <a:pt x="17964" y="61925"/>
                    <a:pt x="17964" y="61925"/>
                  </a:cubicBezTo>
                  <a:cubicBezTo>
                    <a:pt x="18682" y="60962"/>
                    <a:pt x="18682" y="60962"/>
                    <a:pt x="18682" y="60962"/>
                  </a:cubicBezTo>
                  <a:cubicBezTo>
                    <a:pt x="18682" y="60641"/>
                    <a:pt x="18682" y="60641"/>
                    <a:pt x="18682" y="60641"/>
                  </a:cubicBezTo>
                  <a:cubicBezTo>
                    <a:pt x="17245" y="60000"/>
                    <a:pt x="17245" y="60000"/>
                    <a:pt x="17245" y="60000"/>
                  </a:cubicBezTo>
                  <a:cubicBezTo>
                    <a:pt x="17604" y="59679"/>
                    <a:pt x="17604" y="59679"/>
                    <a:pt x="17604" y="59679"/>
                  </a:cubicBezTo>
                  <a:cubicBezTo>
                    <a:pt x="17964" y="59679"/>
                    <a:pt x="17964" y="59679"/>
                    <a:pt x="17964" y="59679"/>
                  </a:cubicBezTo>
                  <a:cubicBezTo>
                    <a:pt x="17604" y="59037"/>
                    <a:pt x="17604" y="59037"/>
                    <a:pt x="17604" y="59037"/>
                  </a:cubicBezTo>
                  <a:cubicBezTo>
                    <a:pt x="17964" y="59037"/>
                    <a:pt x="17964" y="59037"/>
                    <a:pt x="17964" y="59037"/>
                  </a:cubicBezTo>
                  <a:cubicBezTo>
                    <a:pt x="18682" y="58074"/>
                    <a:pt x="18682" y="58074"/>
                    <a:pt x="18682" y="58074"/>
                  </a:cubicBezTo>
                  <a:cubicBezTo>
                    <a:pt x="17964" y="57754"/>
                    <a:pt x="17964" y="57754"/>
                    <a:pt x="17964" y="57754"/>
                  </a:cubicBezTo>
                  <a:cubicBezTo>
                    <a:pt x="18682" y="57754"/>
                    <a:pt x="18682" y="57754"/>
                    <a:pt x="18682" y="57754"/>
                  </a:cubicBezTo>
                  <a:cubicBezTo>
                    <a:pt x="18682" y="57433"/>
                    <a:pt x="18682" y="57433"/>
                    <a:pt x="18682" y="57433"/>
                  </a:cubicBezTo>
                  <a:cubicBezTo>
                    <a:pt x="19760" y="57754"/>
                    <a:pt x="19760" y="57754"/>
                    <a:pt x="19760" y="57754"/>
                  </a:cubicBezTo>
                  <a:cubicBezTo>
                    <a:pt x="20838" y="58074"/>
                    <a:pt x="20838" y="58074"/>
                    <a:pt x="20838" y="58074"/>
                  </a:cubicBezTo>
                  <a:cubicBezTo>
                    <a:pt x="20119" y="58074"/>
                    <a:pt x="20119" y="58074"/>
                    <a:pt x="20119" y="58074"/>
                  </a:cubicBezTo>
                  <a:cubicBezTo>
                    <a:pt x="19760" y="58716"/>
                    <a:pt x="19760" y="58716"/>
                    <a:pt x="19760" y="58716"/>
                  </a:cubicBezTo>
                  <a:cubicBezTo>
                    <a:pt x="19041" y="58716"/>
                    <a:pt x="19041" y="58716"/>
                    <a:pt x="19041" y="58716"/>
                  </a:cubicBezTo>
                  <a:cubicBezTo>
                    <a:pt x="19760" y="59037"/>
                    <a:pt x="19760" y="59037"/>
                    <a:pt x="19760" y="59037"/>
                  </a:cubicBezTo>
                  <a:cubicBezTo>
                    <a:pt x="20119" y="59037"/>
                    <a:pt x="20119" y="59037"/>
                    <a:pt x="20119" y="59037"/>
                  </a:cubicBezTo>
                  <a:cubicBezTo>
                    <a:pt x="19760" y="60000"/>
                    <a:pt x="19760" y="60000"/>
                    <a:pt x="19760" y="60000"/>
                  </a:cubicBezTo>
                  <a:cubicBezTo>
                    <a:pt x="20119" y="60641"/>
                    <a:pt x="20119" y="60641"/>
                    <a:pt x="20119" y="60641"/>
                  </a:cubicBezTo>
                  <a:cubicBezTo>
                    <a:pt x="21197" y="60641"/>
                    <a:pt x="21197" y="60641"/>
                    <a:pt x="21197" y="60641"/>
                  </a:cubicBezTo>
                  <a:cubicBezTo>
                    <a:pt x="20119" y="60962"/>
                    <a:pt x="20119" y="60962"/>
                    <a:pt x="20119" y="60962"/>
                  </a:cubicBezTo>
                  <a:cubicBezTo>
                    <a:pt x="20119" y="61925"/>
                    <a:pt x="20119" y="61925"/>
                    <a:pt x="20119" y="61925"/>
                  </a:cubicBezTo>
                  <a:cubicBezTo>
                    <a:pt x="20119" y="62245"/>
                    <a:pt x="20119" y="62245"/>
                    <a:pt x="20119" y="62245"/>
                  </a:cubicBezTo>
                  <a:cubicBezTo>
                    <a:pt x="20838" y="62887"/>
                    <a:pt x="20838" y="62887"/>
                    <a:pt x="20838" y="62887"/>
                  </a:cubicBezTo>
                  <a:cubicBezTo>
                    <a:pt x="20838" y="63208"/>
                    <a:pt x="20838" y="63208"/>
                    <a:pt x="20838" y="63208"/>
                  </a:cubicBezTo>
                  <a:cubicBezTo>
                    <a:pt x="21197" y="62887"/>
                    <a:pt x="21197" y="62887"/>
                    <a:pt x="21197" y="62887"/>
                  </a:cubicBezTo>
                  <a:cubicBezTo>
                    <a:pt x="21197" y="63208"/>
                    <a:pt x="21197" y="63208"/>
                    <a:pt x="21197" y="63208"/>
                  </a:cubicBezTo>
                  <a:cubicBezTo>
                    <a:pt x="21556" y="64171"/>
                    <a:pt x="21556" y="64171"/>
                    <a:pt x="21556" y="64171"/>
                  </a:cubicBezTo>
                  <a:cubicBezTo>
                    <a:pt x="21556" y="65133"/>
                    <a:pt x="21556" y="65133"/>
                    <a:pt x="21556" y="65133"/>
                  </a:cubicBezTo>
                  <a:cubicBezTo>
                    <a:pt x="21556" y="65454"/>
                    <a:pt x="21556" y="65454"/>
                    <a:pt x="21556" y="65454"/>
                  </a:cubicBezTo>
                  <a:cubicBezTo>
                    <a:pt x="21197" y="67379"/>
                    <a:pt x="21197" y="67379"/>
                    <a:pt x="21197" y="67379"/>
                  </a:cubicBezTo>
                  <a:cubicBezTo>
                    <a:pt x="21197" y="69304"/>
                    <a:pt x="21197" y="69304"/>
                    <a:pt x="21197" y="69304"/>
                  </a:cubicBezTo>
                  <a:cubicBezTo>
                    <a:pt x="21556" y="69625"/>
                    <a:pt x="21556" y="69625"/>
                    <a:pt x="21556" y="69625"/>
                  </a:cubicBezTo>
                  <a:cubicBezTo>
                    <a:pt x="21556" y="70267"/>
                    <a:pt x="21556" y="70267"/>
                    <a:pt x="21556" y="70267"/>
                  </a:cubicBezTo>
                  <a:cubicBezTo>
                    <a:pt x="21556" y="70588"/>
                    <a:pt x="21556" y="70588"/>
                    <a:pt x="21556" y="70588"/>
                  </a:cubicBezTo>
                  <a:cubicBezTo>
                    <a:pt x="22275" y="70588"/>
                    <a:pt x="22275" y="70588"/>
                    <a:pt x="22275" y="70588"/>
                  </a:cubicBezTo>
                  <a:cubicBezTo>
                    <a:pt x="23353" y="71229"/>
                    <a:pt x="23353" y="71229"/>
                    <a:pt x="23353" y="71229"/>
                  </a:cubicBezTo>
                  <a:cubicBezTo>
                    <a:pt x="22275" y="71229"/>
                    <a:pt x="22275" y="71229"/>
                    <a:pt x="22275" y="71229"/>
                  </a:cubicBezTo>
                  <a:cubicBezTo>
                    <a:pt x="22275" y="72513"/>
                    <a:pt x="22275" y="72513"/>
                    <a:pt x="22275" y="72513"/>
                  </a:cubicBezTo>
                  <a:cubicBezTo>
                    <a:pt x="22634" y="71550"/>
                    <a:pt x="22634" y="71550"/>
                    <a:pt x="22634" y="71550"/>
                  </a:cubicBezTo>
                  <a:cubicBezTo>
                    <a:pt x="22634" y="71871"/>
                    <a:pt x="22634" y="71871"/>
                    <a:pt x="22634" y="71871"/>
                  </a:cubicBezTo>
                  <a:cubicBezTo>
                    <a:pt x="22634" y="72513"/>
                    <a:pt x="22634" y="72513"/>
                    <a:pt x="22634" y="72513"/>
                  </a:cubicBezTo>
                  <a:cubicBezTo>
                    <a:pt x="22634" y="72834"/>
                    <a:pt x="22634" y="72834"/>
                    <a:pt x="22634" y="72834"/>
                  </a:cubicBezTo>
                  <a:cubicBezTo>
                    <a:pt x="22634" y="73475"/>
                    <a:pt x="22634" y="73475"/>
                    <a:pt x="22634" y="73475"/>
                  </a:cubicBezTo>
                  <a:cubicBezTo>
                    <a:pt x="22634" y="73796"/>
                    <a:pt x="22634" y="73796"/>
                    <a:pt x="22634" y="73796"/>
                  </a:cubicBezTo>
                  <a:cubicBezTo>
                    <a:pt x="23353" y="74759"/>
                    <a:pt x="23353" y="74759"/>
                    <a:pt x="23353" y="74759"/>
                  </a:cubicBezTo>
                  <a:cubicBezTo>
                    <a:pt x="22634" y="74438"/>
                    <a:pt x="22634" y="74438"/>
                    <a:pt x="22634" y="74438"/>
                  </a:cubicBezTo>
                  <a:cubicBezTo>
                    <a:pt x="22634" y="74759"/>
                    <a:pt x="22634" y="74759"/>
                    <a:pt x="22634" y="74759"/>
                  </a:cubicBezTo>
                  <a:cubicBezTo>
                    <a:pt x="23353" y="75721"/>
                    <a:pt x="23353" y="75721"/>
                    <a:pt x="23353" y="75721"/>
                  </a:cubicBezTo>
                  <a:cubicBezTo>
                    <a:pt x="23353" y="76042"/>
                    <a:pt x="23353" y="76042"/>
                    <a:pt x="23353" y="76042"/>
                  </a:cubicBezTo>
                  <a:cubicBezTo>
                    <a:pt x="23712" y="77005"/>
                    <a:pt x="23712" y="77005"/>
                    <a:pt x="23712" y="77005"/>
                  </a:cubicBezTo>
                  <a:cubicBezTo>
                    <a:pt x="24431" y="78930"/>
                    <a:pt x="24431" y="78930"/>
                    <a:pt x="24431" y="78930"/>
                  </a:cubicBezTo>
                  <a:cubicBezTo>
                    <a:pt x="24790" y="81176"/>
                    <a:pt x="24790" y="81176"/>
                    <a:pt x="24790" y="81176"/>
                  </a:cubicBezTo>
                  <a:cubicBezTo>
                    <a:pt x="25149" y="83422"/>
                    <a:pt x="25149" y="83422"/>
                    <a:pt x="25149" y="83422"/>
                  </a:cubicBezTo>
                  <a:cubicBezTo>
                    <a:pt x="26227" y="85026"/>
                    <a:pt x="26227" y="85026"/>
                    <a:pt x="26227" y="85026"/>
                  </a:cubicBezTo>
                  <a:cubicBezTo>
                    <a:pt x="26946" y="86310"/>
                    <a:pt x="26946" y="86310"/>
                    <a:pt x="26946" y="86310"/>
                  </a:cubicBezTo>
                  <a:cubicBezTo>
                    <a:pt x="27305" y="86631"/>
                    <a:pt x="27305" y="86631"/>
                    <a:pt x="27305" y="86631"/>
                  </a:cubicBezTo>
                  <a:cubicBezTo>
                    <a:pt x="28023" y="87272"/>
                    <a:pt x="28023" y="87272"/>
                    <a:pt x="28023" y="87272"/>
                  </a:cubicBezTo>
                  <a:cubicBezTo>
                    <a:pt x="28023" y="87593"/>
                    <a:pt x="28023" y="87593"/>
                    <a:pt x="28023" y="87593"/>
                  </a:cubicBezTo>
                  <a:cubicBezTo>
                    <a:pt x="28383" y="88235"/>
                    <a:pt x="28383" y="88235"/>
                    <a:pt x="28383" y="88235"/>
                  </a:cubicBezTo>
                  <a:cubicBezTo>
                    <a:pt x="28023" y="88235"/>
                    <a:pt x="28023" y="88235"/>
                    <a:pt x="28023" y="88235"/>
                  </a:cubicBezTo>
                  <a:cubicBezTo>
                    <a:pt x="28383" y="88556"/>
                    <a:pt x="28383" y="88556"/>
                    <a:pt x="28383" y="88556"/>
                  </a:cubicBezTo>
                  <a:cubicBezTo>
                    <a:pt x="28742" y="89518"/>
                    <a:pt x="28742" y="89518"/>
                    <a:pt x="28742" y="89518"/>
                  </a:cubicBezTo>
                  <a:cubicBezTo>
                    <a:pt x="29461" y="89839"/>
                    <a:pt x="29461" y="89839"/>
                    <a:pt x="29461" y="89839"/>
                  </a:cubicBezTo>
                  <a:cubicBezTo>
                    <a:pt x="29461" y="90481"/>
                    <a:pt x="29461" y="90481"/>
                    <a:pt x="29461" y="90481"/>
                  </a:cubicBezTo>
                  <a:cubicBezTo>
                    <a:pt x="29461" y="90802"/>
                    <a:pt x="29461" y="90802"/>
                    <a:pt x="29461" y="90802"/>
                  </a:cubicBezTo>
                  <a:cubicBezTo>
                    <a:pt x="30538" y="91443"/>
                    <a:pt x="30538" y="91443"/>
                    <a:pt x="30538" y="91443"/>
                  </a:cubicBezTo>
                  <a:cubicBezTo>
                    <a:pt x="30538" y="92406"/>
                    <a:pt x="30538" y="92406"/>
                    <a:pt x="30538" y="92406"/>
                  </a:cubicBezTo>
                  <a:cubicBezTo>
                    <a:pt x="30898" y="92727"/>
                    <a:pt x="30898" y="92727"/>
                    <a:pt x="30898" y="92727"/>
                  </a:cubicBezTo>
                  <a:cubicBezTo>
                    <a:pt x="31616" y="93048"/>
                    <a:pt x="31616" y="93048"/>
                    <a:pt x="31616" y="93048"/>
                  </a:cubicBezTo>
                  <a:cubicBezTo>
                    <a:pt x="30898" y="93048"/>
                    <a:pt x="30898" y="93048"/>
                    <a:pt x="30898" y="93048"/>
                  </a:cubicBezTo>
                  <a:cubicBezTo>
                    <a:pt x="31616" y="94010"/>
                    <a:pt x="31616" y="94010"/>
                    <a:pt x="31616" y="94010"/>
                  </a:cubicBezTo>
                  <a:cubicBezTo>
                    <a:pt x="31976" y="95614"/>
                    <a:pt x="31976" y="95614"/>
                    <a:pt x="31976" y="95614"/>
                  </a:cubicBezTo>
                  <a:cubicBezTo>
                    <a:pt x="32694" y="97219"/>
                    <a:pt x="32694" y="97219"/>
                    <a:pt x="32694" y="97219"/>
                  </a:cubicBezTo>
                  <a:cubicBezTo>
                    <a:pt x="33413" y="100427"/>
                    <a:pt x="33413" y="100427"/>
                    <a:pt x="33413" y="100427"/>
                  </a:cubicBezTo>
                  <a:cubicBezTo>
                    <a:pt x="35568" y="103315"/>
                    <a:pt x="35568" y="103315"/>
                    <a:pt x="35568" y="103315"/>
                  </a:cubicBezTo>
                  <a:cubicBezTo>
                    <a:pt x="38083" y="106844"/>
                    <a:pt x="38083" y="106844"/>
                    <a:pt x="38083" y="106844"/>
                  </a:cubicBezTo>
                  <a:cubicBezTo>
                    <a:pt x="39161" y="109732"/>
                    <a:pt x="39161" y="109732"/>
                    <a:pt x="39161" y="109732"/>
                  </a:cubicBezTo>
                  <a:cubicBezTo>
                    <a:pt x="39880" y="110695"/>
                    <a:pt x="39880" y="110695"/>
                    <a:pt x="39880" y="110695"/>
                  </a:cubicBezTo>
                  <a:cubicBezTo>
                    <a:pt x="39880" y="111016"/>
                    <a:pt x="39880" y="111016"/>
                    <a:pt x="39880" y="111016"/>
                  </a:cubicBezTo>
                  <a:cubicBezTo>
                    <a:pt x="39880" y="111657"/>
                    <a:pt x="39880" y="111657"/>
                    <a:pt x="39880" y="111657"/>
                  </a:cubicBezTo>
                  <a:cubicBezTo>
                    <a:pt x="40239" y="111016"/>
                    <a:pt x="40239" y="111016"/>
                    <a:pt x="40239" y="111016"/>
                  </a:cubicBezTo>
                  <a:cubicBezTo>
                    <a:pt x="40239" y="111978"/>
                    <a:pt x="40239" y="111978"/>
                    <a:pt x="40239" y="111978"/>
                  </a:cubicBezTo>
                  <a:cubicBezTo>
                    <a:pt x="40598" y="112620"/>
                    <a:pt x="40598" y="112620"/>
                    <a:pt x="40598" y="112620"/>
                  </a:cubicBezTo>
                  <a:cubicBezTo>
                    <a:pt x="41317" y="113903"/>
                    <a:pt x="41317" y="113903"/>
                    <a:pt x="41317" y="113903"/>
                  </a:cubicBezTo>
                  <a:cubicBezTo>
                    <a:pt x="40598" y="113582"/>
                    <a:pt x="40598" y="113582"/>
                    <a:pt x="40598" y="113582"/>
                  </a:cubicBezTo>
                  <a:cubicBezTo>
                    <a:pt x="40598" y="112941"/>
                    <a:pt x="40598" y="112941"/>
                    <a:pt x="40598" y="112941"/>
                  </a:cubicBezTo>
                  <a:cubicBezTo>
                    <a:pt x="40598" y="112620"/>
                    <a:pt x="40598" y="112620"/>
                    <a:pt x="40598" y="112620"/>
                  </a:cubicBezTo>
                  <a:cubicBezTo>
                    <a:pt x="40239" y="112941"/>
                    <a:pt x="40239" y="112941"/>
                    <a:pt x="40239" y="112941"/>
                  </a:cubicBezTo>
                  <a:cubicBezTo>
                    <a:pt x="40239" y="113582"/>
                    <a:pt x="40239" y="113582"/>
                    <a:pt x="40239" y="113582"/>
                  </a:cubicBezTo>
                  <a:cubicBezTo>
                    <a:pt x="40598" y="114224"/>
                    <a:pt x="40598" y="114224"/>
                    <a:pt x="40598" y="114224"/>
                  </a:cubicBezTo>
                  <a:cubicBezTo>
                    <a:pt x="41317" y="115828"/>
                    <a:pt x="41317" y="115828"/>
                    <a:pt x="41317" y="115828"/>
                  </a:cubicBezTo>
                  <a:cubicBezTo>
                    <a:pt x="41317" y="116149"/>
                    <a:pt x="41317" y="116149"/>
                    <a:pt x="41317" y="116149"/>
                  </a:cubicBezTo>
                  <a:cubicBezTo>
                    <a:pt x="41676" y="116149"/>
                    <a:pt x="41676" y="116149"/>
                    <a:pt x="41676" y="116149"/>
                  </a:cubicBezTo>
                  <a:cubicBezTo>
                    <a:pt x="41676" y="116791"/>
                    <a:pt x="41676" y="116791"/>
                    <a:pt x="41676" y="116791"/>
                  </a:cubicBezTo>
                  <a:cubicBezTo>
                    <a:pt x="42754" y="117433"/>
                    <a:pt x="42754" y="117433"/>
                    <a:pt x="42754" y="117433"/>
                  </a:cubicBezTo>
                  <a:cubicBezTo>
                    <a:pt x="44191" y="119358"/>
                    <a:pt x="44191" y="119358"/>
                    <a:pt x="44191" y="119358"/>
                  </a:cubicBezTo>
                  <a:cubicBezTo>
                    <a:pt x="45269" y="120000"/>
                    <a:pt x="45269" y="120000"/>
                    <a:pt x="45269" y="120000"/>
                  </a:cubicBezTo>
                  <a:cubicBezTo>
                    <a:pt x="46347" y="120000"/>
                    <a:pt x="46347" y="120000"/>
                    <a:pt x="46347" y="120000"/>
                  </a:cubicBezTo>
                  <a:cubicBezTo>
                    <a:pt x="47425" y="119358"/>
                    <a:pt x="47425" y="119358"/>
                    <a:pt x="47425" y="119358"/>
                  </a:cubicBezTo>
                  <a:cubicBezTo>
                    <a:pt x="48502" y="118395"/>
                    <a:pt x="48502" y="118395"/>
                    <a:pt x="48502" y="118395"/>
                  </a:cubicBezTo>
                  <a:cubicBezTo>
                    <a:pt x="48502" y="117433"/>
                    <a:pt x="48502" y="117433"/>
                    <a:pt x="48502" y="117433"/>
                  </a:cubicBezTo>
                  <a:cubicBezTo>
                    <a:pt x="48862" y="117112"/>
                    <a:pt x="48862" y="117112"/>
                    <a:pt x="48862" y="117112"/>
                  </a:cubicBezTo>
                  <a:cubicBezTo>
                    <a:pt x="48862" y="116149"/>
                    <a:pt x="48862" y="116149"/>
                    <a:pt x="48862" y="116149"/>
                  </a:cubicBezTo>
                  <a:cubicBezTo>
                    <a:pt x="49940" y="115828"/>
                    <a:pt x="49940" y="115828"/>
                    <a:pt x="49940" y="115828"/>
                  </a:cubicBezTo>
                  <a:cubicBezTo>
                    <a:pt x="52095" y="114866"/>
                    <a:pt x="52095" y="114866"/>
                    <a:pt x="52095" y="114866"/>
                  </a:cubicBezTo>
                  <a:cubicBezTo>
                    <a:pt x="52455" y="114866"/>
                    <a:pt x="52455" y="114866"/>
                    <a:pt x="52455" y="114866"/>
                  </a:cubicBezTo>
                  <a:cubicBezTo>
                    <a:pt x="51736" y="114224"/>
                    <a:pt x="51736" y="114224"/>
                    <a:pt x="51736" y="114224"/>
                  </a:cubicBezTo>
                  <a:cubicBezTo>
                    <a:pt x="51736" y="113582"/>
                    <a:pt x="51736" y="113582"/>
                    <a:pt x="51736" y="113582"/>
                  </a:cubicBezTo>
                  <a:cubicBezTo>
                    <a:pt x="52455" y="112620"/>
                    <a:pt x="52455" y="112620"/>
                    <a:pt x="52455" y="112620"/>
                  </a:cubicBezTo>
                  <a:cubicBezTo>
                    <a:pt x="53173" y="111978"/>
                    <a:pt x="53173" y="111978"/>
                    <a:pt x="53173" y="111978"/>
                  </a:cubicBezTo>
                  <a:cubicBezTo>
                    <a:pt x="53173" y="111016"/>
                    <a:pt x="53173" y="111016"/>
                    <a:pt x="53173" y="111016"/>
                  </a:cubicBezTo>
                  <a:cubicBezTo>
                    <a:pt x="53173" y="110695"/>
                    <a:pt x="53173" y="110695"/>
                    <a:pt x="53173" y="110695"/>
                  </a:cubicBezTo>
                  <a:cubicBezTo>
                    <a:pt x="53532" y="110053"/>
                    <a:pt x="53532" y="110053"/>
                    <a:pt x="53532" y="110053"/>
                  </a:cubicBezTo>
                  <a:cubicBezTo>
                    <a:pt x="54610" y="110053"/>
                    <a:pt x="54610" y="110053"/>
                    <a:pt x="54610" y="110053"/>
                  </a:cubicBezTo>
                  <a:cubicBezTo>
                    <a:pt x="55688" y="110053"/>
                    <a:pt x="55688" y="110053"/>
                    <a:pt x="55688" y="110053"/>
                  </a:cubicBezTo>
                  <a:cubicBezTo>
                    <a:pt x="55329" y="107486"/>
                    <a:pt x="55329" y="107486"/>
                    <a:pt x="55329" y="107486"/>
                  </a:cubicBezTo>
                  <a:cubicBezTo>
                    <a:pt x="55329" y="106524"/>
                    <a:pt x="55329" y="106524"/>
                    <a:pt x="55329" y="106524"/>
                  </a:cubicBezTo>
                  <a:cubicBezTo>
                    <a:pt x="54610" y="105561"/>
                    <a:pt x="54610" y="105561"/>
                    <a:pt x="54610" y="105561"/>
                  </a:cubicBezTo>
                  <a:cubicBezTo>
                    <a:pt x="54610" y="105240"/>
                    <a:pt x="54610" y="105240"/>
                    <a:pt x="54610" y="105240"/>
                  </a:cubicBezTo>
                  <a:cubicBezTo>
                    <a:pt x="55329" y="104598"/>
                    <a:pt x="55329" y="104598"/>
                    <a:pt x="55329" y="104598"/>
                  </a:cubicBezTo>
                  <a:cubicBezTo>
                    <a:pt x="55329" y="102994"/>
                    <a:pt x="55329" y="102994"/>
                    <a:pt x="55329" y="102994"/>
                  </a:cubicBezTo>
                  <a:cubicBezTo>
                    <a:pt x="55688" y="101390"/>
                    <a:pt x="55688" y="101390"/>
                    <a:pt x="55688" y="101390"/>
                  </a:cubicBezTo>
                  <a:cubicBezTo>
                    <a:pt x="56766" y="99786"/>
                    <a:pt x="56766" y="99786"/>
                    <a:pt x="56766" y="99786"/>
                  </a:cubicBezTo>
                  <a:cubicBezTo>
                    <a:pt x="56766" y="98181"/>
                    <a:pt x="56766" y="98181"/>
                    <a:pt x="56766" y="98181"/>
                  </a:cubicBezTo>
                  <a:cubicBezTo>
                    <a:pt x="56766" y="96898"/>
                    <a:pt x="56766" y="96898"/>
                    <a:pt x="56766" y="96898"/>
                  </a:cubicBezTo>
                  <a:cubicBezTo>
                    <a:pt x="56047" y="96256"/>
                    <a:pt x="56047" y="96256"/>
                    <a:pt x="56047" y="96256"/>
                  </a:cubicBezTo>
                  <a:cubicBezTo>
                    <a:pt x="55688" y="95935"/>
                    <a:pt x="55688" y="95935"/>
                    <a:pt x="55688" y="95935"/>
                  </a:cubicBezTo>
                  <a:cubicBezTo>
                    <a:pt x="55329" y="95614"/>
                    <a:pt x="55329" y="95614"/>
                    <a:pt x="55329" y="95614"/>
                  </a:cubicBezTo>
                  <a:cubicBezTo>
                    <a:pt x="55688" y="95614"/>
                    <a:pt x="55688" y="95614"/>
                    <a:pt x="55688" y="95614"/>
                  </a:cubicBezTo>
                  <a:cubicBezTo>
                    <a:pt x="56047" y="96256"/>
                    <a:pt x="56047" y="96256"/>
                    <a:pt x="56047" y="96256"/>
                  </a:cubicBezTo>
                  <a:cubicBezTo>
                    <a:pt x="55688" y="94010"/>
                    <a:pt x="55688" y="94010"/>
                    <a:pt x="55688" y="94010"/>
                  </a:cubicBezTo>
                  <a:cubicBezTo>
                    <a:pt x="55688" y="92406"/>
                    <a:pt x="55688" y="92406"/>
                    <a:pt x="55688" y="92406"/>
                  </a:cubicBezTo>
                  <a:cubicBezTo>
                    <a:pt x="55329" y="90802"/>
                    <a:pt x="55329" y="90802"/>
                    <a:pt x="55329" y="90802"/>
                  </a:cubicBezTo>
                  <a:cubicBezTo>
                    <a:pt x="54610" y="89839"/>
                    <a:pt x="54610" y="89839"/>
                    <a:pt x="54610" y="89839"/>
                  </a:cubicBezTo>
                  <a:cubicBezTo>
                    <a:pt x="54610" y="89197"/>
                    <a:pt x="54610" y="89197"/>
                    <a:pt x="54610" y="89197"/>
                  </a:cubicBezTo>
                  <a:cubicBezTo>
                    <a:pt x="55329" y="88235"/>
                    <a:pt x="55329" y="88235"/>
                    <a:pt x="55329" y="88235"/>
                  </a:cubicBezTo>
                  <a:cubicBezTo>
                    <a:pt x="55688" y="86631"/>
                    <a:pt x="55688" y="86631"/>
                    <a:pt x="55688" y="86631"/>
                  </a:cubicBezTo>
                  <a:cubicBezTo>
                    <a:pt x="57125" y="85989"/>
                    <a:pt x="57125" y="85989"/>
                    <a:pt x="57125" y="85989"/>
                  </a:cubicBezTo>
                  <a:cubicBezTo>
                    <a:pt x="57844" y="85989"/>
                    <a:pt x="57844" y="85989"/>
                    <a:pt x="57844" y="85989"/>
                  </a:cubicBezTo>
                  <a:cubicBezTo>
                    <a:pt x="57844" y="85347"/>
                    <a:pt x="57844" y="85347"/>
                    <a:pt x="57844" y="85347"/>
                  </a:cubicBezTo>
                  <a:cubicBezTo>
                    <a:pt x="58203" y="85989"/>
                    <a:pt x="58203" y="85989"/>
                    <a:pt x="58203" y="85989"/>
                  </a:cubicBezTo>
                  <a:cubicBezTo>
                    <a:pt x="58922" y="86310"/>
                    <a:pt x="58922" y="86310"/>
                    <a:pt x="58922" y="86310"/>
                  </a:cubicBezTo>
                  <a:cubicBezTo>
                    <a:pt x="59281" y="84385"/>
                    <a:pt x="59281" y="84385"/>
                    <a:pt x="59281" y="84385"/>
                  </a:cubicBezTo>
                  <a:cubicBezTo>
                    <a:pt x="59281" y="84064"/>
                    <a:pt x="59281" y="84064"/>
                    <a:pt x="59281" y="84064"/>
                  </a:cubicBezTo>
                  <a:cubicBezTo>
                    <a:pt x="59640" y="84064"/>
                    <a:pt x="59640" y="84064"/>
                    <a:pt x="59640" y="84064"/>
                  </a:cubicBezTo>
                  <a:cubicBezTo>
                    <a:pt x="62514" y="83422"/>
                    <a:pt x="62514" y="83422"/>
                    <a:pt x="62514" y="83422"/>
                  </a:cubicBezTo>
                  <a:cubicBezTo>
                    <a:pt x="63592" y="83422"/>
                    <a:pt x="63592" y="83422"/>
                    <a:pt x="63592" y="83422"/>
                  </a:cubicBezTo>
                  <a:cubicBezTo>
                    <a:pt x="63952" y="82459"/>
                    <a:pt x="63952" y="82459"/>
                    <a:pt x="63952" y="82459"/>
                  </a:cubicBezTo>
                  <a:cubicBezTo>
                    <a:pt x="63952" y="82139"/>
                    <a:pt x="63952" y="82139"/>
                    <a:pt x="63952" y="82139"/>
                  </a:cubicBezTo>
                  <a:cubicBezTo>
                    <a:pt x="63952" y="81818"/>
                    <a:pt x="63952" y="81818"/>
                    <a:pt x="63952" y="81818"/>
                  </a:cubicBezTo>
                  <a:cubicBezTo>
                    <a:pt x="63592" y="81176"/>
                    <a:pt x="63592" y="81176"/>
                    <a:pt x="63592" y="81176"/>
                  </a:cubicBezTo>
                  <a:cubicBezTo>
                    <a:pt x="64311" y="79893"/>
                    <a:pt x="64311" y="79893"/>
                    <a:pt x="64311" y="79893"/>
                  </a:cubicBezTo>
                  <a:cubicBezTo>
                    <a:pt x="66107" y="78930"/>
                    <a:pt x="66107" y="78930"/>
                    <a:pt x="66107" y="78930"/>
                  </a:cubicBezTo>
                  <a:cubicBezTo>
                    <a:pt x="67185" y="78609"/>
                    <a:pt x="67185" y="78609"/>
                    <a:pt x="67185" y="78609"/>
                  </a:cubicBezTo>
                  <a:cubicBezTo>
                    <a:pt x="67544" y="77967"/>
                    <a:pt x="67544" y="77967"/>
                    <a:pt x="67544" y="77967"/>
                  </a:cubicBezTo>
                  <a:cubicBezTo>
                    <a:pt x="67904" y="77647"/>
                    <a:pt x="67904" y="77647"/>
                    <a:pt x="67904" y="77647"/>
                  </a:cubicBezTo>
                  <a:cubicBezTo>
                    <a:pt x="68622" y="77005"/>
                    <a:pt x="68622" y="77005"/>
                    <a:pt x="68622" y="77005"/>
                  </a:cubicBezTo>
                  <a:cubicBezTo>
                    <a:pt x="68622" y="76042"/>
                    <a:pt x="68622" y="76042"/>
                    <a:pt x="68622" y="76042"/>
                  </a:cubicBezTo>
                  <a:cubicBezTo>
                    <a:pt x="69700" y="76042"/>
                    <a:pt x="69700" y="76042"/>
                    <a:pt x="69700" y="76042"/>
                  </a:cubicBezTo>
                  <a:cubicBezTo>
                    <a:pt x="71137" y="74759"/>
                    <a:pt x="71137" y="74759"/>
                    <a:pt x="71137" y="74759"/>
                  </a:cubicBezTo>
                  <a:cubicBezTo>
                    <a:pt x="72215" y="73475"/>
                    <a:pt x="72215" y="73475"/>
                    <a:pt x="72215" y="73475"/>
                  </a:cubicBezTo>
                  <a:cubicBezTo>
                    <a:pt x="72574" y="71871"/>
                    <a:pt x="72574" y="71871"/>
                    <a:pt x="72574" y="71871"/>
                  </a:cubicBezTo>
                  <a:cubicBezTo>
                    <a:pt x="73652" y="70588"/>
                    <a:pt x="73652" y="70588"/>
                    <a:pt x="73652" y="70588"/>
                  </a:cubicBezTo>
                  <a:cubicBezTo>
                    <a:pt x="74730" y="70267"/>
                    <a:pt x="74730" y="70267"/>
                    <a:pt x="74730" y="70267"/>
                  </a:cubicBezTo>
                  <a:cubicBezTo>
                    <a:pt x="75089" y="69304"/>
                    <a:pt x="75089" y="69304"/>
                    <a:pt x="75089" y="69304"/>
                  </a:cubicBezTo>
                  <a:cubicBezTo>
                    <a:pt x="74730" y="69625"/>
                    <a:pt x="74730" y="69625"/>
                    <a:pt x="74730" y="69625"/>
                  </a:cubicBezTo>
                  <a:cubicBezTo>
                    <a:pt x="74371" y="70267"/>
                    <a:pt x="74371" y="70267"/>
                    <a:pt x="74371" y="70267"/>
                  </a:cubicBezTo>
                  <a:cubicBezTo>
                    <a:pt x="74730" y="69304"/>
                    <a:pt x="74730" y="69304"/>
                    <a:pt x="74730" y="69304"/>
                  </a:cubicBezTo>
                  <a:cubicBezTo>
                    <a:pt x="75089" y="68342"/>
                    <a:pt x="75089" y="68342"/>
                    <a:pt x="75089" y="68342"/>
                  </a:cubicBezTo>
                  <a:cubicBezTo>
                    <a:pt x="75808" y="68342"/>
                    <a:pt x="75808" y="68342"/>
                    <a:pt x="75808" y="68342"/>
                  </a:cubicBezTo>
                  <a:cubicBezTo>
                    <a:pt x="75808" y="68663"/>
                    <a:pt x="75808" y="68663"/>
                    <a:pt x="75808" y="68663"/>
                  </a:cubicBezTo>
                  <a:cubicBezTo>
                    <a:pt x="75808" y="69304"/>
                    <a:pt x="75808" y="69304"/>
                    <a:pt x="75808" y="69304"/>
                  </a:cubicBezTo>
                  <a:cubicBezTo>
                    <a:pt x="77964" y="68663"/>
                    <a:pt x="77964" y="68663"/>
                    <a:pt x="77964" y="68663"/>
                  </a:cubicBezTo>
                  <a:cubicBezTo>
                    <a:pt x="79401" y="68021"/>
                    <a:pt x="79401" y="68021"/>
                    <a:pt x="79401" y="68021"/>
                  </a:cubicBezTo>
                  <a:cubicBezTo>
                    <a:pt x="79041" y="68021"/>
                    <a:pt x="79041" y="68021"/>
                    <a:pt x="79041" y="68021"/>
                  </a:cubicBezTo>
                  <a:cubicBezTo>
                    <a:pt x="79401" y="67379"/>
                    <a:pt x="79401" y="67379"/>
                    <a:pt x="79401" y="67379"/>
                  </a:cubicBezTo>
                  <a:cubicBezTo>
                    <a:pt x="80479" y="66417"/>
                    <a:pt x="80479" y="66417"/>
                    <a:pt x="80479" y="66417"/>
                  </a:cubicBezTo>
                  <a:cubicBezTo>
                    <a:pt x="80838" y="66096"/>
                    <a:pt x="80838" y="66096"/>
                    <a:pt x="80838" y="66096"/>
                  </a:cubicBezTo>
                  <a:cubicBezTo>
                    <a:pt x="80838" y="65454"/>
                    <a:pt x="80838" y="65454"/>
                    <a:pt x="80838" y="65454"/>
                  </a:cubicBezTo>
                  <a:cubicBezTo>
                    <a:pt x="81556" y="65133"/>
                    <a:pt x="81556" y="65133"/>
                    <a:pt x="81556" y="65133"/>
                  </a:cubicBezTo>
                  <a:cubicBezTo>
                    <a:pt x="80838" y="63850"/>
                    <a:pt x="80838" y="63850"/>
                    <a:pt x="80838" y="63850"/>
                  </a:cubicBezTo>
                  <a:cubicBezTo>
                    <a:pt x="80838" y="62245"/>
                    <a:pt x="80838" y="62245"/>
                    <a:pt x="80838" y="62245"/>
                  </a:cubicBezTo>
                  <a:cubicBezTo>
                    <a:pt x="81556" y="61604"/>
                    <a:pt x="81556" y="61604"/>
                    <a:pt x="81556" y="61604"/>
                  </a:cubicBezTo>
                  <a:cubicBezTo>
                    <a:pt x="82634" y="60962"/>
                    <a:pt x="82634" y="60962"/>
                    <a:pt x="82634" y="60962"/>
                  </a:cubicBezTo>
                  <a:cubicBezTo>
                    <a:pt x="84431" y="60641"/>
                    <a:pt x="84431" y="60641"/>
                    <a:pt x="84431" y="60641"/>
                  </a:cubicBezTo>
                  <a:cubicBezTo>
                    <a:pt x="85508" y="59037"/>
                    <a:pt x="85508" y="59037"/>
                    <a:pt x="85508" y="59037"/>
                  </a:cubicBezTo>
                  <a:cubicBezTo>
                    <a:pt x="85508" y="58716"/>
                    <a:pt x="85508" y="58716"/>
                    <a:pt x="85508" y="58716"/>
                  </a:cubicBezTo>
                  <a:cubicBezTo>
                    <a:pt x="86227" y="59037"/>
                    <a:pt x="86227" y="59037"/>
                    <a:pt x="86227" y="59037"/>
                  </a:cubicBezTo>
                  <a:cubicBezTo>
                    <a:pt x="86227" y="60000"/>
                    <a:pt x="86227" y="60000"/>
                    <a:pt x="86227" y="60000"/>
                  </a:cubicBezTo>
                  <a:cubicBezTo>
                    <a:pt x="86586" y="60962"/>
                    <a:pt x="86586" y="60962"/>
                    <a:pt x="86586" y="60962"/>
                  </a:cubicBezTo>
                  <a:cubicBezTo>
                    <a:pt x="86586" y="60641"/>
                    <a:pt x="86586" y="60641"/>
                    <a:pt x="86586" y="60641"/>
                  </a:cubicBezTo>
                  <a:cubicBezTo>
                    <a:pt x="86946" y="60641"/>
                    <a:pt x="86946" y="60641"/>
                    <a:pt x="86946" y="60641"/>
                  </a:cubicBezTo>
                  <a:cubicBezTo>
                    <a:pt x="86946" y="60000"/>
                    <a:pt x="86946" y="60000"/>
                    <a:pt x="86946" y="60000"/>
                  </a:cubicBezTo>
                  <a:cubicBezTo>
                    <a:pt x="86946" y="59679"/>
                    <a:pt x="86946" y="59679"/>
                    <a:pt x="86946" y="59679"/>
                  </a:cubicBezTo>
                  <a:cubicBezTo>
                    <a:pt x="87664" y="60641"/>
                    <a:pt x="87664" y="60641"/>
                    <a:pt x="87664" y="60641"/>
                  </a:cubicBezTo>
                  <a:cubicBezTo>
                    <a:pt x="87664" y="59679"/>
                    <a:pt x="87664" y="59679"/>
                    <a:pt x="87664" y="59679"/>
                  </a:cubicBezTo>
                  <a:cubicBezTo>
                    <a:pt x="87664" y="59037"/>
                    <a:pt x="87664" y="59037"/>
                    <a:pt x="87664" y="59037"/>
                  </a:cubicBezTo>
                  <a:cubicBezTo>
                    <a:pt x="87664" y="58716"/>
                    <a:pt x="87664" y="58716"/>
                    <a:pt x="87664" y="58716"/>
                  </a:cubicBezTo>
                  <a:cubicBezTo>
                    <a:pt x="88023" y="58074"/>
                    <a:pt x="88023" y="58074"/>
                    <a:pt x="88023" y="58074"/>
                  </a:cubicBezTo>
                  <a:cubicBezTo>
                    <a:pt x="87664" y="59037"/>
                    <a:pt x="87664" y="59037"/>
                    <a:pt x="87664" y="59037"/>
                  </a:cubicBezTo>
                  <a:cubicBezTo>
                    <a:pt x="88023" y="58716"/>
                    <a:pt x="88023" y="58716"/>
                    <a:pt x="88023" y="58716"/>
                  </a:cubicBezTo>
                  <a:cubicBezTo>
                    <a:pt x="88023" y="59679"/>
                    <a:pt x="88023" y="59679"/>
                    <a:pt x="88023" y="59679"/>
                  </a:cubicBezTo>
                  <a:cubicBezTo>
                    <a:pt x="88023" y="60641"/>
                    <a:pt x="88023" y="60641"/>
                    <a:pt x="88023" y="60641"/>
                  </a:cubicBezTo>
                  <a:cubicBezTo>
                    <a:pt x="88742" y="60641"/>
                    <a:pt x="88742" y="60641"/>
                    <a:pt x="88742" y="60641"/>
                  </a:cubicBezTo>
                  <a:cubicBezTo>
                    <a:pt x="89101" y="60000"/>
                    <a:pt x="89101" y="60000"/>
                    <a:pt x="89101" y="60000"/>
                  </a:cubicBezTo>
                  <a:cubicBezTo>
                    <a:pt x="89101" y="60641"/>
                    <a:pt x="89101" y="60641"/>
                    <a:pt x="89101" y="60641"/>
                  </a:cubicBezTo>
                  <a:cubicBezTo>
                    <a:pt x="89820" y="60641"/>
                    <a:pt x="89820" y="60641"/>
                    <a:pt x="89820" y="60641"/>
                  </a:cubicBezTo>
                  <a:cubicBezTo>
                    <a:pt x="89820" y="60000"/>
                    <a:pt x="89820" y="60000"/>
                    <a:pt x="89820" y="60000"/>
                  </a:cubicBezTo>
                  <a:cubicBezTo>
                    <a:pt x="89101" y="59037"/>
                    <a:pt x="89101" y="59037"/>
                    <a:pt x="89101" y="59037"/>
                  </a:cubicBezTo>
                  <a:cubicBezTo>
                    <a:pt x="89820" y="59679"/>
                    <a:pt x="89820" y="59679"/>
                    <a:pt x="89820" y="59679"/>
                  </a:cubicBezTo>
                  <a:cubicBezTo>
                    <a:pt x="89820" y="58716"/>
                    <a:pt x="89820" y="58716"/>
                    <a:pt x="89820" y="58716"/>
                  </a:cubicBezTo>
                  <a:cubicBezTo>
                    <a:pt x="89820" y="58074"/>
                    <a:pt x="89820" y="58074"/>
                    <a:pt x="89820" y="58074"/>
                  </a:cubicBezTo>
                  <a:cubicBezTo>
                    <a:pt x="89101" y="57433"/>
                    <a:pt x="89101" y="57433"/>
                    <a:pt x="89101" y="57433"/>
                  </a:cubicBezTo>
                  <a:cubicBezTo>
                    <a:pt x="88742" y="55828"/>
                    <a:pt x="88742" y="55828"/>
                    <a:pt x="88742" y="55828"/>
                  </a:cubicBezTo>
                  <a:cubicBezTo>
                    <a:pt x="88742" y="54545"/>
                    <a:pt x="88742" y="54545"/>
                    <a:pt x="88742" y="54545"/>
                  </a:cubicBezTo>
                  <a:cubicBezTo>
                    <a:pt x="88742" y="54224"/>
                    <a:pt x="88742" y="54224"/>
                    <a:pt x="88742" y="54224"/>
                  </a:cubicBezTo>
                  <a:cubicBezTo>
                    <a:pt x="88023" y="53582"/>
                    <a:pt x="88023" y="53582"/>
                    <a:pt x="88023" y="53582"/>
                  </a:cubicBezTo>
                  <a:cubicBezTo>
                    <a:pt x="87664" y="53582"/>
                    <a:pt x="87664" y="53582"/>
                    <a:pt x="87664" y="53582"/>
                  </a:cubicBezTo>
                  <a:cubicBezTo>
                    <a:pt x="87664" y="52299"/>
                    <a:pt x="87664" y="52299"/>
                    <a:pt x="87664" y="52299"/>
                  </a:cubicBezTo>
                  <a:cubicBezTo>
                    <a:pt x="86586" y="51657"/>
                    <a:pt x="86586" y="51657"/>
                    <a:pt x="86586" y="51657"/>
                  </a:cubicBezTo>
                  <a:cubicBezTo>
                    <a:pt x="86586" y="51336"/>
                    <a:pt x="86586" y="51336"/>
                    <a:pt x="86586" y="51336"/>
                  </a:cubicBezTo>
                  <a:cubicBezTo>
                    <a:pt x="86586" y="51016"/>
                    <a:pt x="86586" y="51016"/>
                    <a:pt x="86586" y="51016"/>
                  </a:cubicBezTo>
                  <a:cubicBezTo>
                    <a:pt x="86946" y="50374"/>
                    <a:pt x="86946" y="50374"/>
                    <a:pt x="86946" y="50374"/>
                  </a:cubicBezTo>
                  <a:cubicBezTo>
                    <a:pt x="86946" y="50053"/>
                    <a:pt x="86946" y="50053"/>
                    <a:pt x="86946" y="50053"/>
                  </a:cubicBezTo>
                  <a:cubicBezTo>
                    <a:pt x="86586" y="49090"/>
                    <a:pt x="86586" y="49090"/>
                    <a:pt x="86586" y="49090"/>
                  </a:cubicBezTo>
                  <a:cubicBezTo>
                    <a:pt x="85508" y="48449"/>
                    <a:pt x="85508" y="48449"/>
                    <a:pt x="85508" y="48449"/>
                  </a:cubicBezTo>
                  <a:cubicBezTo>
                    <a:pt x="84071" y="48128"/>
                    <a:pt x="84071" y="48128"/>
                    <a:pt x="84071" y="48128"/>
                  </a:cubicBezTo>
                  <a:cubicBezTo>
                    <a:pt x="83353" y="47807"/>
                    <a:pt x="83353" y="47807"/>
                    <a:pt x="83353" y="47807"/>
                  </a:cubicBezTo>
                  <a:cubicBezTo>
                    <a:pt x="83353" y="47165"/>
                    <a:pt x="83353" y="47165"/>
                    <a:pt x="83353" y="47165"/>
                  </a:cubicBezTo>
                  <a:cubicBezTo>
                    <a:pt x="84071" y="46203"/>
                    <a:pt x="84071" y="46203"/>
                    <a:pt x="84071" y="46203"/>
                  </a:cubicBezTo>
                  <a:cubicBezTo>
                    <a:pt x="84431" y="46203"/>
                    <a:pt x="84431" y="46203"/>
                    <a:pt x="84431" y="46203"/>
                  </a:cubicBezTo>
                  <a:cubicBezTo>
                    <a:pt x="85149" y="45882"/>
                    <a:pt x="85149" y="45882"/>
                    <a:pt x="85149" y="45882"/>
                  </a:cubicBezTo>
                  <a:cubicBezTo>
                    <a:pt x="85149" y="45240"/>
                    <a:pt x="85149" y="45240"/>
                    <a:pt x="85149" y="45240"/>
                  </a:cubicBezTo>
                  <a:cubicBezTo>
                    <a:pt x="85508" y="44919"/>
                    <a:pt x="85508" y="44919"/>
                    <a:pt x="85508" y="44919"/>
                  </a:cubicBezTo>
                  <a:cubicBezTo>
                    <a:pt x="86946" y="45240"/>
                    <a:pt x="86946" y="45240"/>
                    <a:pt x="86946" y="45240"/>
                  </a:cubicBezTo>
                  <a:cubicBezTo>
                    <a:pt x="86946" y="44919"/>
                    <a:pt x="86946" y="44919"/>
                    <a:pt x="86946" y="44919"/>
                  </a:cubicBezTo>
                  <a:cubicBezTo>
                    <a:pt x="86946" y="44278"/>
                    <a:pt x="86946" y="44278"/>
                    <a:pt x="86946" y="44278"/>
                  </a:cubicBezTo>
                  <a:cubicBezTo>
                    <a:pt x="86586" y="44278"/>
                    <a:pt x="86586" y="44278"/>
                    <a:pt x="86586" y="44278"/>
                  </a:cubicBezTo>
                  <a:cubicBezTo>
                    <a:pt x="86586" y="43957"/>
                    <a:pt x="86586" y="43957"/>
                    <a:pt x="86586" y="43957"/>
                  </a:cubicBezTo>
                  <a:cubicBezTo>
                    <a:pt x="86227" y="43957"/>
                    <a:pt x="86227" y="43957"/>
                    <a:pt x="86227" y="43957"/>
                  </a:cubicBezTo>
                  <a:cubicBezTo>
                    <a:pt x="86227" y="43636"/>
                    <a:pt x="86227" y="43636"/>
                    <a:pt x="86227" y="43636"/>
                  </a:cubicBezTo>
                  <a:cubicBezTo>
                    <a:pt x="85149" y="43636"/>
                    <a:pt x="85149" y="43636"/>
                    <a:pt x="85149" y="43636"/>
                  </a:cubicBezTo>
                  <a:cubicBezTo>
                    <a:pt x="84431" y="42994"/>
                    <a:pt x="84431" y="42994"/>
                    <a:pt x="84431" y="42994"/>
                  </a:cubicBezTo>
                  <a:cubicBezTo>
                    <a:pt x="84071" y="42673"/>
                    <a:pt x="84071" y="42673"/>
                    <a:pt x="84071" y="42673"/>
                  </a:cubicBezTo>
                  <a:cubicBezTo>
                    <a:pt x="82994" y="42032"/>
                    <a:pt x="82994" y="42032"/>
                    <a:pt x="82994" y="42032"/>
                  </a:cubicBezTo>
                  <a:cubicBezTo>
                    <a:pt x="82994" y="41069"/>
                    <a:pt x="82994" y="41069"/>
                    <a:pt x="82994" y="41069"/>
                  </a:cubicBezTo>
                  <a:cubicBezTo>
                    <a:pt x="83353" y="40427"/>
                    <a:pt x="83353" y="40427"/>
                    <a:pt x="83353" y="40427"/>
                  </a:cubicBezTo>
                  <a:cubicBezTo>
                    <a:pt x="84431" y="39786"/>
                    <a:pt x="84431" y="39786"/>
                    <a:pt x="84431" y="39786"/>
                  </a:cubicBezTo>
                  <a:cubicBezTo>
                    <a:pt x="84071" y="39465"/>
                    <a:pt x="84071" y="39465"/>
                    <a:pt x="84071" y="39465"/>
                  </a:cubicBezTo>
                  <a:cubicBezTo>
                    <a:pt x="83353" y="39465"/>
                    <a:pt x="83353" y="39465"/>
                    <a:pt x="83353" y="39465"/>
                  </a:cubicBezTo>
                  <a:cubicBezTo>
                    <a:pt x="83353" y="38823"/>
                    <a:pt x="83353" y="38823"/>
                    <a:pt x="83353" y="38823"/>
                  </a:cubicBezTo>
                  <a:cubicBezTo>
                    <a:pt x="84431" y="39465"/>
                    <a:pt x="84431" y="39465"/>
                    <a:pt x="84431" y="39465"/>
                  </a:cubicBezTo>
                  <a:cubicBezTo>
                    <a:pt x="85149" y="40427"/>
                    <a:pt x="85149" y="40427"/>
                    <a:pt x="85149" y="40427"/>
                  </a:cubicBezTo>
                  <a:cubicBezTo>
                    <a:pt x="85508" y="40427"/>
                    <a:pt x="85508" y="40427"/>
                    <a:pt x="85508" y="40427"/>
                  </a:cubicBezTo>
                  <a:cubicBezTo>
                    <a:pt x="85868" y="40427"/>
                    <a:pt x="85868" y="40427"/>
                    <a:pt x="85868" y="40427"/>
                  </a:cubicBezTo>
                  <a:cubicBezTo>
                    <a:pt x="86586" y="40427"/>
                    <a:pt x="86586" y="40427"/>
                    <a:pt x="86586" y="40427"/>
                  </a:cubicBezTo>
                  <a:cubicBezTo>
                    <a:pt x="86946" y="40748"/>
                    <a:pt x="86946" y="40748"/>
                    <a:pt x="86946" y="40748"/>
                  </a:cubicBezTo>
                  <a:cubicBezTo>
                    <a:pt x="88023" y="41069"/>
                    <a:pt x="88023" y="41069"/>
                    <a:pt x="88023" y="41069"/>
                  </a:cubicBezTo>
                  <a:cubicBezTo>
                    <a:pt x="89101" y="41711"/>
                    <a:pt x="89101" y="41711"/>
                    <a:pt x="89101" y="41711"/>
                  </a:cubicBezTo>
                  <a:cubicBezTo>
                    <a:pt x="89101" y="41069"/>
                    <a:pt x="89101" y="41069"/>
                    <a:pt x="89101" y="41069"/>
                  </a:cubicBezTo>
                  <a:cubicBezTo>
                    <a:pt x="89101" y="40748"/>
                    <a:pt x="89101" y="40748"/>
                    <a:pt x="89101" y="40748"/>
                  </a:cubicBezTo>
                  <a:cubicBezTo>
                    <a:pt x="89820" y="41069"/>
                    <a:pt x="89820" y="41069"/>
                    <a:pt x="89820" y="41069"/>
                  </a:cubicBezTo>
                  <a:cubicBezTo>
                    <a:pt x="90179" y="42032"/>
                    <a:pt x="90179" y="42032"/>
                    <a:pt x="90179" y="42032"/>
                  </a:cubicBezTo>
                  <a:cubicBezTo>
                    <a:pt x="90538" y="43636"/>
                    <a:pt x="90538" y="43636"/>
                    <a:pt x="90538" y="43636"/>
                  </a:cubicBezTo>
                  <a:cubicBezTo>
                    <a:pt x="90538" y="44278"/>
                    <a:pt x="90538" y="44278"/>
                    <a:pt x="90538" y="44278"/>
                  </a:cubicBezTo>
                  <a:cubicBezTo>
                    <a:pt x="92335" y="44919"/>
                    <a:pt x="92335" y="44919"/>
                    <a:pt x="92335" y="44919"/>
                  </a:cubicBezTo>
                  <a:cubicBezTo>
                    <a:pt x="94850" y="45240"/>
                    <a:pt x="94850" y="45240"/>
                    <a:pt x="94850" y="45240"/>
                  </a:cubicBezTo>
                  <a:cubicBezTo>
                    <a:pt x="97365" y="44919"/>
                    <a:pt x="97365" y="44919"/>
                    <a:pt x="97365" y="44919"/>
                  </a:cubicBezTo>
                  <a:cubicBezTo>
                    <a:pt x="99520" y="45240"/>
                    <a:pt x="99520" y="45240"/>
                    <a:pt x="99520" y="45240"/>
                  </a:cubicBezTo>
                  <a:cubicBezTo>
                    <a:pt x="100958" y="45240"/>
                    <a:pt x="100958" y="45240"/>
                    <a:pt x="100958" y="45240"/>
                  </a:cubicBezTo>
                  <a:cubicBezTo>
                    <a:pt x="102035" y="46203"/>
                    <a:pt x="102035" y="46203"/>
                    <a:pt x="102035" y="46203"/>
                  </a:cubicBezTo>
                  <a:cubicBezTo>
                    <a:pt x="100958" y="46203"/>
                    <a:pt x="100958" y="46203"/>
                    <a:pt x="100958" y="46203"/>
                  </a:cubicBezTo>
                  <a:cubicBezTo>
                    <a:pt x="101676" y="47165"/>
                    <a:pt x="101676" y="47165"/>
                    <a:pt x="101676" y="47165"/>
                  </a:cubicBezTo>
                  <a:cubicBezTo>
                    <a:pt x="100958" y="48128"/>
                    <a:pt x="100958" y="48128"/>
                    <a:pt x="100958" y="48128"/>
                  </a:cubicBezTo>
                  <a:cubicBezTo>
                    <a:pt x="99880" y="49411"/>
                    <a:pt x="99880" y="49411"/>
                    <a:pt x="99880" y="49411"/>
                  </a:cubicBezTo>
                  <a:cubicBezTo>
                    <a:pt x="99520" y="49411"/>
                    <a:pt x="99520" y="49411"/>
                    <a:pt x="99520" y="49411"/>
                  </a:cubicBezTo>
                  <a:cubicBezTo>
                    <a:pt x="98802" y="49411"/>
                    <a:pt x="98802" y="49411"/>
                    <a:pt x="98802" y="49411"/>
                  </a:cubicBezTo>
                  <a:cubicBezTo>
                    <a:pt x="98802" y="50053"/>
                    <a:pt x="98802" y="50053"/>
                    <a:pt x="98802" y="50053"/>
                  </a:cubicBezTo>
                  <a:cubicBezTo>
                    <a:pt x="98083" y="50053"/>
                    <a:pt x="98083" y="50053"/>
                    <a:pt x="98083" y="50053"/>
                  </a:cubicBezTo>
                  <a:cubicBezTo>
                    <a:pt x="98083" y="51016"/>
                    <a:pt x="98083" y="51016"/>
                    <a:pt x="98083" y="51016"/>
                  </a:cubicBezTo>
                  <a:cubicBezTo>
                    <a:pt x="97365" y="52299"/>
                    <a:pt x="97365" y="52299"/>
                    <a:pt x="97365" y="52299"/>
                  </a:cubicBezTo>
                  <a:cubicBezTo>
                    <a:pt x="98443" y="54224"/>
                    <a:pt x="98443" y="54224"/>
                    <a:pt x="98443" y="54224"/>
                  </a:cubicBezTo>
                  <a:cubicBezTo>
                    <a:pt x="98443" y="53582"/>
                    <a:pt x="98443" y="53582"/>
                    <a:pt x="98443" y="53582"/>
                  </a:cubicBezTo>
                  <a:cubicBezTo>
                    <a:pt x="99520" y="54545"/>
                    <a:pt x="99520" y="54545"/>
                    <a:pt x="99520" y="54545"/>
                  </a:cubicBezTo>
                  <a:cubicBezTo>
                    <a:pt x="100598" y="54866"/>
                    <a:pt x="100598" y="54866"/>
                    <a:pt x="100598" y="54866"/>
                  </a:cubicBezTo>
                  <a:cubicBezTo>
                    <a:pt x="100598" y="54224"/>
                    <a:pt x="100598" y="54224"/>
                    <a:pt x="100598" y="54224"/>
                  </a:cubicBezTo>
                  <a:cubicBezTo>
                    <a:pt x="100598" y="53582"/>
                    <a:pt x="100598" y="53582"/>
                    <a:pt x="100598" y="53582"/>
                  </a:cubicBezTo>
                  <a:cubicBezTo>
                    <a:pt x="100598" y="52620"/>
                    <a:pt x="100598" y="52620"/>
                    <a:pt x="100598" y="52620"/>
                  </a:cubicBezTo>
                  <a:cubicBezTo>
                    <a:pt x="100958" y="52299"/>
                    <a:pt x="100958" y="52299"/>
                    <a:pt x="100958" y="52299"/>
                  </a:cubicBezTo>
                  <a:cubicBezTo>
                    <a:pt x="100598" y="51657"/>
                    <a:pt x="100598" y="51657"/>
                    <a:pt x="100598" y="51657"/>
                  </a:cubicBezTo>
                  <a:cubicBezTo>
                    <a:pt x="100958" y="51657"/>
                    <a:pt x="100958" y="51657"/>
                    <a:pt x="100958" y="51657"/>
                  </a:cubicBezTo>
                  <a:cubicBezTo>
                    <a:pt x="101676" y="51657"/>
                    <a:pt x="101676" y="51657"/>
                    <a:pt x="101676" y="51657"/>
                  </a:cubicBezTo>
                  <a:cubicBezTo>
                    <a:pt x="102035" y="51336"/>
                    <a:pt x="102035" y="51336"/>
                    <a:pt x="102035" y="51336"/>
                  </a:cubicBezTo>
                  <a:cubicBezTo>
                    <a:pt x="102035" y="51657"/>
                    <a:pt x="102035" y="51657"/>
                    <a:pt x="102035" y="51657"/>
                  </a:cubicBezTo>
                  <a:cubicBezTo>
                    <a:pt x="104191" y="57754"/>
                    <a:pt x="104191" y="57754"/>
                    <a:pt x="104191" y="57754"/>
                  </a:cubicBezTo>
                  <a:cubicBezTo>
                    <a:pt x="104550" y="59037"/>
                    <a:pt x="104550" y="59037"/>
                    <a:pt x="104550" y="59037"/>
                  </a:cubicBezTo>
                  <a:cubicBezTo>
                    <a:pt x="105269" y="58074"/>
                    <a:pt x="105269" y="58074"/>
                    <a:pt x="105269" y="58074"/>
                  </a:cubicBezTo>
                  <a:cubicBezTo>
                    <a:pt x="105988" y="59037"/>
                    <a:pt x="105988" y="59037"/>
                    <a:pt x="105988" y="59037"/>
                  </a:cubicBezTo>
                  <a:cubicBezTo>
                    <a:pt x="105988" y="58074"/>
                    <a:pt x="105988" y="58074"/>
                    <a:pt x="105988" y="58074"/>
                  </a:cubicBezTo>
                  <a:cubicBezTo>
                    <a:pt x="106706" y="58074"/>
                    <a:pt x="106706" y="58074"/>
                    <a:pt x="106706" y="58074"/>
                  </a:cubicBezTo>
                  <a:cubicBezTo>
                    <a:pt x="107065" y="57754"/>
                    <a:pt x="107065" y="57754"/>
                    <a:pt x="107065" y="57754"/>
                  </a:cubicBezTo>
                  <a:cubicBezTo>
                    <a:pt x="106706" y="57433"/>
                    <a:pt x="106706" y="57433"/>
                    <a:pt x="106706" y="57433"/>
                  </a:cubicBezTo>
                  <a:cubicBezTo>
                    <a:pt x="105988" y="55828"/>
                    <a:pt x="105988" y="55828"/>
                    <a:pt x="105988" y="55828"/>
                  </a:cubicBezTo>
                  <a:cubicBezTo>
                    <a:pt x="105988" y="54545"/>
                    <a:pt x="105988" y="54545"/>
                    <a:pt x="105988" y="54545"/>
                  </a:cubicBezTo>
                  <a:cubicBezTo>
                    <a:pt x="106706" y="54545"/>
                    <a:pt x="106706" y="54545"/>
                    <a:pt x="106706" y="54545"/>
                  </a:cubicBezTo>
                  <a:cubicBezTo>
                    <a:pt x="107065" y="54224"/>
                    <a:pt x="107065" y="54224"/>
                    <a:pt x="107065" y="54224"/>
                  </a:cubicBezTo>
                  <a:cubicBezTo>
                    <a:pt x="107065" y="53262"/>
                    <a:pt x="107065" y="53262"/>
                    <a:pt x="107065" y="53262"/>
                  </a:cubicBezTo>
                  <a:cubicBezTo>
                    <a:pt x="105988" y="50374"/>
                    <a:pt x="105988" y="50374"/>
                    <a:pt x="105988" y="50374"/>
                  </a:cubicBezTo>
                  <a:cubicBezTo>
                    <a:pt x="106706" y="50374"/>
                    <a:pt x="106706" y="50374"/>
                    <a:pt x="106706" y="50374"/>
                  </a:cubicBezTo>
                  <a:cubicBezTo>
                    <a:pt x="107065" y="50374"/>
                    <a:pt x="107065" y="50374"/>
                    <a:pt x="107065" y="50374"/>
                  </a:cubicBezTo>
                  <a:cubicBezTo>
                    <a:pt x="107784" y="50374"/>
                    <a:pt x="107784" y="50374"/>
                    <a:pt x="107784" y="50374"/>
                  </a:cubicBezTo>
                  <a:cubicBezTo>
                    <a:pt x="109940" y="51016"/>
                    <a:pt x="109940" y="51016"/>
                    <a:pt x="109940" y="51016"/>
                  </a:cubicBezTo>
                  <a:cubicBezTo>
                    <a:pt x="110658" y="48449"/>
                    <a:pt x="110658" y="48449"/>
                    <a:pt x="110658" y="48449"/>
                  </a:cubicBezTo>
                  <a:cubicBezTo>
                    <a:pt x="111377" y="45882"/>
                    <a:pt x="111377" y="45882"/>
                    <a:pt x="111377" y="45882"/>
                  </a:cubicBezTo>
                  <a:cubicBezTo>
                    <a:pt x="110658" y="44919"/>
                    <a:pt x="110658" y="44919"/>
                    <a:pt x="110658" y="44919"/>
                  </a:cubicBezTo>
                  <a:cubicBezTo>
                    <a:pt x="110658" y="44278"/>
                    <a:pt x="110658" y="44278"/>
                    <a:pt x="110658" y="44278"/>
                  </a:cubicBezTo>
                  <a:cubicBezTo>
                    <a:pt x="111377" y="43636"/>
                    <a:pt x="111377" y="43636"/>
                    <a:pt x="111377" y="43636"/>
                  </a:cubicBezTo>
                  <a:cubicBezTo>
                    <a:pt x="111736" y="42994"/>
                    <a:pt x="111736" y="42994"/>
                    <a:pt x="111736" y="42994"/>
                  </a:cubicBezTo>
                  <a:cubicBezTo>
                    <a:pt x="112455" y="42032"/>
                    <a:pt x="112455" y="42032"/>
                    <a:pt x="112455" y="42032"/>
                  </a:cubicBezTo>
                  <a:cubicBezTo>
                    <a:pt x="112455" y="41069"/>
                    <a:pt x="112455" y="41069"/>
                    <a:pt x="112455" y="41069"/>
                  </a:cubicBezTo>
                  <a:cubicBezTo>
                    <a:pt x="111736" y="40427"/>
                    <a:pt x="111736" y="40427"/>
                    <a:pt x="111736" y="40427"/>
                  </a:cubicBezTo>
                  <a:cubicBezTo>
                    <a:pt x="111736" y="39786"/>
                    <a:pt x="111736" y="39786"/>
                    <a:pt x="111736" y="39786"/>
                  </a:cubicBezTo>
                  <a:cubicBezTo>
                    <a:pt x="111736" y="38823"/>
                    <a:pt x="111736" y="38823"/>
                    <a:pt x="111736" y="38823"/>
                  </a:cubicBezTo>
                  <a:cubicBezTo>
                    <a:pt x="112455" y="38502"/>
                    <a:pt x="112455" y="38502"/>
                    <a:pt x="112455" y="38502"/>
                  </a:cubicBezTo>
                  <a:cubicBezTo>
                    <a:pt x="112814" y="38502"/>
                    <a:pt x="112814" y="38502"/>
                    <a:pt x="112814" y="38502"/>
                  </a:cubicBezTo>
                  <a:cubicBezTo>
                    <a:pt x="113532" y="38502"/>
                    <a:pt x="113532" y="38502"/>
                    <a:pt x="113532" y="38502"/>
                  </a:cubicBezTo>
                  <a:cubicBezTo>
                    <a:pt x="113532" y="37860"/>
                    <a:pt x="113532" y="37860"/>
                    <a:pt x="113532" y="37860"/>
                  </a:cubicBezTo>
                  <a:cubicBezTo>
                    <a:pt x="113892" y="37540"/>
                    <a:pt x="113892" y="37540"/>
                    <a:pt x="113892" y="37540"/>
                  </a:cubicBezTo>
                  <a:cubicBezTo>
                    <a:pt x="114251" y="37219"/>
                    <a:pt x="114251" y="37219"/>
                    <a:pt x="114251" y="37219"/>
                  </a:cubicBezTo>
                  <a:cubicBezTo>
                    <a:pt x="114970" y="36577"/>
                    <a:pt x="114970" y="36577"/>
                    <a:pt x="114970" y="36577"/>
                  </a:cubicBezTo>
                  <a:cubicBezTo>
                    <a:pt x="116047" y="36256"/>
                    <a:pt x="116047" y="36256"/>
                    <a:pt x="116047" y="36256"/>
                  </a:cubicBezTo>
                  <a:cubicBezTo>
                    <a:pt x="117844" y="35614"/>
                    <a:pt x="117844" y="35614"/>
                    <a:pt x="117844" y="35614"/>
                  </a:cubicBezTo>
                  <a:cubicBezTo>
                    <a:pt x="118562" y="35614"/>
                    <a:pt x="118562" y="35614"/>
                    <a:pt x="118562" y="35614"/>
                  </a:cubicBezTo>
                  <a:cubicBezTo>
                    <a:pt x="118562" y="36256"/>
                    <a:pt x="118562" y="36256"/>
                    <a:pt x="118562" y="36256"/>
                  </a:cubicBezTo>
                  <a:cubicBezTo>
                    <a:pt x="118922" y="36577"/>
                    <a:pt x="118922" y="36577"/>
                    <a:pt x="118922" y="36577"/>
                  </a:cubicBezTo>
                  <a:cubicBezTo>
                    <a:pt x="120000" y="36577"/>
                    <a:pt x="120000" y="36577"/>
                    <a:pt x="120000" y="36577"/>
                  </a:cubicBezTo>
                  <a:cubicBezTo>
                    <a:pt x="119640" y="36256"/>
                    <a:pt x="119640" y="36256"/>
                    <a:pt x="119640" y="36256"/>
                  </a:cubicBezTo>
                  <a:cubicBezTo>
                    <a:pt x="118922" y="35294"/>
                    <a:pt x="118922" y="35294"/>
                    <a:pt x="118922" y="35294"/>
                  </a:cubicBezTo>
                  <a:cubicBezTo>
                    <a:pt x="118562" y="34652"/>
                    <a:pt x="118562" y="34652"/>
                    <a:pt x="118562" y="34652"/>
                  </a:cubicBezTo>
                  <a:cubicBezTo>
                    <a:pt x="118922" y="34010"/>
                    <a:pt x="118922" y="34010"/>
                    <a:pt x="118922" y="34010"/>
                  </a:cubicBezTo>
                  <a:cubicBezTo>
                    <a:pt x="120000" y="33048"/>
                    <a:pt x="120000" y="33048"/>
                    <a:pt x="120000" y="33048"/>
                  </a:cubicBezTo>
                  <a:cubicBezTo>
                    <a:pt x="119640" y="32406"/>
                    <a:pt x="119640" y="32406"/>
                    <a:pt x="119640" y="32406"/>
                  </a:cubicBezTo>
                  <a:cubicBezTo>
                    <a:pt x="119640" y="32085"/>
                    <a:pt x="119640" y="32085"/>
                    <a:pt x="119640" y="32085"/>
                  </a:cubicBezTo>
                  <a:cubicBezTo>
                    <a:pt x="118922" y="31443"/>
                    <a:pt x="118922" y="31443"/>
                    <a:pt x="118922" y="31443"/>
                  </a:cubicBezTo>
                  <a:lnTo>
                    <a:pt x="118562" y="31122"/>
                  </a:lnTo>
                  <a:close/>
                </a:path>
              </a:pathLst>
            </a:custGeom>
            <a:solidFill>
              <a:schemeClr val="accent4"/>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1" name="Shape 901"/>
            <p:cNvSpPr/>
            <p:nvPr/>
          </p:nvSpPr>
          <p:spPr>
            <a:xfrm>
              <a:off x="6199187" y="2741716"/>
              <a:ext cx="466725" cy="469899"/>
            </a:xfrm>
            <a:custGeom>
              <a:avLst/>
              <a:gdLst/>
              <a:ahLst/>
              <a:cxnLst/>
              <a:rect l="0" t="0" r="0" b="0"/>
              <a:pathLst>
                <a:path w="120000" h="120000" extrusionOk="0">
                  <a:moveTo>
                    <a:pt x="64537" y="118000"/>
                  </a:moveTo>
                  <a:lnTo>
                    <a:pt x="67058" y="118000"/>
                  </a:lnTo>
                  <a:lnTo>
                    <a:pt x="67563" y="117500"/>
                  </a:lnTo>
                  <a:lnTo>
                    <a:pt x="67058" y="115500"/>
                  </a:lnTo>
                  <a:lnTo>
                    <a:pt x="69075" y="115500"/>
                  </a:lnTo>
                  <a:lnTo>
                    <a:pt x="69579" y="115500"/>
                  </a:lnTo>
                  <a:lnTo>
                    <a:pt x="71092" y="115500"/>
                  </a:lnTo>
                  <a:lnTo>
                    <a:pt x="74621" y="116000"/>
                  </a:lnTo>
                  <a:lnTo>
                    <a:pt x="75630" y="116000"/>
                  </a:lnTo>
                  <a:lnTo>
                    <a:pt x="77647" y="116000"/>
                  </a:lnTo>
                  <a:lnTo>
                    <a:pt x="78655" y="115500"/>
                  </a:lnTo>
                  <a:lnTo>
                    <a:pt x="79663" y="114000"/>
                  </a:lnTo>
                  <a:lnTo>
                    <a:pt x="80672" y="114000"/>
                  </a:lnTo>
                  <a:lnTo>
                    <a:pt x="81176" y="114000"/>
                  </a:lnTo>
                  <a:lnTo>
                    <a:pt x="82689" y="115500"/>
                  </a:lnTo>
                  <a:lnTo>
                    <a:pt x="83193" y="115500"/>
                  </a:lnTo>
                  <a:lnTo>
                    <a:pt x="86722" y="114000"/>
                  </a:lnTo>
                  <a:lnTo>
                    <a:pt x="85210" y="113500"/>
                  </a:lnTo>
                  <a:lnTo>
                    <a:pt x="85210" y="113000"/>
                  </a:lnTo>
                  <a:lnTo>
                    <a:pt x="85210" y="111500"/>
                  </a:lnTo>
                  <a:lnTo>
                    <a:pt x="85210" y="111000"/>
                  </a:lnTo>
                  <a:lnTo>
                    <a:pt x="83193" y="109000"/>
                  </a:lnTo>
                  <a:lnTo>
                    <a:pt x="81176" y="105500"/>
                  </a:lnTo>
                  <a:lnTo>
                    <a:pt x="81176" y="104000"/>
                  </a:lnTo>
                  <a:lnTo>
                    <a:pt x="81176" y="103000"/>
                  </a:lnTo>
                  <a:lnTo>
                    <a:pt x="80672" y="102000"/>
                  </a:lnTo>
                  <a:lnTo>
                    <a:pt x="78655" y="103000"/>
                  </a:lnTo>
                  <a:lnTo>
                    <a:pt x="77647" y="102000"/>
                  </a:lnTo>
                  <a:lnTo>
                    <a:pt x="76638" y="101000"/>
                  </a:lnTo>
                  <a:lnTo>
                    <a:pt x="76638" y="97500"/>
                  </a:lnTo>
                  <a:lnTo>
                    <a:pt x="76638" y="96000"/>
                  </a:lnTo>
                  <a:lnTo>
                    <a:pt x="75630" y="95500"/>
                  </a:lnTo>
                  <a:lnTo>
                    <a:pt x="73613" y="94000"/>
                  </a:lnTo>
                  <a:lnTo>
                    <a:pt x="71092" y="92000"/>
                  </a:lnTo>
                  <a:lnTo>
                    <a:pt x="71092" y="91500"/>
                  </a:lnTo>
                  <a:lnTo>
                    <a:pt x="71092" y="89500"/>
                  </a:lnTo>
                  <a:lnTo>
                    <a:pt x="73613" y="84500"/>
                  </a:lnTo>
                  <a:lnTo>
                    <a:pt x="75630" y="82500"/>
                  </a:lnTo>
                  <a:lnTo>
                    <a:pt x="76638" y="81000"/>
                  </a:lnTo>
                  <a:lnTo>
                    <a:pt x="77647" y="82500"/>
                  </a:lnTo>
                  <a:lnTo>
                    <a:pt x="78655" y="83000"/>
                  </a:lnTo>
                  <a:lnTo>
                    <a:pt x="79663" y="84500"/>
                  </a:lnTo>
                  <a:lnTo>
                    <a:pt x="81176" y="84500"/>
                  </a:lnTo>
                  <a:lnTo>
                    <a:pt x="82689" y="83000"/>
                  </a:lnTo>
                  <a:lnTo>
                    <a:pt x="86722" y="83000"/>
                  </a:lnTo>
                  <a:lnTo>
                    <a:pt x="87226" y="82500"/>
                  </a:lnTo>
                  <a:lnTo>
                    <a:pt x="87731" y="81000"/>
                  </a:lnTo>
                  <a:lnTo>
                    <a:pt x="89243" y="79000"/>
                  </a:lnTo>
                  <a:lnTo>
                    <a:pt x="89747" y="77000"/>
                  </a:lnTo>
                  <a:lnTo>
                    <a:pt x="91260" y="74500"/>
                  </a:lnTo>
                  <a:lnTo>
                    <a:pt x="93277" y="72500"/>
                  </a:lnTo>
                  <a:lnTo>
                    <a:pt x="95294" y="70500"/>
                  </a:lnTo>
                  <a:lnTo>
                    <a:pt x="96806" y="67000"/>
                  </a:lnTo>
                  <a:lnTo>
                    <a:pt x="96806" y="65000"/>
                  </a:lnTo>
                  <a:lnTo>
                    <a:pt x="97815" y="63500"/>
                  </a:lnTo>
                  <a:lnTo>
                    <a:pt x="99831" y="63000"/>
                  </a:lnTo>
                  <a:lnTo>
                    <a:pt x="100840" y="62500"/>
                  </a:lnTo>
                  <a:lnTo>
                    <a:pt x="99831" y="61000"/>
                  </a:lnTo>
                  <a:lnTo>
                    <a:pt x="99831" y="60500"/>
                  </a:lnTo>
                  <a:lnTo>
                    <a:pt x="100840" y="58500"/>
                  </a:lnTo>
                  <a:lnTo>
                    <a:pt x="102857" y="56500"/>
                  </a:lnTo>
                  <a:lnTo>
                    <a:pt x="103361" y="54500"/>
                  </a:lnTo>
                  <a:lnTo>
                    <a:pt x="104369" y="54000"/>
                  </a:lnTo>
                  <a:lnTo>
                    <a:pt x="103361" y="54000"/>
                  </a:lnTo>
                  <a:lnTo>
                    <a:pt x="103361" y="52000"/>
                  </a:lnTo>
                  <a:lnTo>
                    <a:pt x="103361" y="50500"/>
                  </a:lnTo>
                  <a:lnTo>
                    <a:pt x="103361" y="48500"/>
                  </a:lnTo>
                  <a:lnTo>
                    <a:pt x="102857" y="48000"/>
                  </a:lnTo>
                  <a:lnTo>
                    <a:pt x="102857" y="47000"/>
                  </a:lnTo>
                  <a:lnTo>
                    <a:pt x="105378" y="45000"/>
                  </a:lnTo>
                  <a:lnTo>
                    <a:pt x="107394" y="44000"/>
                  </a:lnTo>
                  <a:lnTo>
                    <a:pt x="108403" y="44000"/>
                  </a:lnTo>
                  <a:lnTo>
                    <a:pt x="108403" y="43000"/>
                  </a:lnTo>
                  <a:lnTo>
                    <a:pt x="106386" y="42000"/>
                  </a:lnTo>
                  <a:lnTo>
                    <a:pt x="103361" y="41000"/>
                  </a:lnTo>
                  <a:lnTo>
                    <a:pt x="102857" y="40500"/>
                  </a:lnTo>
                  <a:lnTo>
                    <a:pt x="101848" y="39000"/>
                  </a:lnTo>
                  <a:lnTo>
                    <a:pt x="100840" y="38500"/>
                  </a:lnTo>
                  <a:lnTo>
                    <a:pt x="99831" y="38500"/>
                  </a:lnTo>
                  <a:lnTo>
                    <a:pt x="99831" y="37000"/>
                  </a:lnTo>
                  <a:lnTo>
                    <a:pt x="98823" y="36500"/>
                  </a:lnTo>
                  <a:lnTo>
                    <a:pt x="96806" y="34500"/>
                  </a:lnTo>
                  <a:lnTo>
                    <a:pt x="95798" y="34500"/>
                  </a:lnTo>
                  <a:lnTo>
                    <a:pt x="96806" y="32500"/>
                  </a:lnTo>
                  <a:lnTo>
                    <a:pt x="96806" y="32000"/>
                  </a:lnTo>
                  <a:lnTo>
                    <a:pt x="95798" y="30500"/>
                  </a:lnTo>
                  <a:lnTo>
                    <a:pt x="95294" y="30500"/>
                  </a:lnTo>
                  <a:lnTo>
                    <a:pt x="95294" y="30000"/>
                  </a:lnTo>
                  <a:lnTo>
                    <a:pt x="96806" y="28000"/>
                  </a:lnTo>
                  <a:lnTo>
                    <a:pt x="95798" y="27000"/>
                  </a:lnTo>
                  <a:lnTo>
                    <a:pt x="93781" y="27000"/>
                  </a:lnTo>
                  <a:lnTo>
                    <a:pt x="93781" y="26000"/>
                  </a:lnTo>
                  <a:lnTo>
                    <a:pt x="93781" y="25000"/>
                  </a:lnTo>
                  <a:lnTo>
                    <a:pt x="93277" y="25000"/>
                  </a:lnTo>
                  <a:lnTo>
                    <a:pt x="91764" y="24000"/>
                  </a:lnTo>
                  <a:lnTo>
                    <a:pt x="91764" y="23000"/>
                  </a:lnTo>
                  <a:lnTo>
                    <a:pt x="93781" y="21000"/>
                  </a:lnTo>
                  <a:lnTo>
                    <a:pt x="95798" y="20000"/>
                  </a:lnTo>
                  <a:lnTo>
                    <a:pt x="97815" y="21000"/>
                  </a:lnTo>
                  <a:lnTo>
                    <a:pt x="100840" y="22000"/>
                  </a:lnTo>
                  <a:lnTo>
                    <a:pt x="104369" y="23000"/>
                  </a:lnTo>
                  <a:lnTo>
                    <a:pt x="106386" y="23000"/>
                  </a:lnTo>
                  <a:lnTo>
                    <a:pt x="108403" y="22000"/>
                  </a:lnTo>
                  <a:lnTo>
                    <a:pt x="111428" y="21000"/>
                  </a:lnTo>
                  <a:lnTo>
                    <a:pt x="113949" y="20000"/>
                  </a:lnTo>
                  <a:lnTo>
                    <a:pt x="115462" y="19000"/>
                  </a:lnTo>
                  <a:lnTo>
                    <a:pt x="115966" y="17500"/>
                  </a:lnTo>
                  <a:lnTo>
                    <a:pt x="115966" y="16500"/>
                  </a:lnTo>
                  <a:lnTo>
                    <a:pt x="117983" y="15500"/>
                  </a:lnTo>
                  <a:lnTo>
                    <a:pt x="120000" y="14000"/>
                  </a:lnTo>
                  <a:lnTo>
                    <a:pt x="120000" y="13500"/>
                  </a:lnTo>
                  <a:lnTo>
                    <a:pt x="117983" y="13500"/>
                  </a:lnTo>
                  <a:lnTo>
                    <a:pt x="113949" y="13500"/>
                  </a:lnTo>
                  <a:lnTo>
                    <a:pt x="111428" y="12500"/>
                  </a:lnTo>
                  <a:lnTo>
                    <a:pt x="109915" y="12000"/>
                  </a:lnTo>
                  <a:lnTo>
                    <a:pt x="109915" y="10000"/>
                  </a:lnTo>
                  <a:lnTo>
                    <a:pt x="109411" y="10500"/>
                  </a:lnTo>
                  <a:lnTo>
                    <a:pt x="107394" y="10500"/>
                  </a:lnTo>
                  <a:lnTo>
                    <a:pt x="105378" y="8500"/>
                  </a:lnTo>
                  <a:lnTo>
                    <a:pt x="104369" y="6000"/>
                  </a:lnTo>
                  <a:lnTo>
                    <a:pt x="103361" y="3500"/>
                  </a:lnTo>
                  <a:lnTo>
                    <a:pt x="100840" y="2000"/>
                  </a:lnTo>
                  <a:lnTo>
                    <a:pt x="99831" y="2000"/>
                  </a:lnTo>
                  <a:lnTo>
                    <a:pt x="97815" y="0"/>
                  </a:lnTo>
                  <a:lnTo>
                    <a:pt x="95798" y="0"/>
                  </a:lnTo>
                  <a:lnTo>
                    <a:pt x="95294" y="1500"/>
                  </a:lnTo>
                  <a:lnTo>
                    <a:pt x="95294" y="0"/>
                  </a:lnTo>
                  <a:lnTo>
                    <a:pt x="93277" y="0"/>
                  </a:lnTo>
                  <a:lnTo>
                    <a:pt x="89747" y="1500"/>
                  </a:lnTo>
                  <a:lnTo>
                    <a:pt x="89243" y="2000"/>
                  </a:lnTo>
                  <a:lnTo>
                    <a:pt x="87731" y="1500"/>
                  </a:lnTo>
                  <a:lnTo>
                    <a:pt x="86722" y="1500"/>
                  </a:lnTo>
                  <a:lnTo>
                    <a:pt x="78655" y="2000"/>
                  </a:lnTo>
                  <a:lnTo>
                    <a:pt x="75630" y="3500"/>
                  </a:lnTo>
                  <a:lnTo>
                    <a:pt x="73613" y="4000"/>
                  </a:lnTo>
                  <a:lnTo>
                    <a:pt x="73109" y="5500"/>
                  </a:lnTo>
                  <a:lnTo>
                    <a:pt x="71596" y="5500"/>
                  </a:lnTo>
                  <a:lnTo>
                    <a:pt x="71092" y="6000"/>
                  </a:lnTo>
                  <a:lnTo>
                    <a:pt x="69075" y="8500"/>
                  </a:lnTo>
                  <a:lnTo>
                    <a:pt x="69579" y="10000"/>
                  </a:lnTo>
                  <a:lnTo>
                    <a:pt x="71092" y="10000"/>
                  </a:lnTo>
                  <a:lnTo>
                    <a:pt x="73109" y="12500"/>
                  </a:lnTo>
                  <a:lnTo>
                    <a:pt x="73613" y="14500"/>
                  </a:lnTo>
                  <a:lnTo>
                    <a:pt x="73613" y="15500"/>
                  </a:lnTo>
                  <a:lnTo>
                    <a:pt x="74621" y="16500"/>
                  </a:lnTo>
                  <a:lnTo>
                    <a:pt x="73613" y="18500"/>
                  </a:lnTo>
                  <a:lnTo>
                    <a:pt x="71596" y="20000"/>
                  </a:lnTo>
                  <a:lnTo>
                    <a:pt x="71092" y="21000"/>
                  </a:lnTo>
                  <a:lnTo>
                    <a:pt x="71092" y="22000"/>
                  </a:lnTo>
                  <a:lnTo>
                    <a:pt x="69579" y="23000"/>
                  </a:lnTo>
                  <a:lnTo>
                    <a:pt x="71596" y="24000"/>
                  </a:lnTo>
                  <a:lnTo>
                    <a:pt x="73109" y="25000"/>
                  </a:lnTo>
                  <a:lnTo>
                    <a:pt x="71596" y="27000"/>
                  </a:lnTo>
                  <a:lnTo>
                    <a:pt x="69579" y="28000"/>
                  </a:lnTo>
                  <a:lnTo>
                    <a:pt x="65546" y="28000"/>
                  </a:lnTo>
                  <a:lnTo>
                    <a:pt x="65042" y="27000"/>
                  </a:lnTo>
                  <a:lnTo>
                    <a:pt x="63025" y="28000"/>
                  </a:lnTo>
                  <a:lnTo>
                    <a:pt x="64537" y="28500"/>
                  </a:lnTo>
                  <a:lnTo>
                    <a:pt x="65042" y="30000"/>
                  </a:lnTo>
                  <a:lnTo>
                    <a:pt x="65546" y="30500"/>
                  </a:lnTo>
                  <a:lnTo>
                    <a:pt x="67058" y="32500"/>
                  </a:lnTo>
                  <a:lnTo>
                    <a:pt x="67058" y="34000"/>
                  </a:lnTo>
                  <a:lnTo>
                    <a:pt x="65546" y="34500"/>
                  </a:lnTo>
                  <a:lnTo>
                    <a:pt x="64537" y="35000"/>
                  </a:lnTo>
                  <a:lnTo>
                    <a:pt x="62521" y="35000"/>
                  </a:lnTo>
                  <a:lnTo>
                    <a:pt x="62521" y="36500"/>
                  </a:lnTo>
                  <a:lnTo>
                    <a:pt x="62521" y="37000"/>
                  </a:lnTo>
                  <a:lnTo>
                    <a:pt x="62521" y="39000"/>
                  </a:lnTo>
                  <a:lnTo>
                    <a:pt x="61008" y="41000"/>
                  </a:lnTo>
                  <a:lnTo>
                    <a:pt x="61008" y="42000"/>
                  </a:lnTo>
                  <a:lnTo>
                    <a:pt x="61008" y="44000"/>
                  </a:lnTo>
                  <a:lnTo>
                    <a:pt x="61008" y="47000"/>
                  </a:lnTo>
                  <a:lnTo>
                    <a:pt x="61008" y="48000"/>
                  </a:lnTo>
                  <a:lnTo>
                    <a:pt x="60504" y="48500"/>
                  </a:lnTo>
                  <a:lnTo>
                    <a:pt x="58487" y="48500"/>
                  </a:lnTo>
                  <a:lnTo>
                    <a:pt x="57983" y="48000"/>
                  </a:lnTo>
                  <a:lnTo>
                    <a:pt x="56470" y="47000"/>
                  </a:lnTo>
                  <a:lnTo>
                    <a:pt x="55966" y="48000"/>
                  </a:lnTo>
                  <a:lnTo>
                    <a:pt x="53949" y="48000"/>
                  </a:lnTo>
                  <a:lnTo>
                    <a:pt x="52436" y="48000"/>
                  </a:lnTo>
                  <a:lnTo>
                    <a:pt x="51932" y="48500"/>
                  </a:lnTo>
                  <a:lnTo>
                    <a:pt x="49915" y="50000"/>
                  </a:lnTo>
                  <a:lnTo>
                    <a:pt x="49915" y="50500"/>
                  </a:lnTo>
                  <a:lnTo>
                    <a:pt x="51932" y="52000"/>
                  </a:lnTo>
                  <a:lnTo>
                    <a:pt x="47899" y="52500"/>
                  </a:lnTo>
                  <a:lnTo>
                    <a:pt x="45882" y="52500"/>
                  </a:lnTo>
                  <a:lnTo>
                    <a:pt x="44873" y="52000"/>
                  </a:lnTo>
                  <a:lnTo>
                    <a:pt x="44369" y="52000"/>
                  </a:lnTo>
                  <a:lnTo>
                    <a:pt x="42857" y="52500"/>
                  </a:lnTo>
                  <a:lnTo>
                    <a:pt x="42352" y="54500"/>
                  </a:lnTo>
                  <a:lnTo>
                    <a:pt x="40840" y="55500"/>
                  </a:lnTo>
                  <a:lnTo>
                    <a:pt x="40840" y="57000"/>
                  </a:lnTo>
                  <a:lnTo>
                    <a:pt x="40840" y="61000"/>
                  </a:lnTo>
                  <a:lnTo>
                    <a:pt x="40840" y="63000"/>
                  </a:lnTo>
                  <a:lnTo>
                    <a:pt x="42352" y="63500"/>
                  </a:lnTo>
                  <a:lnTo>
                    <a:pt x="40840" y="65000"/>
                  </a:lnTo>
                  <a:lnTo>
                    <a:pt x="38823" y="65500"/>
                  </a:lnTo>
                  <a:lnTo>
                    <a:pt x="35798" y="67000"/>
                  </a:lnTo>
                  <a:lnTo>
                    <a:pt x="31764" y="67500"/>
                  </a:lnTo>
                  <a:lnTo>
                    <a:pt x="29747" y="67500"/>
                  </a:lnTo>
                  <a:lnTo>
                    <a:pt x="27731" y="67500"/>
                  </a:lnTo>
                  <a:lnTo>
                    <a:pt x="25714" y="69000"/>
                  </a:lnTo>
                  <a:lnTo>
                    <a:pt x="23697" y="69000"/>
                  </a:lnTo>
                  <a:lnTo>
                    <a:pt x="22184" y="67500"/>
                  </a:lnTo>
                  <a:lnTo>
                    <a:pt x="19159" y="67500"/>
                  </a:lnTo>
                  <a:lnTo>
                    <a:pt x="14117" y="69000"/>
                  </a:lnTo>
                  <a:lnTo>
                    <a:pt x="9579" y="69000"/>
                  </a:lnTo>
                  <a:lnTo>
                    <a:pt x="5042" y="67000"/>
                  </a:lnTo>
                  <a:lnTo>
                    <a:pt x="0" y="65000"/>
                  </a:lnTo>
                  <a:lnTo>
                    <a:pt x="1512" y="67000"/>
                  </a:lnTo>
                  <a:lnTo>
                    <a:pt x="3529" y="69500"/>
                  </a:lnTo>
                  <a:lnTo>
                    <a:pt x="5546" y="72500"/>
                  </a:lnTo>
                  <a:lnTo>
                    <a:pt x="7563" y="74500"/>
                  </a:lnTo>
                  <a:lnTo>
                    <a:pt x="9579" y="76500"/>
                  </a:lnTo>
                  <a:lnTo>
                    <a:pt x="12100" y="78500"/>
                  </a:lnTo>
                  <a:lnTo>
                    <a:pt x="15630" y="79000"/>
                  </a:lnTo>
                  <a:lnTo>
                    <a:pt x="16134" y="80500"/>
                  </a:lnTo>
                  <a:lnTo>
                    <a:pt x="17142" y="82500"/>
                  </a:lnTo>
                  <a:lnTo>
                    <a:pt x="18151" y="85500"/>
                  </a:lnTo>
                  <a:lnTo>
                    <a:pt x="18151" y="87500"/>
                  </a:lnTo>
                  <a:lnTo>
                    <a:pt x="18151" y="89000"/>
                  </a:lnTo>
                  <a:lnTo>
                    <a:pt x="20672" y="89000"/>
                  </a:lnTo>
                  <a:lnTo>
                    <a:pt x="22184" y="89000"/>
                  </a:lnTo>
                  <a:lnTo>
                    <a:pt x="22184" y="91000"/>
                  </a:lnTo>
                  <a:lnTo>
                    <a:pt x="22184" y="93500"/>
                  </a:lnTo>
                  <a:lnTo>
                    <a:pt x="20672" y="93500"/>
                  </a:lnTo>
                  <a:lnTo>
                    <a:pt x="20168" y="94000"/>
                  </a:lnTo>
                  <a:lnTo>
                    <a:pt x="17142" y="94000"/>
                  </a:lnTo>
                  <a:lnTo>
                    <a:pt x="15630" y="95500"/>
                  </a:lnTo>
                  <a:lnTo>
                    <a:pt x="14117" y="95500"/>
                  </a:lnTo>
                  <a:lnTo>
                    <a:pt x="14117" y="96000"/>
                  </a:lnTo>
                  <a:lnTo>
                    <a:pt x="13613" y="96000"/>
                  </a:lnTo>
                  <a:lnTo>
                    <a:pt x="12100" y="97500"/>
                  </a:lnTo>
                  <a:lnTo>
                    <a:pt x="11596" y="101000"/>
                  </a:lnTo>
                  <a:lnTo>
                    <a:pt x="10084" y="105000"/>
                  </a:lnTo>
                  <a:lnTo>
                    <a:pt x="10084" y="107000"/>
                  </a:lnTo>
                  <a:lnTo>
                    <a:pt x="9579" y="107000"/>
                  </a:lnTo>
                  <a:lnTo>
                    <a:pt x="11092" y="107000"/>
                  </a:lnTo>
                  <a:lnTo>
                    <a:pt x="11596" y="107500"/>
                  </a:lnTo>
                  <a:lnTo>
                    <a:pt x="12100" y="109000"/>
                  </a:lnTo>
                  <a:lnTo>
                    <a:pt x="14117" y="107500"/>
                  </a:lnTo>
                  <a:lnTo>
                    <a:pt x="14117" y="107000"/>
                  </a:lnTo>
                  <a:lnTo>
                    <a:pt x="15630" y="107000"/>
                  </a:lnTo>
                  <a:lnTo>
                    <a:pt x="16134" y="107500"/>
                  </a:lnTo>
                  <a:lnTo>
                    <a:pt x="17142" y="107500"/>
                  </a:lnTo>
                  <a:lnTo>
                    <a:pt x="17142" y="107000"/>
                  </a:lnTo>
                  <a:lnTo>
                    <a:pt x="20168" y="107000"/>
                  </a:lnTo>
                  <a:lnTo>
                    <a:pt x="24705" y="107000"/>
                  </a:lnTo>
                  <a:lnTo>
                    <a:pt x="24705" y="105500"/>
                  </a:lnTo>
                  <a:lnTo>
                    <a:pt x="26722" y="105500"/>
                  </a:lnTo>
                  <a:lnTo>
                    <a:pt x="29747" y="105500"/>
                  </a:lnTo>
                  <a:lnTo>
                    <a:pt x="28739" y="105000"/>
                  </a:lnTo>
                  <a:lnTo>
                    <a:pt x="29747" y="105000"/>
                  </a:lnTo>
                  <a:lnTo>
                    <a:pt x="30252" y="105500"/>
                  </a:lnTo>
                  <a:lnTo>
                    <a:pt x="32268" y="107000"/>
                  </a:lnTo>
                  <a:lnTo>
                    <a:pt x="33781" y="107000"/>
                  </a:lnTo>
                  <a:lnTo>
                    <a:pt x="34285" y="107000"/>
                  </a:lnTo>
                  <a:lnTo>
                    <a:pt x="34285" y="107500"/>
                  </a:lnTo>
                  <a:lnTo>
                    <a:pt x="35798" y="107000"/>
                  </a:lnTo>
                  <a:lnTo>
                    <a:pt x="36302" y="105500"/>
                  </a:lnTo>
                  <a:lnTo>
                    <a:pt x="38823" y="105500"/>
                  </a:lnTo>
                  <a:lnTo>
                    <a:pt x="44369" y="105000"/>
                  </a:lnTo>
                  <a:lnTo>
                    <a:pt x="45882" y="105000"/>
                  </a:lnTo>
                  <a:lnTo>
                    <a:pt x="45882" y="104000"/>
                  </a:lnTo>
                  <a:lnTo>
                    <a:pt x="46890" y="104000"/>
                  </a:lnTo>
                  <a:lnTo>
                    <a:pt x="45882" y="105000"/>
                  </a:lnTo>
                  <a:lnTo>
                    <a:pt x="48907" y="105000"/>
                  </a:lnTo>
                  <a:lnTo>
                    <a:pt x="50924" y="107000"/>
                  </a:lnTo>
                  <a:lnTo>
                    <a:pt x="50924" y="109500"/>
                  </a:lnTo>
                  <a:lnTo>
                    <a:pt x="50924" y="111000"/>
                  </a:lnTo>
                  <a:lnTo>
                    <a:pt x="52436" y="111000"/>
                  </a:lnTo>
                  <a:lnTo>
                    <a:pt x="54453" y="111000"/>
                  </a:lnTo>
                  <a:lnTo>
                    <a:pt x="55966" y="111500"/>
                  </a:lnTo>
                  <a:lnTo>
                    <a:pt x="55966" y="113000"/>
                  </a:lnTo>
                  <a:lnTo>
                    <a:pt x="55966" y="114000"/>
                  </a:lnTo>
                  <a:lnTo>
                    <a:pt x="56470" y="114000"/>
                  </a:lnTo>
                  <a:lnTo>
                    <a:pt x="55966" y="115500"/>
                  </a:lnTo>
                  <a:lnTo>
                    <a:pt x="56470" y="116000"/>
                  </a:lnTo>
                  <a:lnTo>
                    <a:pt x="58487" y="117500"/>
                  </a:lnTo>
                  <a:lnTo>
                    <a:pt x="57983" y="118000"/>
                  </a:lnTo>
                  <a:lnTo>
                    <a:pt x="58991" y="118000"/>
                  </a:lnTo>
                  <a:lnTo>
                    <a:pt x="58991" y="120000"/>
                  </a:lnTo>
                  <a:lnTo>
                    <a:pt x="60504" y="120000"/>
                  </a:lnTo>
                  <a:lnTo>
                    <a:pt x="60504" y="119500"/>
                  </a:lnTo>
                  <a:lnTo>
                    <a:pt x="62521" y="120000"/>
                  </a:lnTo>
                  <a:lnTo>
                    <a:pt x="62521" y="118000"/>
                  </a:lnTo>
                  <a:lnTo>
                    <a:pt x="63025" y="120000"/>
                  </a:lnTo>
                  <a:lnTo>
                    <a:pt x="64537" y="119500"/>
                  </a:lnTo>
                  <a:lnTo>
                    <a:pt x="64537" y="118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2" name="Shape 902"/>
            <p:cNvSpPr/>
            <p:nvPr/>
          </p:nvSpPr>
          <p:spPr>
            <a:xfrm>
              <a:off x="7054850" y="3051278"/>
              <a:ext cx="103188" cy="57150"/>
            </a:xfrm>
            <a:custGeom>
              <a:avLst/>
              <a:gdLst/>
              <a:ahLst/>
              <a:cxnLst/>
              <a:rect l="0" t="0" r="0" b="0"/>
              <a:pathLst>
                <a:path w="120000" h="120000" extrusionOk="0">
                  <a:moveTo>
                    <a:pt x="6792" y="86896"/>
                  </a:moveTo>
                  <a:lnTo>
                    <a:pt x="9056" y="99310"/>
                  </a:lnTo>
                  <a:lnTo>
                    <a:pt x="15849" y="103448"/>
                  </a:lnTo>
                  <a:lnTo>
                    <a:pt x="27169" y="107586"/>
                  </a:lnTo>
                  <a:lnTo>
                    <a:pt x="36226" y="107586"/>
                  </a:lnTo>
                  <a:lnTo>
                    <a:pt x="45283" y="120000"/>
                  </a:lnTo>
                  <a:lnTo>
                    <a:pt x="52075" y="107586"/>
                  </a:lnTo>
                  <a:lnTo>
                    <a:pt x="56603" y="107586"/>
                  </a:lnTo>
                  <a:lnTo>
                    <a:pt x="61132" y="103448"/>
                  </a:lnTo>
                  <a:lnTo>
                    <a:pt x="79245" y="107586"/>
                  </a:lnTo>
                  <a:lnTo>
                    <a:pt x="90566" y="107586"/>
                  </a:lnTo>
                  <a:lnTo>
                    <a:pt x="97358" y="107586"/>
                  </a:lnTo>
                  <a:lnTo>
                    <a:pt x="99622" y="107586"/>
                  </a:lnTo>
                  <a:lnTo>
                    <a:pt x="108679" y="107586"/>
                  </a:lnTo>
                  <a:lnTo>
                    <a:pt x="117735" y="107586"/>
                  </a:lnTo>
                  <a:lnTo>
                    <a:pt x="120000" y="103448"/>
                  </a:lnTo>
                  <a:lnTo>
                    <a:pt x="117735" y="99310"/>
                  </a:lnTo>
                  <a:lnTo>
                    <a:pt x="117735" y="82758"/>
                  </a:lnTo>
                  <a:lnTo>
                    <a:pt x="117735" y="70344"/>
                  </a:lnTo>
                  <a:lnTo>
                    <a:pt x="108679" y="66206"/>
                  </a:lnTo>
                  <a:lnTo>
                    <a:pt x="106415" y="66206"/>
                  </a:lnTo>
                  <a:lnTo>
                    <a:pt x="99622" y="53793"/>
                  </a:lnTo>
                  <a:lnTo>
                    <a:pt x="99622" y="45517"/>
                  </a:lnTo>
                  <a:lnTo>
                    <a:pt x="99622" y="33103"/>
                  </a:lnTo>
                  <a:lnTo>
                    <a:pt x="90566" y="28965"/>
                  </a:lnTo>
                  <a:lnTo>
                    <a:pt x="83773" y="16551"/>
                  </a:lnTo>
                  <a:lnTo>
                    <a:pt x="79245" y="28965"/>
                  </a:lnTo>
                  <a:lnTo>
                    <a:pt x="74716" y="28965"/>
                  </a:lnTo>
                  <a:lnTo>
                    <a:pt x="70188" y="28965"/>
                  </a:lnTo>
                  <a:lnTo>
                    <a:pt x="52075" y="16551"/>
                  </a:lnTo>
                  <a:lnTo>
                    <a:pt x="47547" y="12413"/>
                  </a:lnTo>
                  <a:lnTo>
                    <a:pt x="47547" y="0"/>
                  </a:lnTo>
                  <a:lnTo>
                    <a:pt x="40754" y="0"/>
                  </a:lnTo>
                  <a:lnTo>
                    <a:pt x="27169" y="12413"/>
                  </a:lnTo>
                  <a:lnTo>
                    <a:pt x="22641" y="28965"/>
                  </a:lnTo>
                  <a:lnTo>
                    <a:pt x="15849" y="49655"/>
                  </a:lnTo>
                  <a:lnTo>
                    <a:pt x="9056" y="53793"/>
                  </a:lnTo>
                  <a:lnTo>
                    <a:pt x="6792" y="70344"/>
                  </a:lnTo>
                  <a:lnTo>
                    <a:pt x="0" y="82758"/>
                  </a:lnTo>
                  <a:lnTo>
                    <a:pt x="6792" y="8689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3" name="Shape 903"/>
            <p:cNvSpPr/>
            <p:nvPr/>
          </p:nvSpPr>
          <p:spPr>
            <a:xfrm>
              <a:off x="7045325" y="3110016"/>
              <a:ext cx="152399" cy="198436"/>
            </a:xfrm>
            <a:custGeom>
              <a:avLst/>
              <a:gdLst/>
              <a:ahLst/>
              <a:cxnLst/>
              <a:rect l="0" t="0" r="0" b="0"/>
              <a:pathLst>
                <a:path w="120000" h="120000" extrusionOk="0">
                  <a:moveTo>
                    <a:pt x="116923" y="112871"/>
                  </a:moveTo>
                  <a:lnTo>
                    <a:pt x="116923" y="112871"/>
                  </a:lnTo>
                  <a:lnTo>
                    <a:pt x="120000" y="93861"/>
                  </a:lnTo>
                  <a:lnTo>
                    <a:pt x="107692" y="64158"/>
                  </a:lnTo>
                  <a:lnTo>
                    <a:pt x="107692" y="61782"/>
                  </a:lnTo>
                  <a:lnTo>
                    <a:pt x="106153" y="64158"/>
                  </a:lnTo>
                  <a:lnTo>
                    <a:pt x="101538" y="64158"/>
                  </a:lnTo>
                  <a:lnTo>
                    <a:pt x="100000" y="64158"/>
                  </a:lnTo>
                  <a:lnTo>
                    <a:pt x="101538" y="66534"/>
                  </a:lnTo>
                  <a:lnTo>
                    <a:pt x="100000" y="68910"/>
                  </a:lnTo>
                  <a:lnTo>
                    <a:pt x="100000" y="73663"/>
                  </a:lnTo>
                  <a:lnTo>
                    <a:pt x="100000" y="76039"/>
                  </a:lnTo>
                  <a:lnTo>
                    <a:pt x="100000" y="79603"/>
                  </a:lnTo>
                  <a:lnTo>
                    <a:pt x="93846" y="78415"/>
                  </a:lnTo>
                  <a:lnTo>
                    <a:pt x="87692" y="73663"/>
                  </a:lnTo>
                  <a:lnTo>
                    <a:pt x="87692" y="76039"/>
                  </a:lnTo>
                  <a:lnTo>
                    <a:pt x="81538" y="66534"/>
                  </a:lnTo>
                  <a:lnTo>
                    <a:pt x="86153" y="60594"/>
                  </a:lnTo>
                  <a:lnTo>
                    <a:pt x="86153" y="55841"/>
                  </a:lnTo>
                  <a:lnTo>
                    <a:pt x="89230" y="55841"/>
                  </a:lnTo>
                  <a:lnTo>
                    <a:pt x="89230" y="52277"/>
                  </a:lnTo>
                  <a:lnTo>
                    <a:pt x="93846" y="52277"/>
                  </a:lnTo>
                  <a:lnTo>
                    <a:pt x="95384" y="52277"/>
                  </a:lnTo>
                  <a:lnTo>
                    <a:pt x="101538" y="46336"/>
                  </a:lnTo>
                  <a:lnTo>
                    <a:pt x="106153" y="41584"/>
                  </a:lnTo>
                  <a:lnTo>
                    <a:pt x="101538" y="36831"/>
                  </a:lnTo>
                  <a:lnTo>
                    <a:pt x="107692" y="36831"/>
                  </a:lnTo>
                  <a:lnTo>
                    <a:pt x="101538" y="32079"/>
                  </a:lnTo>
                  <a:lnTo>
                    <a:pt x="93846" y="32079"/>
                  </a:lnTo>
                  <a:lnTo>
                    <a:pt x="81538" y="30891"/>
                  </a:lnTo>
                  <a:lnTo>
                    <a:pt x="67692" y="32079"/>
                  </a:lnTo>
                  <a:lnTo>
                    <a:pt x="52307" y="30891"/>
                  </a:lnTo>
                  <a:lnTo>
                    <a:pt x="43076" y="27326"/>
                  </a:lnTo>
                  <a:lnTo>
                    <a:pt x="43076" y="23762"/>
                  </a:lnTo>
                  <a:lnTo>
                    <a:pt x="40000" y="16633"/>
                  </a:lnTo>
                  <a:lnTo>
                    <a:pt x="38461" y="11881"/>
                  </a:lnTo>
                  <a:lnTo>
                    <a:pt x="35384" y="9504"/>
                  </a:lnTo>
                  <a:lnTo>
                    <a:pt x="35384" y="11881"/>
                  </a:lnTo>
                  <a:lnTo>
                    <a:pt x="35384" y="14257"/>
                  </a:lnTo>
                  <a:lnTo>
                    <a:pt x="29230" y="11881"/>
                  </a:lnTo>
                  <a:lnTo>
                    <a:pt x="23076" y="9504"/>
                  </a:lnTo>
                  <a:lnTo>
                    <a:pt x="20000" y="8316"/>
                  </a:lnTo>
                  <a:lnTo>
                    <a:pt x="13846" y="8316"/>
                  </a:lnTo>
                  <a:lnTo>
                    <a:pt x="12307" y="8316"/>
                  </a:lnTo>
                  <a:lnTo>
                    <a:pt x="7692" y="3564"/>
                  </a:lnTo>
                  <a:lnTo>
                    <a:pt x="1538" y="0"/>
                  </a:lnTo>
                  <a:lnTo>
                    <a:pt x="1538" y="3564"/>
                  </a:lnTo>
                  <a:lnTo>
                    <a:pt x="6153" y="3564"/>
                  </a:lnTo>
                  <a:lnTo>
                    <a:pt x="7692" y="4752"/>
                  </a:lnTo>
                  <a:lnTo>
                    <a:pt x="1538" y="8316"/>
                  </a:lnTo>
                  <a:lnTo>
                    <a:pt x="0" y="11881"/>
                  </a:lnTo>
                  <a:lnTo>
                    <a:pt x="0" y="16633"/>
                  </a:lnTo>
                  <a:lnTo>
                    <a:pt x="6153" y="19009"/>
                  </a:lnTo>
                  <a:lnTo>
                    <a:pt x="7692" y="21386"/>
                  </a:lnTo>
                  <a:lnTo>
                    <a:pt x="12307" y="23762"/>
                  </a:lnTo>
                  <a:lnTo>
                    <a:pt x="18461" y="23762"/>
                  </a:lnTo>
                  <a:lnTo>
                    <a:pt x="18461" y="26138"/>
                  </a:lnTo>
                  <a:lnTo>
                    <a:pt x="20000" y="26138"/>
                  </a:lnTo>
                  <a:lnTo>
                    <a:pt x="20000" y="27326"/>
                  </a:lnTo>
                  <a:lnTo>
                    <a:pt x="23076" y="27326"/>
                  </a:lnTo>
                  <a:lnTo>
                    <a:pt x="23076" y="30891"/>
                  </a:lnTo>
                  <a:lnTo>
                    <a:pt x="23076" y="32079"/>
                  </a:lnTo>
                  <a:lnTo>
                    <a:pt x="13846" y="30891"/>
                  </a:lnTo>
                  <a:lnTo>
                    <a:pt x="12307" y="32079"/>
                  </a:lnTo>
                  <a:lnTo>
                    <a:pt x="12307" y="35643"/>
                  </a:lnTo>
                  <a:lnTo>
                    <a:pt x="7692" y="36831"/>
                  </a:lnTo>
                  <a:lnTo>
                    <a:pt x="6153" y="36831"/>
                  </a:lnTo>
                  <a:lnTo>
                    <a:pt x="1538" y="41584"/>
                  </a:lnTo>
                  <a:lnTo>
                    <a:pt x="1538" y="45148"/>
                  </a:lnTo>
                  <a:lnTo>
                    <a:pt x="6153" y="46336"/>
                  </a:lnTo>
                  <a:lnTo>
                    <a:pt x="13846" y="47524"/>
                  </a:lnTo>
                  <a:lnTo>
                    <a:pt x="20000" y="51089"/>
                  </a:lnTo>
                  <a:lnTo>
                    <a:pt x="23076" y="55841"/>
                  </a:lnTo>
                  <a:lnTo>
                    <a:pt x="23076" y="57029"/>
                  </a:lnTo>
                  <a:lnTo>
                    <a:pt x="20000" y="60594"/>
                  </a:lnTo>
                  <a:lnTo>
                    <a:pt x="20000" y="61782"/>
                  </a:lnTo>
                  <a:lnTo>
                    <a:pt x="20000" y="64158"/>
                  </a:lnTo>
                  <a:lnTo>
                    <a:pt x="26153" y="66534"/>
                  </a:lnTo>
                  <a:lnTo>
                    <a:pt x="26153" y="73663"/>
                  </a:lnTo>
                  <a:lnTo>
                    <a:pt x="29230" y="73663"/>
                  </a:lnTo>
                  <a:lnTo>
                    <a:pt x="32307" y="76039"/>
                  </a:lnTo>
                  <a:lnTo>
                    <a:pt x="32307" y="78415"/>
                  </a:lnTo>
                  <a:lnTo>
                    <a:pt x="32307" y="84356"/>
                  </a:lnTo>
                  <a:lnTo>
                    <a:pt x="35384" y="91485"/>
                  </a:lnTo>
                  <a:lnTo>
                    <a:pt x="38461" y="95049"/>
                  </a:lnTo>
                  <a:lnTo>
                    <a:pt x="38461" y="98613"/>
                  </a:lnTo>
                  <a:lnTo>
                    <a:pt x="40000" y="103366"/>
                  </a:lnTo>
                  <a:lnTo>
                    <a:pt x="43076" y="108118"/>
                  </a:lnTo>
                  <a:lnTo>
                    <a:pt x="43076" y="104554"/>
                  </a:lnTo>
                  <a:lnTo>
                    <a:pt x="43076" y="99801"/>
                  </a:lnTo>
                  <a:lnTo>
                    <a:pt x="46153" y="108118"/>
                  </a:lnTo>
                  <a:lnTo>
                    <a:pt x="49230" y="103366"/>
                  </a:lnTo>
                  <a:lnTo>
                    <a:pt x="52307" y="104554"/>
                  </a:lnTo>
                  <a:lnTo>
                    <a:pt x="52307" y="103366"/>
                  </a:lnTo>
                  <a:lnTo>
                    <a:pt x="55384" y="103366"/>
                  </a:lnTo>
                  <a:lnTo>
                    <a:pt x="55384" y="99801"/>
                  </a:lnTo>
                  <a:lnTo>
                    <a:pt x="55384" y="98613"/>
                  </a:lnTo>
                  <a:lnTo>
                    <a:pt x="55384" y="93861"/>
                  </a:lnTo>
                  <a:lnTo>
                    <a:pt x="55384" y="91485"/>
                  </a:lnTo>
                  <a:lnTo>
                    <a:pt x="58461" y="89108"/>
                  </a:lnTo>
                  <a:lnTo>
                    <a:pt x="58461" y="95049"/>
                  </a:lnTo>
                  <a:lnTo>
                    <a:pt x="58461" y="99801"/>
                  </a:lnTo>
                  <a:lnTo>
                    <a:pt x="61538" y="95049"/>
                  </a:lnTo>
                  <a:lnTo>
                    <a:pt x="61538" y="99801"/>
                  </a:lnTo>
                  <a:lnTo>
                    <a:pt x="61538" y="103366"/>
                  </a:lnTo>
                  <a:lnTo>
                    <a:pt x="64615" y="99801"/>
                  </a:lnTo>
                  <a:lnTo>
                    <a:pt x="64615" y="103366"/>
                  </a:lnTo>
                  <a:lnTo>
                    <a:pt x="64615" y="104554"/>
                  </a:lnTo>
                  <a:lnTo>
                    <a:pt x="67692" y="104554"/>
                  </a:lnTo>
                  <a:lnTo>
                    <a:pt x="67692" y="103366"/>
                  </a:lnTo>
                  <a:lnTo>
                    <a:pt x="67692" y="93861"/>
                  </a:lnTo>
                  <a:lnTo>
                    <a:pt x="69230" y="98613"/>
                  </a:lnTo>
                  <a:lnTo>
                    <a:pt x="73846" y="95049"/>
                  </a:lnTo>
                  <a:lnTo>
                    <a:pt x="73846" y="93861"/>
                  </a:lnTo>
                  <a:lnTo>
                    <a:pt x="69230" y="86732"/>
                  </a:lnTo>
                  <a:lnTo>
                    <a:pt x="67692" y="84356"/>
                  </a:lnTo>
                  <a:lnTo>
                    <a:pt x="67692" y="79603"/>
                  </a:lnTo>
                  <a:lnTo>
                    <a:pt x="67692" y="78415"/>
                  </a:lnTo>
                  <a:lnTo>
                    <a:pt x="69230" y="76039"/>
                  </a:lnTo>
                  <a:lnTo>
                    <a:pt x="69230" y="73663"/>
                  </a:lnTo>
                  <a:lnTo>
                    <a:pt x="67692" y="71287"/>
                  </a:lnTo>
                  <a:lnTo>
                    <a:pt x="69230" y="68910"/>
                  </a:lnTo>
                  <a:lnTo>
                    <a:pt x="67692" y="68910"/>
                  </a:lnTo>
                  <a:lnTo>
                    <a:pt x="67692" y="66534"/>
                  </a:lnTo>
                  <a:lnTo>
                    <a:pt x="69230" y="66534"/>
                  </a:lnTo>
                  <a:lnTo>
                    <a:pt x="69230" y="68910"/>
                  </a:lnTo>
                  <a:lnTo>
                    <a:pt x="69230" y="71287"/>
                  </a:lnTo>
                  <a:lnTo>
                    <a:pt x="73846" y="76039"/>
                  </a:lnTo>
                  <a:lnTo>
                    <a:pt x="73846" y="78415"/>
                  </a:lnTo>
                  <a:lnTo>
                    <a:pt x="75384" y="84356"/>
                  </a:lnTo>
                  <a:lnTo>
                    <a:pt x="80000" y="86732"/>
                  </a:lnTo>
                  <a:lnTo>
                    <a:pt x="81538" y="86732"/>
                  </a:lnTo>
                  <a:lnTo>
                    <a:pt x="81538" y="84356"/>
                  </a:lnTo>
                  <a:lnTo>
                    <a:pt x="86153" y="86732"/>
                  </a:lnTo>
                  <a:lnTo>
                    <a:pt x="87692" y="86732"/>
                  </a:lnTo>
                  <a:lnTo>
                    <a:pt x="87692" y="84356"/>
                  </a:lnTo>
                  <a:lnTo>
                    <a:pt x="89230" y="83168"/>
                  </a:lnTo>
                  <a:lnTo>
                    <a:pt x="93846" y="79603"/>
                  </a:lnTo>
                  <a:lnTo>
                    <a:pt x="93846" y="84356"/>
                  </a:lnTo>
                  <a:lnTo>
                    <a:pt x="95384" y="89108"/>
                  </a:lnTo>
                  <a:lnTo>
                    <a:pt x="101538" y="95049"/>
                  </a:lnTo>
                  <a:lnTo>
                    <a:pt x="106153" y="99801"/>
                  </a:lnTo>
                  <a:lnTo>
                    <a:pt x="110769" y="109306"/>
                  </a:lnTo>
                  <a:lnTo>
                    <a:pt x="110769" y="115247"/>
                  </a:lnTo>
                  <a:lnTo>
                    <a:pt x="116923" y="120000"/>
                  </a:lnTo>
                  <a:lnTo>
                    <a:pt x="116923" y="11287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4" name="Shape 904"/>
            <p:cNvSpPr/>
            <p:nvPr/>
          </p:nvSpPr>
          <p:spPr>
            <a:xfrm>
              <a:off x="4999037" y="2208316"/>
              <a:ext cx="492125" cy="273049"/>
            </a:xfrm>
            <a:custGeom>
              <a:avLst/>
              <a:gdLst/>
              <a:ahLst/>
              <a:cxnLst/>
              <a:rect l="0" t="0" r="0" b="0"/>
              <a:pathLst>
                <a:path w="120000" h="120000" extrusionOk="0">
                  <a:moveTo>
                    <a:pt x="118095" y="53207"/>
                  </a:moveTo>
                  <a:cubicBezTo>
                    <a:pt x="120000" y="53207"/>
                    <a:pt x="120000" y="53207"/>
                    <a:pt x="120000" y="53207"/>
                  </a:cubicBezTo>
                  <a:cubicBezTo>
                    <a:pt x="119365" y="52075"/>
                    <a:pt x="119365" y="52075"/>
                    <a:pt x="119365" y="52075"/>
                  </a:cubicBezTo>
                  <a:cubicBezTo>
                    <a:pt x="118095" y="52075"/>
                    <a:pt x="118095" y="52075"/>
                    <a:pt x="118095" y="52075"/>
                  </a:cubicBezTo>
                  <a:cubicBezTo>
                    <a:pt x="117460" y="49811"/>
                    <a:pt x="117460" y="49811"/>
                    <a:pt x="117460" y="49811"/>
                  </a:cubicBezTo>
                  <a:cubicBezTo>
                    <a:pt x="118095" y="48679"/>
                    <a:pt x="118095" y="48679"/>
                    <a:pt x="118095" y="48679"/>
                  </a:cubicBezTo>
                  <a:cubicBezTo>
                    <a:pt x="120000" y="47547"/>
                    <a:pt x="120000" y="47547"/>
                    <a:pt x="120000" y="47547"/>
                  </a:cubicBezTo>
                  <a:cubicBezTo>
                    <a:pt x="119365" y="45283"/>
                    <a:pt x="119365" y="45283"/>
                    <a:pt x="119365" y="45283"/>
                  </a:cubicBezTo>
                  <a:cubicBezTo>
                    <a:pt x="119365" y="44150"/>
                    <a:pt x="119365" y="44150"/>
                    <a:pt x="119365" y="44150"/>
                  </a:cubicBezTo>
                  <a:cubicBezTo>
                    <a:pt x="119365" y="41886"/>
                    <a:pt x="119365" y="41886"/>
                    <a:pt x="119365" y="41886"/>
                  </a:cubicBezTo>
                  <a:cubicBezTo>
                    <a:pt x="118095" y="41886"/>
                    <a:pt x="118095" y="41886"/>
                    <a:pt x="118095" y="41886"/>
                  </a:cubicBezTo>
                  <a:cubicBezTo>
                    <a:pt x="117460" y="41886"/>
                    <a:pt x="117460" y="41886"/>
                    <a:pt x="117460" y="41886"/>
                  </a:cubicBezTo>
                  <a:cubicBezTo>
                    <a:pt x="116190" y="41886"/>
                    <a:pt x="116190" y="41886"/>
                    <a:pt x="116190" y="41886"/>
                  </a:cubicBezTo>
                  <a:cubicBezTo>
                    <a:pt x="115555" y="40754"/>
                    <a:pt x="115555" y="40754"/>
                    <a:pt x="115555" y="40754"/>
                  </a:cubicBezTo>
                  <a:cubicBezTo>
                    <a:pt x="113650" y="38490"/>
                    <a:pt x="113650" y="38490"/>
                    <a:pt x="113650" y="38490"/>
                  </a:cubicBezTo>
                  <a:cubicBezTo>
                    <a:pt x="113015" y="37358"/>
                    <a:pt x="113015" y="37358"/>
                    <a:pt x="113015" y="37358"/>
                  </a:cubicBezTo>
                  <a:cubicBezTo>
                    <a:pt x="111746" y="37358"/>
                    <a:pt x="111746" y="37358"/>
                    <a:pt x="111746" y="37358"/>
                  </a:cubicBezTo>
                  <a:cubicBezTo>
                    <a:pt x="109841" y="37358"/>
                    <a:pt x="109841" y="37358"/>
                    <a:pt x="109841" y="37358"/>
                  </a:cubicBezTo>
                  <a:cubicBezTo>
                    <a:pt x="108571" y="35094"/>
                    <a:pt x="108571" y="35094"/>
                    <a:pt x="108571" y="35094"/>
                  </a:cubicBezTo>
                  <a:cubicBezTo>
                    <a:pt x="106666" y="35094"/>
                    <a:pt x="106666" y="35094"/>
                    <a:pt x="106666" y="35094"/>
                  </a:cubicBezTo>
                  <a:cubicBezTo>
                    <a:pt x="104761" y="37358"/>
                    <a:pt x="104761" y="37358"/>
                    <a:pt x="104761" y="37358"/>
                  </a:cubicBezTo>
                  <a:cubicBezTo>
                    <a:pt x="103492" y="35094"/>
                    <a:pt x="103492" y="35094"/>
                    <a:pt x="103492" y="35094"/>
                  </a:cubicBezTo>
                  <a:cubicBezTo>
                    <a:pt x="102857" y="33962"/>
                    <a:pt x="102857" y="33962"/>
                    <a:pt x="102857" y="33962"/>
                  </a:cubicBezTo>
                  <a:cubicBezTo>
                    <a:pt x="102857" y="32830"/>
                    <a:pt x="102857" y="32830"/>
                    <a:pt x="102857" y="32830"/>
                  </a:cubicBezTo>
                  <a:cubicBezTo>
                    <a:pt x="102222" y="30566"/>
                    <a:pt x="102222" y="30566"/>
                    <a:pt x="102222" y="30566"/>
                  </a:cubicBezTo>
                  <a:cubicBezTo>
                    <a:pt x="101587" y="30566"/>
                    <a:pt x="101587" y="30566"/>
                    <a:pt x="101587" y="30566"/>
                  </a:cubicBezTo>
                  <a:cubicBezTo>
                    <a:pt x="100317" y="29433"/>
                    <a:pt x="100317" y="29433"/>
                    <a:pt x="100317" y="29433"/>
                  </a:cubicBezTo>
                  <a:cubicBezTo>
                    <a:pt x="99047" y="29433"/>
                    <a:pt x="99047" y="29433"/>
                    <a:pt x="99047" y="29433"/>
                  </a:cubicBezTo>
                  <a:cubicBezTo>
                    <a:pt x="97142" y="30566"/>
                    <a:pt x="97142" y="30566"/>
                    <a:pt x="97142" y="30566"/>
                  </a:cubicBezTo>
                  <a:cubicBezTo>
                    <a:pt x="94603" y="32830"/>
                    <a:pt x="94603" y="32830"/>
                    <a:pt x="94603" y="32830"/>
                  </a:cubicBezTo>
                  <a:cubicBezTo>
                    <a:pt x="92698" y="30566"/>
                    <a:pt x="92698" y="30566"/>
                    <a:pt x="92698" y="30566"/>
                  </a:cubicBezTo>
                  <a:cubicBezTo>
                    <a:pt x="92063" y="29433"/>
                    <a:pt x="92063" y="29433"/>
                    <a:pt x="92063" y="29433"/>
                  </a:cubicBezTo>
                  <a:cubicBezTo>
                    <a:pt x="90793" y="29433"/>
                    <a:pt x="90793" y="29433"/>
                    <a:pt x="90793" y="29433"/>
                  </a:cubicBezTo>
                  <a:cubicBezTo>
                    <a:pt x="90158" y="29433"/>
                    <a:pt x="90158" y="29433"/>
                    <a:pt x="90158" y="29433"/>
                  </a:cubicBezTo>
                  <a:cubicBezTo>
                    <a:pt x="88888" y="29433"/>
                    <a:pt x="88888" y="29433"/>
                    <a:pt x="88888" y="29433"/>
                  </a:cubicBezTo>
                  <a:cubicBezTo>
                    <a:pt x="88253" y="29433"/>
                    <a:pt x="88253" y="29433"/>
                    <a:pt x="88253" y="29433"/>
                  </a:cubicBezTo>
                  <a:cubicBezTo>
                    <a:pt x="87619" y="27169"/>
                    <a:pt x="87619" y="27169"/>
                    <a:pt x="87619" y="27169"/>
                  </a:cubicBezTo>
                  <a:cubicBezTo>
                    <a:pt x="86349" y="22641"/>
                    <a:pt x="86349" y="22641"/>
                    <a:pt x="86349" y="22641"/>
                  </a:cubicBezTo>
                  <a:cubicBezTo>
                    <a:pt x="85714" y="19245"/>
                    <a:pt x="85714" y="19245"/>
                    <a:pt x="85714" y="19245"/>
                  </a:cubicBezTo>
                  <a:cubicBezTo>
                    <a:pt x="84444" y="18113"/>
                    <a:pt x="84444" y="18113"/>
                    <a:pt x="84444" y="18113"/>
                  </a:cubicBezTo>
                  <a:cubicBezTo>
                    <a:pt x="83809" y="18113"/>
                    <a:pt x="83809" y="18113"/>
                    <a:pt x="83809" y="18113"/>
                  </a:cubicBezTo>
                  <a:cubicBezTo>
                    <a:pt x="82539" y="18113"/>
                    <a:pt x="82539" y="18113"/>
                    <a:pt x="82539" y="18113"/>
                  </a:cubicBezTo>
                  <a:cubicBezTo>
                    <a:pt x="80000" y="18113"/>
                    <a:pt x="80000" y="18113"/>
                    <a:pt x="80000" y="18113"/>
                  </a:cubicBezTo>
                  <a:cubicBezTo>
                    <a:pt x="78095" y="15849"/>
                    <a:pt x="78095" y="15849"/>
                    <a:pt x="78095" y="15849"/>
                  </a:cubicBezTo>
                  <a:cubicBezTo>
                    <a:pt x="78095" y="14716"/>
                    <a:pt x="78095" y="14716"/>
                    <a:pt x="78095" y="14716"/>
                  </a:cubicBezTo>
                  <a:cubicBezTo>
                    <a:pt x="78095" y="12452"/>
                    <a:pt x="78095" y="12452"/>
                    <a:pt x="78095" y="12452"/>
                  </a:cubicBezTo>
                  <a:cubicBezTo>
                    <a:pt x="77460" y="11320"/>
                    <a:pt x="77460" y="11320"/>
                    <a:pt x="77460" y="11320"/>
                  </a:cubicBezTo>
                  <a:cubicBezTo>
                    <a:pt x="78095" y="10188"/>
                    <a:pt x="78095" y="10188"/>
                    <a:pt x="78095" y="10188"/>
                  </a:cubicBezTo>
                  <a:cubicBezTo>
                    <a:pt x="79365" y="10188"/>
                    <a:pt x="79365" y="10188"/>
                    <a:pt x="79365" y="10188"/>
                  </a:cubicBezTo>
                  <a:cubicBezTo>
                    <a:pt x="78095" y="6792"/>
                    <a:pt x="78095" y="6792"/>
                    <a:pt x="78095" y="6792"/>
                  </a:cubicBezTo>
                  <a:cubicBezTo>
                    <a:pt x="76825" y="5660"/>
                    <a:pt x="76825" y="5660"/>
                    <a:pt x="76825" y="5660"/>
                  </a:cubicBezTo>
                  <a:cubicBezTo>
                    <a:pt x="76190" y="4528"/>
                    <a:pt x="76190" y="4528"/>
                    <a:pt x="76190" y="4528"/>
                  </a:cubicBezTo>
                  <a:cubicBezTo>
                    <a:pt x="75555" y="1132"/>
                    <a:pt x="75555" y="1132"/>
                    <a:pt x="75555" y="1132"/>
                  </a:cubicBezTo>
                  <a:cubicBezTo>
                    <a:pt x="74920" y="0"/>
                    <a:pt x="74920" y="0"/>
                    <a:pt x="74920" y="0"/>
                  </a:cubicBezTo>
                  <a:cubicBezTo>
                    <a:pt x="73650" y="0"/>
                    <a:pt x="73650" y="0"/>
                    <a:pt x="73650" y="0"/>
                  </a:cubicBezTo>
                  <a:cubicBezTo>
                    <a:pt x="71746" y="1132"/>
                    <a:pt x="71746" y="1132"/>
                    <a:pt x="71746" y="1132"/>
                  </a:cubicBezTo>
                  <a:cubicBezTo>
                    <a:pt x="69206" y="1132"/>
                    <a:pt x="69206" y="1132"/>
                    <a:pt x="69206" y="1132"/>
                  </a:cubicBezTo>
                  <a:cubicBezTo>
                    <a:pt x="67301" y="1132"/>
                    <a:pt x="67301" y="1132"/>
                    <a:pt x="67301" y="1132"/>
                  </a:cubicBezTo>
                  <a:cubicBezTo>
                    <a:pt x="65396" y="0"/>
                    <a:pt x="65396" y="0"/>
                    <a:pt x="65396" y="0"/>
                  </a:cubicBezTo>
                  <a:cubicBezTo>
                    <a:pt x="64761" y="0"/>
                    <a:pt x="64761" y="0"/>
                    <a:pt x="64761" y="0"/>
                  </a:cubicBezTo>
                  <a:cubicBezTo>
                    <a:pt x="64761" y="3396"/>
                    <a:pt x="64761" y="3396"/>
                    <a:pt x="64761" y="3396"/>
                  </a:cubicBezTo>
                  <a:cubicBezTo>
                    <a:pt x="63492" y="4528"/>
                    <a:pt x="63492" y="4528"/>
                    <a:pt x="63492" y="4528"/>
                  </a:cubicBezTo>
                  <a:cubicBezTo>
                    <a:pt x="61587" y="4528"/>
                    <a:pt x="61587" y="4528"/>
                    <a:pt x="61587" y="4528"/>
                  </a:cubicBezTo>
                  <a:cubicBezTo>
                    <a:pt x="59047" y="4528"/>
                    <a:pt x="59047" y="4528"/>
                    <a:pt x="59047" y="4528"/>
                  </a:cubicBezTo>
                  <a:cubicBezTo>
                    <a:pt x="57142" y="4528"/>
                    <a:pt x="57142" y="4528"/>
                    <a:pt x="57142" y="4528"/>
                  </a:cubicBezTo>
                  <a:cubicBezTo>
                    <a:pt x="56507" y="4528"/>
                    <a:pt x="56507" y="4528"/>
                    <a:pt x="56507" y="4528"/>
                  </a:cubicBezTo>
                  <a:cubicBezTo>
                    <a:pt x="55238" y="4528"/>
                    <a:pt x="55238" y="4528"/>
                    <a:pt x="55238" y="4528"/>
                  </a:cubicBezTo>
                  <a:cubicBezTo>
                    <a:pt x="54603" y="7924"/>
                    <a:pt x="54603" y="7924"/>
                    <a:pt x="54603" y="7924"/>
                  </a:cubicBezTo>
                  <a:cubicBezTo>
                    <a:pt x="53968" y="11320"/>
                    <a:pt x="53968" y="11320"/>
                    <a:pt x="53968" y="11320"/>
                  </a:cubicBezTo>
                  <a:cubicBezTo>
                    <a:pt x="53968" y="12452"/>
                    <a:pt x="53968" y="12452"/>
                    <a:pt x="53968" y="12452"/>
                  </a:cubicBezTo>
                  <a:cubicBezTo>
                    <a:pt x="54603" y="15849"/>
                    <a:pt x="54603" y="15849"/>
                    <a:pt x="54603" y="15849"/>
                  </a:cubicBezTo>
                  <a:cubicBezTo>
                    <a:pt x="53968" y="15849"/>
                    <a:pt x="53968" y="15849"/>
                    <a:pt x="53968" y="15849"/>
                  </a:cubicBezTo>
                  <a:cubicBezTo>
                    <a:pt x="52698" y="15849"/>
                    <a:pt x="52698" y="15849"/>
                    <a:pt x="52698" y="15849"/>
                  </a:cubicBezTo>
                  <a:cubicBezTo>
                    <a:pt x="50793" y="12452"/>
                    <a:pt x="50793" y="12452"/>
                    <a:pt x="50793" y="12452"/>
                  </a:cubicBezTo>
                  <a:cubicBezTo>
                    <a:pt x="50158" y="12452"/>
                    <a:pt x="50158" y="12452"/>
                    <a:pt x="50158" y="12452"/>
                  </a:cubicBezTo>
                  <a:cubicBezTo>
                    <a:pt x="48888" y="12452"/>
                    <a:pt x="48888" y="12452"/>
                    <a:pt x="48888" y="12452"/>
                  </a:cubicBezTo>
                  <a:cubicBezTo>
                    <a:pt x="47619" y="14716"/>
                    <a:pt x="47619" y="14716"/>
                    <a:pt x="47619" y="14716"/>
                  </a:cubicBezTo>
                  <a:cubicBezTo>
                    <a:pt x="46349" y="14716"/>
                    <a:pt x="46349" y="14716"/>
                    <a:pt x="46349" y="14716"/>
                  </a:cubicBezTo>
                  <a:cubicBezTo>
                    <a:pt x="45714" y="14716"/>
                    <a:pt x="45714" y="14716"/>
                    <a:pt x="45714" y="14716"/>
                  </a:cubicBezTo>
                  <a:cubicBezTo>
                    <a:pt x="44444" y="11320"/>
                    <a:pt x="44444" y="11320"/>
                    <a:pt x="44444" y="11320"/>
                  </a:cubicBezTo>
                  <a:cubicBezTo>
                    <a:pt x="42539" y="11320"/>
                    <a:pt x="42539" y="11320"/>
                    <a:pt x="42539" y="11320"/>
                  </a:cubicBezTo>
                  <a:cubicBezTo>
                    <a:pt x="41904" y="12452"/>
                    <a:pt x="41904" y="12452"/>
                    <a:pt x="41904" y="12452"/>
                  </a:cubicBezTo>
                  <a:cubicBezTo>
                    <a:pt x="41904" y="14716"/>
                    <a:pt x="41904" y="14716"/>
                    <a:pt x="41904" y="14716"/>
                  </a:cubicBezTo>
                  <a:cubicBezTo>
                    <a:pt x="41269" y="11320"/>
                    <a:pt x="41269" y="11320"/>
                    <a:pt x="41269" y="11320"/>
                  </a:cubicBezTo>
                  <a:cubicBezTo>
                    <a:pt x="39365" y="12452"/>
                    <a:pt x="39365" y="12452"/>
                    <a:pt x="39365" y="12452"/>
                  </a:cubicBezTo>
                  <a:cubicBezTo>
                    <a:pt x="37460" y="11320"/>
                    <a:pt x="37460" y="11320"/>
                    <a:pt x="37460" y="11320"/>
                  </a:cubicBezTo>
                  <a:cubicBezTo>
                    <a:pt x="36190" y="11320"/>
                    <a:pt x="36190" y="11320"/>
                    <a:pt x="36190" y="11320"/>
                  </a:cubicBezTo>
                  <a:cubicBezTo>
                    <a:pt x="35555" y="12452"/>
                    <a:pt x="35555" y="12452"/>
                    <a:pt x="35555" y="12452"/>
                  </a:cubicBezTo>
                  <a:cubicBezTo>
                    <a:pt x="34285" y="11320"/>
                    <a:pt x="34285" y="11320"/>
                    <a:pt x="34285" y="11320"/>
                  </a:cubicBezTo>
                  <a:cubicBezTo>
                    <a:pt x="33650" y="11320"/>
                    <a:pt x="33650" y="11320"/>
                    <a:pt x="33650" y="11320"/>
                  </a:cubicBezTo>
                  <a:cubicBezTo>
                    <a:pt x="31746" y="11320"/>
                    <a:pt x="31746" y="11320"/>
                    <a:pt x="31746" y="11320"/>
                  </a:cubicBezTo>
                  <a:cubicBezTo>
                    <a:pt x="31111" y="10188"/>
                    <a:pt x="31111" y="10188"/>
                    <a:pt x="31111" y="10188"/>
                  </a:cubicBezTo>
                  <a:cubicBezTo>
                    <a:pt x="29206" y="7924"/>
                    <a:pt x="29206" y="7924"/>
                    <a:pt x="29206" y="7924"/>
                  </a:cubicBezTo>
                  <a:cubicBezTo>
                    <a:pt x="27301" y="7924"/>
                    <a:pt x="27301" y="7924"/>
                    <a:pt x="27301" y="7924"/>
                  </a:cubicBezTo>
                  <a:cubicBezTo>
                    <a:pt x="24761" y="6792"/>
                    <a:pt x="24761" y="6792"/>
                    <a:pt x="24761" y="6792"/>
                  </a:cubicBezTo>
                  <a:cubicBezTo>
                    <a:pt x="21587" y="6792"/>
                    <a:pt x="21587" y="6792"/>
                    <a:pt x="21587" y="6792"/>
                  </a:cubicBezTo>
                  <a:cubicBezTo>
                    <a:pt x="16507" y="6792"/>
                    <a:pt x="16507" y="6792"/>
                    <a:pt x="16507" y="6792"/>
                  </a:cubicBezTo>
                  <a:cubicBezTo>
                    <a:pt x="14603" y="6792"/>
                    <a:pt x="14603" y="6792"/>
                    <a:pt x="14603" y="6792"/>
                  </a:cubicBezTo>
                  <a:cubicBezTo>
                    <a:pt x="12698" y="7924"/>
                    <a:pt x="12698" y="7924"/>
                    <a:pt x="12698" y="7924"/>
                  </a:cubicBezTo>
                  <a:cubicBezTo>
                    <a:pt x="10793" y="11320"/>
                    <a:pt x="10793" y="11320"/>
                    <a:pt x="10793" y="11320"/>
                  </a:cubicBezTo>
                  <a:cubicBezTo>
                    <a:pt x="8888" y="11320"/>
                    <a:pt x="8888" y="11320"/>
                    <a:pt x="8888" y="11320"/>
                  </a:cubicBezTo>
                  <a:cubicBezTo>
                    <a:pt x="8253" y="11320"/>
                    <a:pt x="8253" y="11320"/>
                    <a:pt x="8253" y="11320"/>
                  </a:cubicBezTo>
                  <a:cubicBezTo>
                    <a:pt x="8253" y="12452"/>
                    <a:pt x="8253" y="12452"/>
                    <a:pt x="8253" y="12452"/>
                  </a:cubicBezTo>
                  <a:cubicBezTo>
                    <a:pt x="8253" y="14716"/>
                    <a:pt x="8253" y="14716"/>
                    <a:pt x="8253" y="14716"/>
                  </a:cubicBezTo>
                  <a:cubicBezTo>
                    <a:pt x="8888" y="18113"/>
                    <a:pt x="8888" y="18113"/>
                    <a:pt x="8888" y="18113"/>
                  </a:cubicBezTo>
                  <a:cubicBezTo>
                    <a:pt x="10793" y="20377"/>
                    <a:pt x="10793" y="20377"/>
                    <a:pt x="10793" y="20377"/>
                  </a:cubicBezTo>
                  <a:cubicBezTo>
                    <a:pt x="10793" y="21509"/>
                    <a:pt x="10793" y="21509"/>
                    <a:pt x="10793" y="21509"/>
                  </a:cubicBezTo>
                  <a:cubicBezTo>
                    <a:pt x="12063" y="22641"/>
                    <a:pt x="12063" y="22641"/>
                    <a:pt x="12063" y="22641"/>
                  </a:cubicBezTo>
                  <a:cubicBezTo>
                    <a:pt x="10793" y="23773"/>
                    <a:pt x="10793" y="23773"/>
                    <a:pt x="10793" y="23773"/>
                  </a:cubicBezTo>
                  <a:cubicBezTo>
                    <a:pt x="12063" y="26037"/>
                    <a:pt x="12063" y="26037"/>
                    <a:pt x="12063" y="26037"/>
                  </a:cubicBezTo>
                  <a:cubicBezTo>
                    <a:pt x="12063" y="27169"/>
                    <a:pt x="12063" y="27169"/>
                    <a:pt x="12063" y="27169"/>
                  </a:cubicBezTo>
                  <a:cubicBezTo>
                    <a:pt x="8888" y="29433"/>
                    <a:pt x="8888" y="29433"/>
                    <a:pt x="8888" y="29433"/>
                  </a:cubicBezTo>
                  <a:cubicBezTo>
                    <a:pt x="5714" y="35094"/>
                    <a:pt x="5714" y="35094"/>
                    <a:pt x="5714" y="35094"/>
                  </a:cubicBezTo>
                  <a:cubicBezTo>
                    <a:pt x="3809" y="40754"/>
                    <a:pt x="3809" y="40754"/>
                    <a:pt x="3809" y="40754"/>
                  </a:cubicBezTo>
                  <a:cubicBezTo>
                    <a:pt x="3809" y="41886"/>
                    <a:pt x="3809" y="41886"/>
                    <a:pt x="3809" y="41886"/>
                  </a:cubicBezTo>
                  <a:cubicBezTo>
                    <a:pt x="3809" y="43018"/>
                    <a:pt x="3809" y="43018"/>
                    <a:pt x="3809" y="43018"/>
                  </a:cubicBezTo>
                  <a:cubicBezTo>
                    <a:pt x="3809" y="44150"/>
                    <a:pt x="3809" y="44150"/>
                    <a:pt x="3809" y="44150"/>
                  </a:cubicBezTo>
                  <a:cubicBezTo>
                    <a:pt x="3809" y="45283"/>
                    <a:pt x="3809" y="45283"/>
                    <a:pt x="3809" y="45283"/>
                  </a:cubicBezTo>
                  <a:cubicBezTo>
                    <a:pt x="3809" y="47547"/>
                    <a:pt x="3809" y="47547"/>
                    <a:pt x="3809" y="47547"/>
                  </a:cubicBezTo>
                  <a:cubicBezTo>
                    <a:pt x="4444" y="48679"/>
                    <a:pt x="4444" y="48679"/>
                    <a:pt x="4444" y="48679"/>
                  </a:cubicBezTo>
                  <a:cubicBezTo>
                    <a:pt x="4444" y="49811"/>
                    <a:pt x="4444" y="49811"/>
                    <a:pt x="4444" y="49811"/>
                  </a:cubicBezTo>
                  <a:cubicBezTo>
                    <a:pt x="4444" y="49811"/>
                    <a:pt x="4444" y="49811"/>
                    <a:pt x="4444" y="49811"/>
                  </a:cubicBezTo>
                  <a:cubicBezTo>
                    <a:pt x="3809" y="48679"/>
                    <a:pt x="3809" y="48679"/>
                    <a:pt x="3809" y="48679"/>
                  </a:cubicBezTo>
                  <a:cubicBezTo>
                    <a:pt x="2539" y="48679"/>
                    <a:pt x="2539" y="48679"/>
                    <a:pt x="2539" y="48679"/>
                  </a:cubicBezTo>
                  <a:cubicBezTo>
                    <a:pt x="1904" y="52075"/>
                    <a:pt x="1904" y="52075"/>
                    <a:pt x="1904" y="52075"/>
                  </a:cubicBezTo>
                  <a:cubicBezTo>
                    <a:pt x="634" y="55471"/>
                    <a:pt x="634" y="55471"/>
                    <a:pt x="634" y="55471"/>
                  </a:cubicBezTo>
                  <a:cubicBezTo>
                    <a:pt x="0" y="58867"/>
                    <a:pt x="0" y="58867"/>
                    <a:pt x="0" y="58867"/>
                  </a:cubicBezTo>
                  <a:cubicBezTo>
                    <a:pt x="0" y="60000"/>
                    <a:pt x="0" y="60000"/>
                    <a:pt x="0" y="60000"/>
                  </a:cubicBezTo>
                  <a:cubicBezTo>
                    <a:pt x="634" y="60000"/>
                    <a:pt x="634" y="60000"/>
                    <a:pt x="634" y="60000"/>
                  </a:cubicBezTo>
                  <a:cubicBezTo>
                    <a:pt x="1904" y="60000"/>
                    <a:pt x="1904" y="60000"/>
                    <a:pt x="1904" y="60000"/>
                  </a:cubicBezTo>
                  <a:cubicBezTo>
                    <a:pt x="4444" y="63396"/>
                    <a:pt x="4444" y="63396"/>
                    <a:pt x="4444" y="63396"/>
                  </a:cubicBezTo>
                  <a:cubicBezTo>
                    <a:pt x="5714" y="64528"/>
                    <a:pt x="5714" y="64528"/>
                    <a:pt x="5714" y="64528"/>
                  </a:cubicBezTo>
                  <a:cubicBezTo>
                    <a:pt x="5714" y="66792"/>
                    <a:pt x="5714" y="66792"/>
                    <a:pt x="5714" y="66792"/>
                  </a:cubicBezTo>
                  <a:cubicBezTo>
                    <a:pt x="6349" y="64528"/>
                    <a:pt x="6349" y="64528"/>
                    <a:pt x="6349" y="64528"/>
                  </a:cubicBezTo>
                  <a:cubicBezTo>
                    <a:pt x="8253" y="64528"/>
                    <a:pt x="8253" y="64528"/>
                    <a:pt x="8253" y="64528"/>
                  </a:cubicBezTo>
                  <a:cubicBezTo>
                    <a:pt x="10158" y="64528"/>
                    <a:pt x="10158" y="64528"/>
                    <a:pt x="10158" y="64528"/>
                  </a:cubicBezTo>
                  <a:cubicBezTo>
                    <a:pt x="12698" y="66792"/>
                    <a:pt x="12698" y="66792"/>
                    <a:pt x="12698" y="66792"/>
                  </a:cubicBezTo>
                  <a:cubicBezTo>
                    <a:pt x="15238" y="66792"/>
                    <a:pt x="15238" y="66792"/>
                    <a:pt x="15238" y="66792"/>
                  </a:cubicBezTo>
                  <a:cubicBezTo>
                    <a:pt x="17142" y="66792"/>
                    <a:pt x="17142" y="66792"/>
                    <a:pt x="17142" y="66792"/>
                  </a:cubicBezTo>
                  <a:cubicBezTo>
                    <a:pt x="19047" y="70188"/>
                    <a:pt x="19047" y="70188"/>
                    <a:pt x="19047" y="70188"/>
                  </a:cubicBezTo>
                  <a:cubicBezTo>
                    <a:pt x="20317" y="70188"/>
                    <a:pt x="20317" y="70188"/>
                    <a:pt x="20317" y="70188"/>
                  </a:cubicBezTo>
                  <a:cubicBezTo>
                    <a:pt x="21587" y="67924"/>
                    <a:pt x="21587" y="67924"/>
                    <a:pt x="21587" y="67924"/>
                  </a:cubicBezTo>
                  <a:cubicBezTo>
                    <a:pt x="22857" y="66792"/>
                    <a:pt x="22857" y="66792"/>
                    <a:pt x="22857" y="66792"/>
                  </a:cubicBezTo>
                  <a:cubicBezTo>
                    <a:pt x="23492" y="66792"/>
                    <a:pt x="23492" y="66792"/>
                    <a:pt x="23492" y="66792"/>
                  </a:cubicBezTo>
                  <a:cubicBezTo>
                    <a:pt x="27301" y="66792"/>
                    <a:pt x="27301" y="66792"/>
                    <a:pt x="27301" y="66792"/>
                  </a:cubicBezTo>
                  <a:cubicBezTo>
                    <a:pt x="27936" y="64528"/>
                    <a:pt x="27936" y="64528"/>
                    <a:pt x="27936" y="64528"/>
                  </a:cubicBezTo>
                  <a:cubicBezTo>
                    <a:pt x="27936" y="63396"/>
                    <a:pt x="27936" y="63396"/>
                    <a:pt x="27936" y="63396"/>
                  </a:cubicBezTo>
                  <a:cubicBezTo>
                    <a:pt x="29841" y="61132"/>
                    <a:pt x="29841" y="61132"/>
                    <a:pt x="29841" y="61132"/>
                  </a:cubicBezTo>
                  <a:cubicBezTo>
                    <a:pt x="31111" y="61132"/>
                    <a:pt x="31111" y="61132"/>
                    <a:pt x="31111" y="61132"/>
                  </a:cubicBezTo>
                  <a:cubicBezTo>
                    <a:pt x="31746" y="60000"/>
                    <a:pt x="31746" y="60000"/>
                    <a:pt x="31746" y="60000"/>
                  </a:cubicBezTo>
                  <a:cubicBezTo>
                    <a:pt x="33015" y="60000"/>
                    <a:pt x="33015" y="60000"/>
                    <a:pt x="33015" y="60000"/>
                  </a:cubicBezTo>
                  <a:cubicBezTo>
                    <a:pt x="34285" y="60000"/>
                    <a:pt x="34285" y="60000"/>
                    <a:pt x="34285" y="60000"/>
                  </a:cubicBezTo>
                  <a:cubicBezTo>
                    <a:pt x="36190" y="58867"/>
                    <a:pt x="36190" y="58867"/>
                    <a:pt x="36190" y="58867"/>
                  </a:cubicBezTo>
                  <a:cubicBezTo>
                    <a:pt x="37460" y="58867"/>
                    <a:pt x="37460" y="58867"/>
                    <a:pt x="37460" y="58867"/>
                  </a:cubicBezTo>
                  <a:cubicBezTo>
                    <a:pt x="39365" y="60000"/>
                    <a:pt x="39365" y="60000"/>
                    <a:pt x="39365" y="60000"/>
                  </a:cubicBezTo>
                  <a:cubicBezTo>
                    <a:pt x="40000" y="63396"/>
                    <a:pt x="40000" y="63396"/>
                    <a:pt x="40000" y="63396"/>
                  </a:cubicBezTo>
                  <a:cubicBezTo>
                    <a:pt x="41904" y="63396"/>
                    <a:pt x="41904" y="63396"/>
                    <a:pt x="41904" y="63396"/>
                  </a:cubicBezTo>
                  <a:cubicBezTo>
                    <a:pt x="42539" y="63396"/>
                    <a:pt x="42539" y="63396"/>
                    <a:pt x="42539" y="63396"/>
                  </a:cubicBezTo>
                  <a:cubicBezTo>
                    <a:pt x="42539" y="64528"/>
                    <a:pt x="42539" y="64528"/>
                    <a:pt x="42539" y="64528"/>
                  </a:cubicBezTo>
                  <a:cubicBezTo>
                    <a:pt x="43809" y="63396"/>
                    <a:pt x="43809" y="63396"/>
                    <a:pt x="43809" y="63396"/>
                  </a:cubicBezTo>
                  <a:cubicBezTo>
                    <a:pt x="45714" y="64528"/>
                    <a:pt x="45714" y="64528"/>
                    <a:pt x="45714" y="64528"/>
                  </a:cubicBezTo>
                  <a:cubicBezTo>
                    <a:pt x="45714" y="66792"/>
                    <a:pt x="45714" y="66792"/>
                    <a:pt x="45714" y="66792"/>
                  </a:cubicBezTo>
                  <a:cubicBezTo>
                    <a:pt x="46349" y="66792"/>
                    <a:pt x="46349" y="66792"/>
                    <a:pt x="46349" y="66792"/>
                  </a:cubicBezTo>
                  <a:cubicBezTo>
                    <a:pt x="47619" y="66792"/>
                    <a:pt x="47619" y="66792"/>
                    <a:pt x="47619" y="66792"/>
                  </a:cubicBezTo>
                  <a:cubicBezTo>
                    <a:pt x="47619" y="67924"/>
                    <a:pt x="47619" y="67924"/>
                    <a:pt x="47619" y="67924"/>
                  </a:cubicBezTo>
                  <a:cubicBezTo>
                    <a:pt x="48888" y="72452"/>
                    <a:pt x="48888" y="72452"/>
                    <a:pt x="48888" y="72452"/>
                  </a:cubicBezTo>
                  <a:cubicBezTo>
                    <a:pt x="50158" y="75849"/>
                    <a:pt x="50158" y="75849"/>
                    <a:pt x="50158" y="75849"/>
                  </a:cubicBezTo>
                  <a:cubicBezTo>
                    <a:pt x="50793" y="75849"/>
                    <a:pt x="50793" y="75849"/>
                    <a:pt x="50793" y="75849"/>
                  </a:cubicBezTo>
                  <a:cubicBezTo>
                    <a:pt x="50793" y="78113"/>
                    <a:pt x="50793" y="78113"/>
                    <a:pt x="50793" y="78113"/>
                  </a:cubicBezTo>
                  <a:cubicBezTo>
                    <a:pt x="50793" y="79245"/>
                    <a:pt x="50793" y="79245"/>
                    <a:pt x="50793" y="79245"/>
                  </a:cubicBezTo>
                  <a:cubicBezTo>
                    <a:pt x="52063" y="79245"/>
                    <a:pt x="52063" y="79245"/>
                    <a:pt x="52063" y="79245"/>
                  </a:cubicBezTo>
                  <a:cubicBezTo>
                    <a:pt x="52698" y="82641"/>
                    <a:pt x="52698" y="82641"/>
                    <a:pt x="52698" y="82641"/>
                  </a:cubicBezTo>
                  <a:cubicBezTo>
                    <a:pt x="54603" y="86037"/>
                    <a:pt x="54603" y="86037"/>
                    <a:pt x="54603" y="86037"/>
                  </a:cubicBezTo>
                  <a:cubicBezTo>
                    <a:pt x="53968" y="87169"/>
                    <a:pt x="53968" y="87169"/>
                    <a:pt x="53968" y="87169"/>
                  </a:cubicBezTo>
                  <a:cubicBezTo>
                    <a:pt x="55238" y="89433"/>
                    <a:pt x="55238" y="89433"/>
                    <a:pt x="55238" y="89433"/>
                  </a:cubicBezTo>
                  <a:cubicBezTo>
                    <a:pt x="53968" y="90566"/>
                    <a:pt x="53968" y="90566"/>
                    <a:pt x="53968" y="90566"/>
                  </a:cubicBezTo>
                  <a:cubicBezTo>
                    <a:pt x="52698" y="89433"/>
                    <a:pt x="52698" y="89433"/>
                    <a:pt x="52698" y="89433"/>
                  </a:cubicBezTo>
                  <a:cubicBezTo>
                    <a:pt x="50793" y="89433"/>
                    <a:pt x="50793" y="89433"/>
                    <a:pt x="50793" y="89433"/>
                  </a:cubicBezTo>
                  <a:cubicBezTo>
                    <a:pt x="50158" y="89433"/>
                    <a:pt x="50158" y="89433"/>
                    <a:pt x="50158" y="89433"/>
                  </a:cubicBezTo>
                  <a:cubicBezTo>
                    <a:pt x="48888" y="87169"/>
                    <a:pt x="48888" y="87169"/>
                    <a:pt x="48888" y="87169"/>
                  </a:cubicBezTo>
                  <a:cubicBezTo>
                    <a:pt x="48253" y="89433"/>
                    <a:pt x="48253" y="89433"/>
                    <a:pt x="48253" y="89433"/>
                  </a:cubicBezTo>
                  <a:cubicBezTo>
                    <a:pt x="48253" y="90566"/>
                    <a:pt x="48253" y="90566"/>
                    <a:pt x="48253" y="90566"/>
                  </a:cubicBezTo>
                  <a:cubicBezTo>
                    <a:pt x="48253" y="93962"/>
                    <a:pt x="48253" y="93962"/>
                    <a:pt x="48253" y="93962"/>
                  </a:cubicBezTo>
                  <a:cubicBezTo>
                    <a:pt x="47619" y="96226"/>
                    <a:pt x="47619" y="96226"/>
                    <a:pt x="47619" y="96226"/>
                  </a:cubicBezTo>
                  <a:cubicBezTo>
                    <a:pt x="46349" y="98490"/>
                    <a:pt x="46349" y="98490"/>
                    <a:pt x="46349" y="98490"/>
                  </a:cubicBezTo>
                  <a:cubicBezTo>
                    <a:pt x="45714" y="101886"/>
                    <a:pt x="45714" y="101886"/>
                    <a:pt x="45714" y="101886"/>
                  </a:cubicBezTo>
                  <a:cubicBezTo>
                    <a:pt x="44444" y="104150"/>
                    <a:pt x="44444" y="104150"/>
                    <a:pt x="44444" y="104150"/>
                  </a:cubicBezTo>
                  <a:cubicBezTo>
                    <a:pt x="43809" y="104150"/>
                    <a:pt x="43809" y="104150"/>
                    <a:pt x="43809" y="104150"/>
                  </a:cubicBezTo>
                  <a:cubicBezTo>
                    <a:pt x="44444" y="105283"/>
                    <a:pt x="44444" y="105283"/>
                    <a:pt x="44444" y="105283"/>
                  </a:cubicBezTo>
                  <a:cubicBezTo>
                    <a:pt x="46349" y="107547"/>
                    <a:pt x="46349" y="107547"/>
                    <a:pt x="46349" y="107547"/>
                  </a:cubicBezTo>
                  <a:cubicBezTo>
                    <a:pt x="47619" y="107547"/>
                    <a:pt x="47619" y="107547"/>
                    <a:pt x="47619" y="107547"/>
                  </a:cubicBezTo>
                  <a:cubicBezTo>
                    <a:pt x="48888" y="105283"/>
                    <a:pt x="48888" y="105283"/>
                    <a:pt x="48888" y="105283"/>
                  </a:cubicBezTo>
                  <a:cubicBezTo>
                    <a:pt x="50158" y="104150"/>
                    <a:pt x="50158" y="104150"/>
                    <a:pt x="50158" y="104150"/>
                  </a:cubicBezTo>
                  <a:cubicBezTo>
                    <a:pt x="52063" y="104150"/>
                    <a:pt x="52063" y="104150"/>
                    <a:pt x="52063" y="104150"/>
                  </a:cubicBezTo>
                  <a:cubicBezTo>
                    <a:pt x="52698" y="105283"/>
                    <a:pt x="52698" y="105283"/>
                    <a:pt x="52698" y="105283"/>
                  </a:cubicBezTo>
                  <a:cubicBezTo>
                    <a:pt x="53968" y="107547"/>
                    <a:pt x="53968" y="107547"/>
                    <a:pt x="53968" y="107547"/>
                  </a:cubicBezTo>
                  <a:cubicBezTo>
                    <a:pt x="53968" y="105283"/>
                    <a:pt x="53968" y="105283"/>
                    <a:pt x="53968" y="105283"/>
                  </a:cubicBezTo>
                  <a:cubicBezTo>
                    <a:pt x="52698" y="104150"/>
                    <a:pt x="52698" y="104150"/>
                    <a:pt x="52698" y="104150"/>
                  </a:cubicBezTo>
                  <a:cubicBezTo>
                    <a:pt x="53968" y="101886"/>
                    <a:pt x="53968" y="101886"/>
                    <a:pt x="53968" y="101886"/>
                  </a:cubicBezTo>
                  <a:cubicBezTo>
                    <a:pt x="52698" y="101886"/>
                    <a:pt x="52698" y="101886"/>
                    <a:pt x="52698" y="101886"/>
                  </a:cubicBezTo>
                  <a:cubicBezTo>
                    <a:pt x="52698" y="98490"/>
                    <a:pt x="52698" y="98490"/>
                    <a:pt x="52698" y="98490"/>
                  </a:cubicBezTo>
                  <a:cubicBezTo>
                    <a:pt x="53968" y="100754"/>
                    <a:pt x="53968" y="100754"/>
                    <a:pt x="53968" y="100754"/>
                  </a:cubicBezTo>
                  <a:cubicBezTo>
                    <a:pt x="54603" y="100754"/>
                    <a:pt x="54603" y="100754"/>
                    <a:pt x="54603" y="100754"/>
                  </a:cubicBezTo>
                  <a:cubicBezTo>
                    <a:pt x="56507" y="97358"/>
                    <a:pt x="56507" y="97358"/>
                    <a:pt x="56507" y="97358"/>
                  </a:cubicBezTo>
                  <a:cubicBezTo>
                    <a:pt x="55873" y="99622"/>
                    <a:pt x="55873" y="99622"/>
                    <a:pt x="55873" y="99622"/>
                  </a:cubicBezTo>
                  <a:cubicBezTo>
                    <a:pt x="56507" y="98490"/>
                    <a:pt x="56507" y="98490"/>
                    <a:pt x="56507" y="98490"/>
                  </a:cubicBezTo>
                  <a:cubicBezTo>
                    <a:pt x="57142" y="96226"/>
                    <a:pt x="57142" y="96226"/>
                    <a:pt x="57142" y="96226"/>
                  </a:cubicBezTo>
                  <a:cubicBezTo>
                    <a:pt x="59682" y="96226"/>
                    <a:pt x="63492" y="95094"/>
                    <a:pt x="64126" y="93962"/>
                  </a:cubicBezTo>
                  <a:cubicBezTo>
                    <a:pt x="64126" y="92830"/>
                    <a:pt x="64126" y="90566"/>
                    <a:pt x="64126" y="86037"/>
                  </a:cubicBezTo>
                  <a:cubicBezTo>
                    <a:pt x="64761" y="86037"/>
                    <a:pt x="64761" y="86037"/>
                    <a:pt x="64761" y="86037"/>
                  </a:cubicBezTo>
                  <a:cubicBezTo>
                    <a:pt x="64761" y="83773"/>
                    <a:pt x="64761" y="83773"/>
                    <a:pt x="64761" y="83773"/>
                  </a:cubicBezTo>
                  <a:cubicBezTo>
                    <a:pt x="65396" y="83773"/>
                    <a:pt x="65396" y="83773"/>
                    <a:pt x="65396" y="83773"/>
                  </a:cubicBezTo>
                  <a:cubicBezTo>
                    <a:pt x="65396" y="86037"/>
                    <a:pt x="65396" y="86037"/>
                    <a:pt x="65396" y="86037"/>
                  </a:cubicBezTo>
                  <a:cubicBezTo>
                    <a:pt x="66666" y="86037"/>
                    <a:pt x="66666" y="86037"/>
                    <a:pt x="66666" y="86037"/>
                  </a:cubicBezTo>
                  <a:cubicBezTo>
                    <a:pt x="67301" y="86037"/>
                    <a:pt x="67301" y="86037"/>
                    <a:pt x="67301" y="86037"/>
                  </a:cubicBezTo>
                  <a:cubicBezTo>
                    <a:pt x="67301" y="82641"/>
                    <a:pt x="67301" y="82641"/>
                    <a:pt x="67301" y="82641"/>
                  </a:cubicBezTo>
                  <a:cubicBezTo>
                    <a:pt x="68571" y="86037"/>
                    <a:pt x="68571" y="86037"/>
                    <a:pt x="68571" y="86037"/>
                  </a:cubicBezTo>
                  <a:cubicBezTo>
                    <a:pt x="69206" y="86037"/>
                    <a:pt x="69206" y="86037"/>
                    <a:pt x="69206" y="86037"/>
                  </a:cubicBezTo>
                  <a:cubicBezTo>
                    <a:pt x="69841" y="87169"/>
                    <a:pt x="69841" y="87169"/>
                    <a:pt x="69841" y="87169"/>
                  </a:cubicBezTo>
                  <a:cubicBezTo>
                    <a:pt x="69206" y="87169"/>
                    <a:pt x="69206" y="87169"/>
                    <a:pt x="69206" y="87169"/>
                  </a:cubicBezTo>
                  <a:cubicBezTo>
                    <a:pt x="67301" y="87169"/>
                    <a:pt x="67301" y="87169"/>
                    <a:pt x="67301" y="87169"/>
                  </a:cubicBezTo>
                  <a:cubicBezTo>
                    <a:pt x="66666" y="87169"/>
                    <a:pt x="66666" y="87169"/>
                    <a:pt x="66666" y="87169"/>
                  </a:cubicBezTo>
                  <a:cubicBezTo>
                    <a:pt x="67301" y="89433"/>
                    <a:pt x="67301" y="89433"/>
                    <a:pt x="67301" y="89433"/>
                  </a:cubicBezTo>
                  <a:cubicBezTo>
                    <a:pt x="68571" y="89433"/>
                    <a:pt x="68571" y="89433"/>
                    <a:pt x="68571" y="89433"/>
                  </a:cubicBezTo>
                  <a:cubicBezTo>
                    <a:pt x="67301" y="90566"/>
                    <a:pt x="67301" y="90566"/>
                    <a:pt x="67301" y="90566"/>
                  </a:cubicBezTo>
                  <a:cubicBezTo>
                    <a:pt x="69206" y="90566"/>
                    <a:pt x="69206" y="90566"/>
                    <a:pt x="69206" y="90566"/>
                  </a:cubicBezTo>
                  <a:cubicBezTo>
                    <a:pt x="69841" y="92830"/>
                    <a:pt x="69841" y="92830"/>
                    <a:pt x="69841" y="92830"/>
                  </a:cubicBezTo>
                  <a:cubicBezTo>
                    <a:pt x="71746" y="93962"/>
                    <a:pt x="71746" y="93962"/>
                    <a:pt x="71746" y="93962"/>
                  </a:cubicBezTo>
                  <a:cubicBezTo>
                    <a:pt x="73650" y="93962"/>
                    <a:pt x="73650" y="93962"/>
                    <a:pt x="73650" y="93962"/>
                  </a:cubicBezTo>
                  <a:cubicBezTo>
                    <a:pt x="75555" y="93962"/>
                    <a:pt x="75555" y="93962"/>
                    <a:pt x="75555" y="93962"/>
                  </a:cubicBezTo>
                  <a:cubicBezTo>
                    <a:pt x="77460" y="93962"/>
                    <a:pt x="77460" y="93962"/>
                    <a:pt x="77460" y="93962"/>
                  </a:cubicBezTo>
                  <a:cubicBezTo>
                    <a:pt x="79365" y="93962"/>
                    <a:pt x="79365" y="93962"/>
                    <a:pt x="79365" y="93962"/>
                  </a:cubicBezTo>
                  <a:cubicBezTo>
                    <a:pt x="80000" y="93962"/>
                    <a:pt x="80000" y="93962"/>
                    <a:pt x="80000" y="93962"/>
                  </a:cubicBezTo>
                  <a:cubicBezTo>
                    <a:pt x="80000" y="96226"/>
                    <a:pt x="80000" y="96226"/>
                    <a:pt x="80000" y="96226"/>
                  </a:cubicBezTo>
                  <a:cubicBezTo>
                    <a:pt x="81269" y="97358"/>
                    <a:pt x="81269" y="97358"/>
                    <a:pt x="81269" y="97358"/>
                  </a:cubicBezTo>
                  <a:cubicBezTo>
                    <a:pt x="80000" y="98490"/>
                    <a:pt x="80000" y="98490"/>
                    <a:pt x="80000" y="98490"/>
                  </a:cubicBezTo>
                  <a:cubicBezTo>
                    <a:pt x="78095" y="98490"/>
                    <a:pt x="78095" y="98490"/>
                    <a:pt x="78095" y="98490"/>
                  </a:cubicBezTo>
                  <a:cubicBezTo>
                    <a:pt x="75555" y="100754"/>
                    <a:pt x="75555" y="100754"/>
                    <a:pt x="75555" y="100754"/>
                  </a:cubicBezTo>
                  <a:cubicBezTo>
                    <a:pt x="73650" y="104150"/>
                    <a:pt x="73650" y="104150"/>
                    <a:pt x="73650" y="104150"/>
                  </a:cubicBezTo>
                  <a:cubicBezTo>
                    <a:pt x="73015" y="105283"/>
                    <a:pt x="73015" y="105283"/>
                    <a:pt x="73015" y="105283"/>
                  </a:cubicBezTo>
                  <a:cubicBezTo>
                    <a:pt x="73650" y="105283"/>
                    <a:pt x="73650" y="105283"/>
                    <a:pt x="73650" y="105283"/>
                  </a:cubicBezTo>
                  <a:cubicBezTo>
                    <a:pt x="74920" y="105283"/>
                    <a:pt x="74920" y="105283"/>
                    <a:pt x="74920" y="105283"/>
                  </a:cubicBezTo>
                  <a:cubicBezTo>
                    <a:pt x="76190" y="105283"/>
                    <a:pt x="76190" y="105283"/>
                    <a:pt x="76190" y="105283"/>
                  </a:cubicBezTo>
                  <a:cubicBezTo>
                    <a:pt x="79365" y="108679"/>
                    <a:pt x="79365" y="108679"/>
                    <a:pt x="79365" y="108679"/>
                  </a:cubicBezTo>
                  <a:cubicBezTo>
                    <a:pt x="80000" y="109811"/>
                    <a:pt x="80000" y="109811"/>
                    <a:pt x="80000" y="109811"/>
                  </a:cubicBezTo>
                  <a:cubicBezTo>
                    <a:pt x="81269" y="113207"/>
                    <a:pt x="81269" y="113207"/>
                    <a:pt x="81269" y="113207"/>
                  </a:cubicBezTo>
                  <a:cubicBezTo>
                    <a:pt x="80000" y="116603"/>
                    <a:pt x="80000" y="116603"/>
                    <a:pt x="80000" y="116603"/>
                  </a:cubicBezTo>
                  <a:cubicBezTo>
                    <a:pt x="79365" y="116603"/>
                    <a:pt x="79365" y="116603"/>
                    <a:pt x="79365" y="116603"/>
                  </a:cubicBezTo>
                  <a:cubicBezTo>
                    <a:pt x="81269" y="120000"/>
                    <a:pt x="81269" y="120000"/>
                    <a:pt x="81269" y="120000"/>
                  </a:cubicBezTo>
                  <a:cubicBezTo>
                    <a:pt x="82539" y="120000"/>
                    <a:pt x="82539" y="120000"/>
                    <a:pt x="82539" y="120000"/>
                  </a:cubicBezTo>
                  <a:cubicBezTo>
                    <a:pt x="85714" y="118867"/>
                    <a:pt x="85714" y="118867"/>
                    <a:pt x="85714" y="118867"/>
                  </a:cubicBezTo>
                  <a:cubicBezTo>
                    <a:pt x="86349" y="115471"/>
                    <a:pt x="86349" y="115471"/>
                    <a:pt x="86349" y="115471"/>
                  </a:cubicBezTo>
                  <a:cubicBezTo>
                    <a:pt x="88253" y="113207"/>
                    <a:pt x="88253" y="113207"/>
                    <a:pt x="88253" y="113207"/>
                  </a:cubicBezTo>
                  <a:cubicBezTo>
                    <a:pt x="90158" y="113207"/>
                    <a:pt x="90158" y="113207"/>
                    <a:pt x="90158" y="113207"/>
                  </a:cubicBezTo>
                  <a:cubicBezTo>
                    <a:pt x="92063" y="112075"/>
                    <a:pt x="92063" y="112075"/>
                    <a:pt x="92063" y="112075"/>
                  </a:cubicBezTo>
                  <a:cubicBezTo>
                    <a:pt x="92698" y="109811"/>
                    <a:pt x="92698" y="109811"/>
                    <a:pt x="92698" y="109811"/>
                  </a:cubicBezTo>
                  <a:cubicBezTo>
                    <a:pt x="93968" y="109811"/>
                    <a:pt x="93968" y="109811"/>
                    <a:pt x="93968" y="109811"/>
                  </a:cubicBezTo>
                  <a:cubicBezTo>
                    <a:pt x="93968" y="108679"/>
                    <a:pt x="93968" y="108679"/>
                    <a:pt x="93968" y="108679"/>
                  </a:cubicBezTo>
                  <a:cubicBezTo>
                    <a:pt x="94603" y="108679"/>
                    <a:pt x="94603" y="108679"/>
                    <a:pt x="94603" y="108679"/>
                  </a:cubicBezTo>
                  <a:cubicBezTo>
                    <a:pt x="95873" y="109811"/>
                    <a:pt x="95873" y="109811"/>
                    <a:pt x="95873" y="109811"/>
                  </a:cubicBezTo>
                  <a:cubicBezTo>
                    <a:pt x="98412" y="109811"/>
                    <a:pt x="98412" y="109811"/>
                    <a:pt x="98412" y="109811"/>
                  </a:cubicBezTo>
                  <a:cubicBezTo>
                    <a:pt x="99047" y="109811"/>
                    <a:pt x="99047" y="109811"/>
                    <a:pt x="99047" y="109811"/>
                  </a:cubicBezTo>
                  <a:cubicBezTo>
                    <a:pt x="100317" y="108679"/>
                    <a:pt x="100317" y="108679"/>
                    <a:pt x="100317" y="108679"/>
                  </a:cubicBezTo>
                  <a:cubicBezTo>
                    <a:pt x="100317" y="107547"/>
                    <a:pt x="100317" y="107547"/>
                    <a:pt x="100317" y="107547"/>
                  </a:cubicBezTo>
                  <a:cubicBezTo>
                    <a:pt x="100952" y="105283"/>
                    <a:pt x="100952" y="105283"/>
                    <a:pt x="100952" y="105283"/>
                  </a:cubicBezTo>
                  <a:cubicBezTo>
                    <a:pt x="99047" y="104150"/>
                    <a:pt x="99047" y="104150"/>
                    <a:pt x="99047" y="104150"/>
                  </a:cubicBezTo>
                  <a:cubicBezTo>
                    <a:pt x="97142" y="104150"/>
                    <a:pt x="97142" y="104150"/>
                    <a:pt x="97142" y="104150"/>
                  </a:cubicBezTo>
                  <a:cubicBezTo>
                    <a:pt x="96507" y="105283"/>
                    <a:pt x="96507" y="105283"/>
                    <a:pt x="96507" y="105283"/>
                  </a:cubicBezTo>
                  <a:cubicBezTo>
                    <a:pt x="95873" y="104150"/>
                    <a:pt x="95873" y="104150"/>
                    <a:pt x="95873" y="104150"/>
                  </a:cubicBezTo>
                  <a:cubicBezTo>
                    <a:pt x="94603" y="105283"/>
                    <a:pt x="94603" y="105283"/>
                    <a:pt x="94603" y="105283"/>
                  </a:cubicBezTo>
                  <a:cubicBezTo>
                    <a:pt x="93968" y="105283"/>
                    <a:pt x="93968" y="105283"/>
                    <a:pt x="93968" y="105283"/>
                  </a:cubicBezTo>
                  <a:cubicBezTo>
                    <a:pt x="92063" y="104150"/>
                    <a:pt x="92063" y="104150"/>
                    <a:pt x="92063" y="104150"/>
                  </a:cubicBezTo>
                  <a:cubicBezTo>
                    <a:pt x="90158" y="100754"/>
                    <a:pt x="90158" y="100754"/>
                    <a:pt x="90158" y="100754"/>
                  </a:cubicBezTo>
                  <a:cubicBezTo>
                    <a:pt x="92698" y="107547"/>
                    <a:pt x="92698" y="107547"/>
                    <a:pt x="92698" y="107547"/>
                  </a:cubicBezTo>
                  <a:cubicBezTo>
                    <a:pt x="90793" y="105283"/>
                    <a:pt x="90793" y="105283"/>
                    <a:pt x="90793" y="105283"/>
                  </a:cubicBezTo>
                  <a:cubicBezTo>
                    <a:pt x="90158" y="105283"/>
                    <a:pt x="90158" y="105283"/>
                    <a:pt x="90158" y="105283"/>
                  </a:cubicBezTo>
                  <a:cubicBezTo>
                    <a:pt x="90158" y="104150"/>
                    <a:pt x="90158" y="104150"/>
                    <a:pt x="90158" y="104150"/>
                  </a:cubicBezTo>
                  <a:cubicBezTo>
                    <a:pt x="90158" y="101886"/>
                    <a:pt x="90158" y="101886"/>
                    <a:pt x="90158" y="101886"/>
                  </a:cubicBezTo>
                  <a:cubicBezTo>
                    <a:pt x="88253" y="100754"/>
                    <a:pt x="88253" y="100754"/>
                    <a:pt x="88253" y="100754"/>
                  </a:cubicBezTo>
                  <a:cubicBezTo>
                    <a:pt x="87619" y="98490"/>
                    <a:pt x="87619" y="98490"/>
                    <a:pt x="87619" y="98490"/>
                  </a:cubicBezTo>
                  <a:cubicBezTo>
                    <a:pt x="87619" y="97358"/>
                    <a:pt x="87619" y="97358"/>
                    <a:pt x="87619" y="97358"/>
                  </a:cubicBezTo>
                  <a:cubicBezTo>
                    <a:pt x="85714" y="98490"/>
                    <a:pt x="85714" y="98490"/>
                    <a:pt x="85714" y="98490"/>
                  </a:cubicBezTo>
                  <a:cubicBezTo>
                    <a:pt x="86349" y="97358"/>
                    <a:pt x="86349" y="97358"/>
                    <a:pt x="86349" y="97358"/>
                  </a:cubicBezTo>
                  <a:cubicBezTo>
                    <a:pt x="86349" y="96226"/>
                    <a:pt x="86349" y="96226"/>
                    <a:pt x="86349" y="96226"/>
                  </a:cubicBezTo>
                  <a:cubicBezTo>
                    <a:pt x="85714" y="97358"/>
                    <a:pt x="85714" y="97358"/>
                    <a:pt x="85714" y="97358"/>
                  </a:cubicBezTo>
                  <a:cubicBezTo>
                    <a:pt x="84444" y="96226"/>
                    <a:pt x="84444" y="96226"/>
                    <a:pt x="84444" y="96226"/>
                  </a:cubicBezTo>
                  <a:cubicBezTo>
                    <a:pt x="83809" y="96226"/>
                    <a:pt x="83809" y="96226"/>
                    <a:pt x="83809" y="96226"/>
                  </a:cubicBezTo>
                  <a:cubicBezTo>
                    <a:pt x="82539" y="93962"/>
                    <a:pt x="82539" y="93962"/>
                    <a:pt x="82539" y="93962"/>
                  </a:cubicBezTo>
                  <a:cubicBezTo>
                    <a:pt x="81904" y="96226"/>
                    <a:pt x="81904" y="96226"/>
                    <a:pt x="81904" y="96226"/>
                  </a:cubicBezTo>
                  <a:cubicBezTo>
                    <a:pt x="80000" y="92830"/>
                    <a:pt x="80000" y="92830"/>
                    <a:pt x="80000" y="92830"/>
                  </a:cubicBezTo>
                  <a:cubicBezTo>
                    <a:pt x="82539" y="92830"/>
                    <a:pt x="82539" y="92830"/>
                    <a:pt x="82539" y="92830"/>
                  </a:cubicBezTo>
                  <a:cubicBezTo>
                    <a:pt x="83809" y="90566"/>
                    <a:pt x="83809" y="90566"/>
                    <a:pt x="83809" y="90566"/>
                  </a:cubicBezTo>
                  <a:cubicBezTo>
                    <a:pt x="84444" y="93962"/>
                    <a:pt x="84444" y="93962"/>
                    <a:pt x="84444" y="93962"/>
                  </a:cubicBezTo>
                  <a:cubicBezTo>
                    <a:pt x="84444" y="92830"/>
                    <a:pt x="84444" y="92830"/>
                    <a:pt x="84444" y="92830"/>
                  </a:cubicBezTo>
                  <a:cubicBezTo>
                    <a:pt x="85714" y="93962"/>
                    <a:pt x="85714" y="93962"/>
                    <a:pt x="85714" y="93962"/>
                  </a:cubicBezTo>
                  <a:cubicBezTo>
                    <a:pt x="85714" y="96226"/>
                    <a:pt x="85714" y="96226"/>
                    <a:pt x="85714" y="96226"/>
                  </a:cubicBezTo>
                  <a:cubicBezTo>
                    <a:pt x="86349" y="96226"/>
                    <a:pt x="86349" y="96226"/>
                    <a:pt x="86349" y="96226"/>
                  </a:cubicBezTo>
                  <a:cubicBezTo>
                    <a:pt x="86349" y="92830"/>
                    <a:pt x="86349" y="92830"/>
                    <a:pt x="86349" y="92830"/>
                  </a:cubicBezTo>
                  <a:cubicBezTo>
                    <a:pt x="87619" y="93962"/>
                    <a:pt x="87619" y="93962"/>
                    <a:pt x="87619" y="93962"/>
                  </a:cubicBezTo>
                  <a:cubicBezTo>
                    <a:pt x="87619" y="96226"/>
                    <a:pt x="87619" y="96226"/>
                    <a:pt x="87619" y="96226"/>
                  </a:cubicBezTo>
                  <a:cubicBezTo>
                    <a:pt x="88253" y="96226"/>
                    <a:pt x="88253" y="96226"/>
                    <a:pt x="88253" y="96226"/>
                  </a:cubicBezTo>
                  <a:cubicBezTo>
                    <a:pt x="88253" y="92830"/>
                    <a:pt x="88253" y="92830"/>
                    <a:pt x="88253" y="92830"/>
                  </a:cubicBezTo>
                  <a:cubicBezTo>
                    <a:pt x="90158" y="90566"/>
                    <a:pt x="90158" y="90566"/>
                    <a:pt x="90158" y="90566"/>
                  </a:cubicBezTo>
                  <a:cubicBezTo>
                    <a:pt x="90158" y="89433"/>
                    <a:pt x="90158" y="89433"/>
                    <a:pt x="90158" y="89433"/>
                  </a:cubicBezTo>
                  <a:cubicBezTo>
                    <a:pt x="90793" y="89433"/>
                    <a:pt x="90793" y="89433"/>
                    <a:pt x="90793" y="89433"/>
                  </a:cubicBezTo>
                  <a:cubicBezTo>
                    <a:pt x="90793" y="90566"/>
                    <a:pt x="90793" y="90566"/>
                    <a:pt x="90793" y="90566"/>
                  </a:cubicBezTo>
                  <a:cubicBezTo>
                    <a:pt x="88888" y="93962"/>
                    <a:pt x="88888" y="93962"/>
                    <a:pt x="88888" y="93962"/>
                  </a:cubicBezTo>
                  <a:cubicBezTo>
                    <a:pt x="90793" y="92830"/>
                    <a:pt x="90793" y="92830"/>
                    <a:pt x="90793" y="92830"/>
                  </a:cubicBezTo>
                  <a:cubicBezTo>
                    <a:pt x="92063" y="90566"/>
                    <a:pt x="92063" y="90566"/>
                    <a:pt x="92063" y="90566"/>
                  </a:cubicBezTo>
                  <a:cubicBezTo>
                    <a:pt x="92698" y="87169"/>
                    <a:pt x="92698" y="87169"/>
                    <a:pt x="92698" y="87169"/>
                  </a:cubicBezTo>
                  <a:cubicBezTo>
                    <a:pt x="94603" y="86037"/>
                    <a:pt x="94603" y="86037"/>
                    <a:pt x="94603" y="86037"/>
                  </a:cubicBezTo>
                  <a:cubicBezTo>
                    <a:pt x="96507" y="86037"/>
                    <a:pt x="96507" y="86037"/>
                    <a:pt x="96507" y="86037"/>
                  </a:cubicBezTo>
                  <a:cubicBezTo>
                    <a:pt x="98412" y="83773"/>
                    <a:pt x="98412" y="83773"/>
                    <a:pt x="98412" y="83773"/>
                  </a:cubicBezTo>
                  <a:cubicBezTo>
                    <a:pt x="99047" y="83773"/>
                    <a:pt x="99047" y="83773"/>
                    <a:pt x="99047" y="83773"/>
                  </a:cubicBezTo>
                  <a:cubicBezTo>
                    <a:pt x="100952" y="86037"/>
                    <a:pt x="100952" y="86037"/>
                    <a:pt x="100952" y="86037"/>
                  </a:cubicBezTo>
                  <a:cubicBezTo>
                    <a:pt x="102222" y="82641"/>
                    <a:pt x="102222" y="82641"/>
                    <a:pt x="102222" y="82641"/>
                  </a:cubicBezTo>
                  <a:cubicBezTo>
                    <a:pt x="103492" y="81509"/>
                    <a:pt x="103492" y="81509"/>
                    <a:pt x="103492" y="81509"/>
                  </a:cubicBezTo>
                  <a:cubicBezTo>
                    <a:pt x="104761" y="81509"/>
                    <a:pt x="104761" y="81509"/>
                    <a:pt x="104761" y="81509"/>
                  </a:cubicBezTo>
                  <a:cubicBezTo>
                    <a:pt x="105396" y="79245"/>
                    <a:pt x="105396" y="79245"/>
                    <a:pt x="105396" y="79245"/>
                  </a:cubicBezTo>
                  <a:cubicBezTo>
                    <a:pt x="107301" y="79245"/>
                    <a:pt x="107301" y="79245"/>
                    <a:pt x="107301" y="79245"/>
                  </a:cubicBezTo>
                  <a:cubicBezTo>
                    <a:pt x="109206" y="79245"/>
                    <a:pt x="109206" y="79245"/>
                    <a:pt x="109206" y="79245"/>
                  </a:cubicBezTo>
                  <a:cubicBezTo>
                    <a:pt x="109841" y="78113"/>
                    <a:pt x="109841" y="78113"/>
                    <a:pt x="109841" y="78113"/>
                  </a:cubicBezTo>
                  <a:cubicBezTo>
                    <a:pt x="109841" y="75849"/>
                    <a:pt x="109841" y="75849"/>
                    <a:pt x="109841" y="75849"/>
                  </a:cubicBezTo>
                  <a:cubicBezTo>
                    <a:pt x="109206" y="74716"/>
                    <a:pt x="109206" y="74716"/>
                    <a:pt x="109206" y="74716"/>
                  </a:cubicBezTo>
                  <a:cubicBezTo>
                    <a:pt x="109841" y="72452"/>
                    <a:pt x="109841" y="72452"/>
                    <a:pt x="109841" y="72452"/>
                  </a:cubicBezTo>
                  <a:cubicBezTo>
                    <a:pt x="111111" y="71320"/>
                    <a:pt x="111111" y="71320"/>
                    <a:pt x="111111" y="71320"/>
                  </a:cubicBezTo>
                  <a:cubicBezTo>
                    <a:pt x="113015" y="67924"/>
                    <a:pt x="113015" y="67924"/>
                    <a:pt x="113015" y="67924"/>
                  </a:cubicBezTo>
                  <a:cubicBezTo>
                    <a:pt x="113650" y="67924"/>
                    <a:pt x="113650" y="67924"/>
                    <a:pt x="113650" y="67924"/>
                  </a:cubicBezTo>
                  <a:cubicBezTo>
                    <a:pt x="114920" y="67924"/>
                    <a:pt x="114920" y="67924"/>
                    <a:pt x="114920" y="67924"/>
                  </a:cubicBezTo>
                  <a:cubicBezTo>
                    <a:pt x="115555" y="67924"/>
                    <a:pt x="115555" y="67924"/>
                    <a:pt x="115555" y="67924"/>
                  </a:cubicBezTo>
                  <a:cubicBezTo>
                    <a:pt x="117460" y="67924"/>
                    <a:pt x="117460" y="67924"/>
                    <a:pt x="117460" y="67924"/>
                  </a:cubicBezTo>
                  <a:cubicBezTo>
                    <a:pt x="118095" y="67924"/>
                    <a:pt x="118095" y="67924"/>
                    <a:pt x="118095" y="67924"/>
                  </a:cubicBezTo>
                  <a:cubicBezTo>
                    <a:pt x="119365" y="66792"/>
                    <a:pt x="119365" y="66792"/>
                    <a:pt x="119365" y="66792"/>
                  </a:cubicBezTo>
                  <a:cubicBezTo>
                    <a:pt x="120000" y="64528"/>
                    <a:pt x="120000" y="64528"/>
                    <a:pt x="120000" y="64528"/>
                  </a:cubicBezTo>
                  <a:cubicBezTo>
                    <a:pt x="120000" y="61132"/>
                    <a:pt x="120000" y="61132"/>
                    <a:pt x="120000" y="61132"/>
                  </a:cubicBezTo>
                  <a:cubicBezTo>
                    <a:pt x="119365" y="60000"/>
                    <a:pt x="119365" y="60000"/>
                    <a:pt x="119365" y="60000"/>
                  </a:cubicBezTo>
                  <a:cubicBezTo>
                    <a:pt x="120000" y="60000"/>
                    <a:pt x="120000" y="60000"/>
                    <a:pt x="120000" y="60000"/>
                  </a:cubicBezTo>
                  <a:cubicBezTo>
                    <a:pt x="119365" y="58867"/>
                    <a:pt x="119365" y="58867"/>
                    <a:pt x="119365" y="58867"/>
                  </a:cubicBezTo>
                  <a:cubicBezTo>
                    <a:pt x="117460" y="56603"/>
                    <a:pt x="117460" y="56603"/>
                    <a:pt x="117460" y="56603"/>
                  </a:cubicBezTo>
                  <a:cubicBezTo>
                    <a:pt x="117460" y="55471"/>
                    <a:pt x="117460" y="55471"/>
                    <a:pt x="117460" y="55471"/>
                  </a:cubicBezTo>
                  <a:lnTo>
                    <a:pt x="118095" y="5320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5" name="Shape 905"/>
            <p:cNvSpPr/>
            <p:nvPr/>
          </p:nvSpPr>
          <p:spPr>
            <a:xfrm>
              <a:off x="5516562" y="2511528"/>
              <a:ext cx="211136" cy="90487"/>
            </a:xfrm>
            <a:custGeom>
              <a:avLst/>
              <a:gdLst/>
              <a:ahLst/>
              <a:cxnLst/>
              <a:rect l="0" t="0" r="0" b="0"/>
              <a:pathLst>
                <a:path w="120000" h="120000" extrusionOk="0">
                  <a:moveTo>
                    <a:pt x="68148" y="113142"/>
                  </a:moveTo>
                  <a:cubicBezTo>
                    <a:pt x="77037" y="109714"/>
                    <a:pt x="77037" y="109714"/>
                    <a:pt x="77037" y="109714"/>
                  </a:cubicBezTo>
                  <a:cubicBezTo>
                    <a:pt x="78518" y="109714"/>
                    <a:pt x="78518" y="109714"/>
                    <a:pt x="78518" y="109714"/>
                  </a:cubicBezTo>
                  <a:cubicBezTo>
                    <a:pt x="85925" y="109714"/>
                    <a:pt x="85925" y="109714"/>
                    <a:pt x="85925" y="109714"/>
                  </a:cubicBezTo>
                  <a:cubicBezTo>
                    <a:pt x="87407" y="106285"/>
                    <a:pt x="87407" y="106285"/>
                    <a:pt x="87407" y="106285"/>
                  </a:cubicBezTo>
                  <a:cubicBezTo>
                    <a:pt x="91851" y="99428"/>
                    <a:pt x="91851" y="99428"/>
                    <a:pt x="91851" y="99428"/>
                  </a:cubicBezTo>
                  <a:cubicBezTo>
                    <a:pt x="93333" y="99428"/>
                    <a:pt x="93333" y="99428"/>
                    <a:pt x="93333" y="99428"/>
                  </a:cubicBezTo>
                  <a:cubicBezTo>
                    <a:pt x="94814" y="99428"/>
                    <a:pt x="94814" y="99428"/>
                    <a:pt x="94814" y="99428"/>
                  </a:cubicBezTo>
                  <a:cubicBezTo>
                    <a:pt x="94814" y="99428"/>
                    <a:pt x="94814" y="99428"/>
                    <a:pt x="94814" y="99428"/>
                  </a:cubicBezTo>
                  <a:cubicBezTo>
                    <a:pt x="94814" y="99428"/>
                    <a:pt x="94814" y="99428"/>
                    <a:pt x="94814" y="99428"/>
                  </a:cubicBezTo>
                  <a:cubicBezTo>
                    <a:pt x="100740" y="106285"/>
                    <a:pt x="100740" y="106285"/>
                    <a:pt x="100740" y="106285"/>
                  </a:cubicBezTo>
                  <a:cubicBezTo>
                    <a:pt x="103703" y="109714"/>
                    <a:pt x="103703" y="109714"/>
                    <a:pt x="103703" y="109714"/>
                  </a:cubicBezTo>
                  <a:cubicBezTo>
                    <a:pt x="108148" y="109714"/>
                    <a:pt x="108148" y="109714"/>
                    <a:pt x="108148" y="109714"/>
                  </a:cubicBezTo>
                  <a:cubicBezTo>
                    <a:pt x="111111" y="113142"/>
                    <a:pt x="111111" y="113142"/>
                    <a:pt x="111111" y="113142"/>
                  </a:cubicBezTo>
                  <a:cubicBezTo>
                    <a:pt x="115555" y="113142"/>
                    <a:pt x="115555" y="113142"/>
                    <a:pt x="115555" y="113142"/>
                  </a:cubicBezTo>
                  <a:cubicBezTo>
                    <a:pt x="115555" y="109714"/>
                    <a:pt x="115555" y="109714"/>
                    <a:pt x="115555" y="109714"/>
                  </a:cubicBezTo>
                  <a:cubicBezTo>
                    <a:pt x="115555" y="106285"/>
                    <a:pt x="115555" y="106285"/>
                    <a:pt x="115555" y="106285"/>
                  </a:cubicBezTo>
                  <a:cubicBezTo>
                    <a:pt x="108148" y="96000"/>
                    <a:pt x="108148" y="96000"/>
                    <a:pt x="108148" y="96000"/>
                  </a:cubicBezTo>
                  <a:cubicBezTo>
                    <a:pt x="106666" y="89142"/>
                    <a:pt x="106666" y="89142"/>
                    <a:pt x="106666" y="89142"/>
                  </a:cubicBezTo>
                  <a:cubicBezTo>
                    <a:pt x="106666" y="85714"/>
                    <a:pt x="106666" y="85714"/>
                    <a:pt x="106666" y="85714"/>
                  </a:cubicBezTo>
                  <a:cubicBezTo>
                    <a:pt x="108148" y="78857"/>
                    <a:pt x="108148" y="78857"/>
                    <a:pt x="108148" y="78857"/>
                  </a:cubicBezTo>
                  <a:cubicBezTo>
                    <a:pt x="108148" y="75428"/>
                    <a:pt x="108148" y="75428"/>
                    <a:pt x="108148" y="75428"/>
                  </a:cubicBezTo>
                  <a:cubicBezTo>
                    <a:pt x="112592" y="78857"/>
                    <a:pt x="112592" y="78857"/>
                    <a:pt x="112592" y="78857"/>
                  </a:cubicBezTo>
                  <a:cubicBezTo>
                    <a:pt x="120000" y="89142"/>
                    <a:pt x="120000" y="89142"/>
                    <a:pt x="120000" y="89142"/>
                  </a:cubicBezTo>
                  <a:cubicBezTo>
                    <a:pt x="117037" y="85714"/>
                    <a:pt x="117037" y="85714"/>
                    <a:pt x="117037" y="85714"/>
                  </a:cubicBezTo>
                  <a:cubicBezTo>
                    <a:pt x="111111" y="75428"/>
                    <a:pt x="111111" y="75428"/>
                    <a:pt x="111111" y="75428"/>
                  </a:cubicBezTo>
                  <a:cubicBezTo>
                    <a:pt x="102222" y="72000"/>
                    <a:pt x="102222" y="72000"/>
                    <a:pt x="102222" y="72000"/>
                  </a:cubicBezTo>
                  <a:cubicBezTo>
                    <a:pt x="97777" y="65142"/>
                    <a:pt x="97777" y="65142"/>
                    <a:pt x="97777" y="65142"/>
                  </a:cubicBezTo>
                  <a:cubicBezTo>
                    <a:pt x="96296" y="61714"/>
                    <a:pt x="96296" y="61714"/>
                    <a:pt x="96296" y="61714"/>
                  </a:cubicBezTo>
                  <a:cubicBezTo>
                    <a:pt x="96296" y="54857"/>
                    <a:pt x="96296" y="54857"/>
                    <a:pt x="96296" y="54857"/>
                  </a:cubicBezTo>
                  <a:cubicBezTo>
                    <a:pt x="96296" y="51428"/>
                    <a:pt x="96296" y="51428"/>
                    <a:pt x="96296" y="51428"/>
                  </a:cubicBezTo>
                  <a:cubicBezTo>
                    <a:pt x="91851" y="44571"/>
                    <a:pt x="91851" y="44571"/>
                    <a:pt x="91851" y="44571"/>
                  </a:cubicBezTo>
                  <a:cubicBezTo>
                    <a:pt x="87407" y="41142"/>
                    <a:pt x="87407" y="41142"/>
                    <a:pt x="87407" y="41142"/>
                  </a:cubicBezTo>
                  <a:cubicBezTo>
                    <a:pt x="82962" y="41142"/>
                    <a:pt x="82962" y="41142"/>
                    <a:pt x="82962" y="41142"/>
                  </a:cubicBezTo>
                  <a:cubicBezTo>
                    <a:pt x="81481" y="41142"/>
                    <a:pt x="81481" y="41142"/>
                    <a:pt x="81481" y="41142"/>
                  </a:cubicBezTo>
                  <a:cubicBezTo>
                    <a:pt x="81481" y="44571"/>
                    <a:pt x="81481" y="44571"/>
                    <a:pt x="81481" y="44571"/>
                  </a:cubicBezTo>
                  <a:cubicBezTo>
                    <a:pt x="78518" y="41142"/>
                    <a:pt x="78518" y="41142"/>
                    <a:pt x="78518" y="41142"/>
                  </a:cubicBezTo>
                  <a:cubicBezTo>
                    <a:pt x="77037" y="41142"/>
                    <a:pt x="77037" y="41142"/>
                    <a:pt x="77037" y="41142"/>
                  </a:cubicBezTo>
                  <a:cubicBezTo>
                    <a:pt x="72592" y="41142"/>
                    <a:pt x="72592" y="41142"/>
                    <a:pt x="72592" y="41142"/>
                  </a:cubicBezTo>
                  <a:cubicBezTo>
                    <a:pt x="68148" y="44571"/>
                    <a:pt x="68148" y="44571"/>
                    <a:pt x="68148" y="44571"/>
                  </a:cubicBezTo>
                  <a:cubicBezTo>
                    <a:pt x="63703" y="41142"/>
                    <a:pt x="63703" y="41142"/>
                    <a:pt x="63703" y="41142"/>
                  </a:cubicBezTo>
                  <a:cubicBezTo>
                    <a:pt x="62222" y="37714"/>
                    <a:pt x="62222" y="37714"/>
                    <a:pt x="62222" y="37714"/>
                  </a:cubicBezTo>
                  <a:cubicBezTo>
                    <a:pt x="57777" y="30857"/>
                    <a:pt x="57777" y="30857"/>
                    <a:pt x="57777" y="30857"/>
                  </a:cubicBezTo>
                  <a:cubicBezTo>
                    <a:pt x="48888" y="20571"/>
                    <a:pt x="48888" y="20571"/>
                    <a:pt x="48888" y="20571"/>
                  </a:cubicBezTo>
                  <a:cubicBezTo>
                    <a:pt x="44444" y="20571"/>
                    <a:pt x="44444" y="20571"/>
                    <a:pt x="44444" y="20571"/>
                  </a:cubicBezTo>
                  <a:cubicBezTo>
                    <a:pt x="38518" y="17142"/>
                    <a:pt x="38518" y="17142"/>
                    <a:pt x="38518" y="17142"/>
                  </a:cubicBezTo>
                  <a:cubicBezTo>
                    <a:pt x="29629" y="17142"/>
                    <a:pt x="29629" y="17142"/>
                    <a:pt x="29629" y="17142"/>
                  </a:cubicBezTo>
                  <a:cubicBezTo>
                    <a:pt x="22222" y="10285"/>
                    <a:pt x="22222" y="10285"/>
                    <a:pt x="22222" y="10285"/>
                  </a:cubicBezTo>
                  <a:cubicBezTo>
                    <a:pt x="8888" y="0"/>
                    <a:pt x="8888" y="0"/>
                    <a:pt x="8888" y="0"/>
                  </a:cubicBezTo>
                  <a:cubicBezTo>
                    <a:pt x="2962" y="0"/>
                    <a:pt x="2962" y="0"/>
                    <a:pt x="2962" y="0"/>
                  </a:cubicBezTo>
                  <a:cubicBezTo>
                    <a:pt x="0" y="0"/>
                    <a:pt x="0" y="0"/>
                    <a:pt x="0" y="0"/>
                  </a:cubicBezTo>
                  <a:cubicBezTo>
                    <a:pt x="0" y="10285"/>
                    <a:pt x="0" y="10285"/>
                    <a:pt x="0" y="10285"/>
                  </a:cubicBezTo>
                  <a:cubicBezTo>
                    <a:pt x="0" y="10285"/>
                    <a:pt x="0" y="10285"/>
                    <a:pt x="0" y="10285"/>
                  </a:cubicBezTo>
                  <a:cubicBezTo>
                    <a:pt x="0" y="10285"/>
                    <a:pt x="0" y="10285"/>
                    <a:pt x="0" y="10285"/>
                  </a:cubicBezTo>
                  <a:cubicBezTo>
                    <a:pt x="4444" y="17142"/>
                    <a:pt x="4444" y="17142"/>
                    <a:pt x="4444" y="17142"/>
                  </a:cubicBezTo>
                  <a:cubicBezTo>
                    <a:pt x="8888" y="20571"/>
                    <a:pt x="8888" y="20571"/>
                    <a:pt x="8888" y="20571"/>
                  </a:cubicBezTo>
                  <a:cubicBezTo>
                    <a:pt x="14814" y="27428"/>
                    <a:pt x="14814" y="27428"/>
                    <a:pt x="14814" y="27428"/>
                  </a:cubicBezTo>
                  <a:cubicBezTo>
                    <a:pt x="19259" y="30857"/>
                    <a:pt x="19259" y="30857"/>
                    <a:pt x="19259" y="30857"/>
                  </a:cubicBezTo>
                  <a:cubicBezTo>
                    <a:pt x="22222" y="37714"/>
                    <a:pt x="22222" y="37714"/>
                    <a:pt x="22222" y="37714"/>
                  </a:cubicBezTo>
                  <a:cubicBezTo>
                    <a:pt x="25185" y="41142"/>
                    <a:pt x="25185" y="41142"/>
                    <a:pt x="25185" y="41142"/>
                  </a:cubicBezTo>
                  <a:cubicBezTo>
                    <a:pt x="32592" y="72000"/>
                    <a:pt x="32592" y="72000"/>
                    <a:pt x="32592" y="72000"/>
                  </a:cubicBezTo>
                  <a:cubicBezTo>
                    <a:pt x="32592" y="78857"/>
                    <a:pt x="32592" y="78857"/>
                    <a:pt x="32592" y="78857"/>
                  </a:cubicBezTo>
                  <a:cubicBezTo>
                    <a:pt x="32592" y="89142"/>
                    <a:pt x="32592" y="89142"/>
                    <a:pt x="32592" y="89142"/>
                  </a:cubicBezTo>
                  <a:cubicBezTo>
                    <a:pt x="29629" y="96000"/>
                    <a:pt x="29629" y="96000"/>
                    <a:pt x="29629" y="96000"/>
                  </a:cubicBezTo>
                  <a:cubicBezTo>
                    <a:pt x="34074" y="99428"/>
                    <a:pt x="34074" y="99428"/>
                    <a:pt x="34074" y="99428"/>
                  </a:cubicBezTo>
                  <a:cubicBezTo>
                    <a:pt x="37037" y="99428"/>
                    <a:pt x="37037" y="99428"/>
                    <a:pt x="37037" y="99428"/>
                  </a:cubicBezTo>
                  <a:cubicBezTo>
                    <a:pt x="37037" y="106285"/>
                    <a:pt x="37037" y="106285"/>
                    <a:pt x="37037" y="106285"/>
                  </a:cubicBezTo>
                  <a:cubicBezTo>
                    <a:pt x="50370" y="120000"/>
                    <a:pt x="50370" y="120000"/>
                    <a:pt x="50370" y="120000"/>
                  </a:cubicBezTo>
                  <a:cubicBezTo>
                    <a:pt x="50370" y="120000"/>
                    <a:pt x="54814" y="113142"/>
                    <a:pt x="57777" y="106285"/>
                  </a:cubicBezTo>
                  <a:cubicBezTo>
                    <a:pt x="57777" y="109714"/>
                    <a:pt x="57777" y="109714"/>
                    <a:pt x="57777" y="109714"/>
                  </a:cubicBezTo>
                  <a:cubicBezTo>
                    <a:pt x="59259" y="109714"/>
                    <a:pt x="59259" y="109714"/>
                    <a:pt x="59259" y="109714"/>
                  </a:cubicBezTo>
                  <a:cubicBezTo>
                    <a:pt x="62222" y="109714"/>
                    <a:pt x="62222" y="109714"/>
                    <a:pt x="62222" y="109714"/>
                  </a:cubicBezTo>
                  <a:cubicBezTo>
                    <a:pt x="66666" y="113142"/>
                    <a:pt x="66666" y="113142"/>
                    <a:pt x="66666" y="113142"/>
                  </a:cubicBezTo>
                  <a:lnTo>
                    <a:pt x="68148" y="11314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6" name="Shape 906"/>
            <p:cNvSpPr/>
            <p:nvPr/>
          </p:nvSpPr>
          <p:spPr>
            <a:xfrm>
              <a:off x="4913312" y="1639991"/>
              <a:ext cx="276224" cy="319087"/>
            </a:xfrm>
            <a:custGeom>
              <a:avLst/>
              <a:gdLst/>
              <a:ahLst/>
              <a:cxnLst/>
              <a:rect l="0" t="0" r="0" b="0"/>
              <a:pathLst>
                <a:path w="120000" h="120000" extrusionOk="0">
                  <a:moveTo>
                    <a:pt x="100425" y="100858"/>
                  </a:moveTo>
                  <a:lnTo>
                    <a:pt x="114893" y="89815"/>
                  </a:lnTo>
                  <a:lnTo>
                    <a:pt x="116595" y="88343"/>
                  </a:lnTo>
                  <a:lnTo>
                    <a:pt x="118297" y="86871"/>
                  </a:lnTo>
                  <a:lnTo>
                    <a:pt x="120000" y="83926"/>
                  </a:lnTo>
                  <a:lnTo>
                    <a:pt x="120000" y="83190"/>
                  </a:lnTo>
                  <a:lnTo>
                    <a:pt x="120000" y="80981"/>
                  </a:lnTo>
                  <a:lnTo>
                    <a:pt x="118297" y="80245"/>
                  </a:lnTo>
                  <a:lnTo>
                    <a:pt x="101276" y="73619"/>
                  </a:lnTo>
                  <a:lnTo>
                    <a:pt x="107234" y="70674"/>
                  </a:lnTo>
                  <a:lnTo>
                    <a:pt x="108085" y="67730"/>
                  </a:lnTo>
                  <a:lnTo>
                    <a:pt x="107234" y="65521"/>
                  </a:lnTo>
                  <a:lnTo>
                    <a:pt x="101276" y="64785"/>
                  </a:lnTo>
                  <a:lnTo>
                    <a:pt x="100425" y="63312"/>
                  </a:lnTo>
                  <a:lnTo>
                    <a:pt x="101276" y="61840"/>
                  </a:lnTo>
                  <a:lnTo>
                    <a:pt x="100425" y="61104"/>
                  </a:lnTo>
                  <a:lnTo>
                    <a:pt x="97872" y="61104"/>
                  </a:lnTo>
                  <a:lnTo>
                    <a:pt x="97021" y="58895"/>
                  </a:lnTo>
                  <a:lnTo>
                    <a:pt x="96170" y="58159"/>
                  </a:lnTo>
                  <a:lnTo>
                    <a:pt x="97021" y="55950"/>
                  </a:lnTo>
                  <a:lnTo>
                    <a:pt x="96170" y="55214"/>
                  </a:lnTo>
                  <a:lnTo>
                    <a:pt x="96170" y="53742"/>
                  </a:lnTo>
                  <a:lnTo>
                    <a:pt x="97021" y="52269"/>
                  </a:lnTo>
                  <a:lnTo>
                    <a:pt x="96170" y="50797"/>
                  </a:lnTo>
                  <a:lnTo>
                    <a:pt x="97872" y="49325"/>
                  </a:lnTo>
                  <a:lnTo>
                    <a:pt x="97021" y="46380"/>
                  </a:lnTo>
                  <a:lnTo>
                    <a:pt x="93617" y="41963"/>
                  </a:lnTo>
                  <a:lnTo>
                    <a:pt x="86808" y="36073"/>
                  </a:lnTo>
                  <a:lnTo>
                    <a:pt x="85957" y="35337"/>
                  </a:lnTo>
                  <a:lnTo>
                    <a:pt x="86808" y="33128"/>
                  </a:lnTo>
                  <a:lnTo>
                    <a:pt x="89361" y="31656"/>
                  </a:lnTo>
                  <a:lnTo>
                    <a:pt x="92765" y="29447"/>
                  </a:lnTo>
                  <a:lnTo>
                    <a:pt x="93617" y="28711"/>
                  </a:lnTo>
                  <a:lnTo>
                    <a:pt x="93617" y="26503"/>
                  </a:lnTo>
                  <a:lnTo>
                    <a:pt x="85957" y="22822"/>
                  </a:lnTo>
                  <a:lnTo>
                    <a:pt x="82553" y="21349"/>
                  </a:lnTo>
                  <a:lnTo>
                    <a:pt x="79148" y="19877"/>
                  </a:lnTo>
                  <a:lnTo>
                    <a:pt x="76595" y="18404"/>
                  </a:lnTo>
                  <a:lnTo>
                    <a:pt x="75744" y="18404"/>
                  </a:lnTo>
                  <a:lnTo>
                    <a:pt x="76595" y="17668"/>
                  </a:lnTo>
                  <a:lnTo>
                    <a:pt x="76595" y="16932"/>
                  </a:lnTo>
                  <a:lnTo>
                    <a:pt x="78297" y="15460"/>
                  </a:lnTo>
                  <a:lnTo>
                    <a:pt x="79148" y="13987"/>
                  </a:lnTo>
                  <a:lnTo>
                    <a:pt x="78297" y="13987"/>
                  </a:lnTo>
                  <a:lnTo>
                    <a:pt x="75744" y="12515"/>
                  </a:lnTo>
                  <a:lnTo>
                    <a:pt x="79148" y="12515"/>
                  </a:lnTo>
                  <a:lnTo>
                    <a:pt x="82553" y="11779"/>
                  </a:lnTo>
                  <a:lnTo>
                    <a:pt x="81702" y="9570"/>
                  </a:lnTo>
                  <a:lnTo>
                    <a:pt x="82553" y="7361"/>
                  </a:lnTo>
                  <a:lnTo>
                    <a:pt x="82553" y="5889"/>
                  </a:lnTo>
                  <a:lnTo>
                    <a:pt x="79148" y="4417"/>
                  </a:lnTo>
                  <a:lnTo>
                    <a:pt x="71489" y="1472"/>
                  </a:lnTo>
                  <a:lnTo>
                    <a:pt x="68085" y="0"/>
                  </a:lnTo>
                  <a:lnTo>
                    <a:pt x="66382" y="0"/>
                  </a:lnTo>
                  <a:lnTo>
                    <a:pt x="64680" y="0"/>
                  </a:lnTo>
                  <a:lnTo>
                    <a:pt x="61276" y="1472"/>
                  </a:lnTo>
                  <a:lnTo>
                    <a:pt x="56170" y="1472"/>
                  </a:lnTo>
                  <a:lnTo>
                    <a:pt x="52765" y="1472"/>
                  </a:lnTo>
                  <a:lnTo>
                    <a:pt x="49361" y="4417"/>
                  </a:lnTo>
                  <a:lnTo>
                    <a:pt x="48510" y="7361"/>
                  </a:lnTo>
                  <a:lnTo>
                    <a:pt x="48510" y="11779"/>
                  </a:lnTo>
                  <a:lnTo>
                    <a:pt x="48510" y="12515"/>
                  </a:lnTo>
                  <a:lnTo>
                    <a:pt x="47659" y="12515"/>
                  </a:lnTo>
                  <a:lnTo>
                    <a:pt x="45106" y="12515"/>
                  </a:lnTo>
                  <a:lnTo>
                    <a:pt x="44255" y="13987"/>
                  </a:lnTo>
                  <a:lnTo>
                    <a:pt x="41702" y="15460"/>
                  </a:lnTo>
                  <a:lnTo>
                    <a:pt x="38297" y="15460"/>
                  </a:lnTo>
                  <a:lnTo>
                    <a:pt x="37446" y="15460"/>
                  </a:lnTo>
                  <a:lnTo>
                    <a:pt x="34042" y="13987"/>
                  </a:lnTo>
                  <a:lnTo>
                    <a:pt x="30638" y="13987"/>
                  </a:lnTo>
                  <a:lnTo>
                    <a:pt x="25531" y="15460"/>
                  </a:lnTo>
                  <a:lnTo>
                    <a:pt x="19574" y="15460"/>
                  </a:lnTo>
                  <a:lnTo>
                    <a:pt x="14468" y="12515"/>
                  </a:lnTo>
                  <a:lnTo>
                    <a:pt x="7659" y="9570"/>
                  </a:lnTo>
                  <a:lnTo>
                    <a:pt x="4255" y="8834"/>
                  </a:lnTo>
                  <a:lnTo>
                    <a:pt x="851" y="9570"/>
                  </a:lnTo>
                  <a:lnTo>
                    <a:pt x="3404" y="9570"/>
                  </a:lnTo>
                  <a:lnTo>
                    <a:pt x="0" y="11779"/>
                  </a:lnTo>
                  <a:lnTo>
                    <a:pt x="4255" y="11779"/>
                  </a:lnTo>
                  <a:lnTo>
                    <a:pt x="16170" y="16932"/>
                  </a:lnTo>
                  <a:lnTo>
                    <a:pt x="22127" y="19877"/>
                  </a:lnTo>
                  <a:lnTo>
                    <a:pt x="24680" y="21349"/>
                  </a:lnTo>
                  <a:lnTo>
                    <a:pt x="27234" y="22822"/>
                  </a:lnTo>
                  <a:lnTo>
                    <a:pt x="28936" y="23558"/>
                  </a:lnTo>
                  <a:lnTo>
                    <a:pt x="27234" y="25766"/>
                  </a:lnTo>
                  <a:lnTo>
                    <a:pt x="27234" y="26503"/>
                  </a:lnTo>
                  <a:lnTo>
                    <a:pt x="28936" y="29447"/>
                  </a:lnTo>
                  <a:lnTo>
                    <a:pt x="30638" y="29447"/>
                  </a:lnTo>
                  <a:lnTo>
                    <a:pt x="30638" y="31656"/>
                  </a:lnTo>
                  <a:lnTo>
                    <a:pt x="30638" y="32392"/>
                  </a:lnTo>
                  <a:lnTo>
                    <a:pt x="30638" y="33128"/>
                  </a:lnTo>
                  <a:lnTo>
                    <a:pt x="32340" y="35337"/>
                  </a:lnTo>
                  <a:lnTo>
                    <a:pt x="34042" y="36073"/>
                  </a:lnTo>
                  <a:lnTo>
                    <a:pt x="32340" y="38282"/>
                  </a:lnTo>
                  <a:lnTo>
                    <a:pt x="32340" y="39018"/>
                  </a:lnTo>
                  <a:lnTo>
                    <a:pt x="32340" y="41963"/>
                  </a:lnTo>
                  <a:lnTo>
                    <a:pt x="32340" y="43435"/>
                  </a:lnTo>
                  <a:lnTo>
                    <a:pt x="37446" y="47852"/>
                  </a:lnTo>
                  <a:lnTo>
                    <a:pt x="38297" y="49325"/>
                  </a:lnTo>
                  <a:lnTo>
                    <a:pt x="41702" y="49325"/>
                  </a:lnTo>
                  <a:lnTo>
                    <a:pt x="44255" y="50797"/>
                  </a:lnTo>
                  <a:lnTo>
                    <a:pt x="45106" y="50797"/>
                  </a:lnTo>
                  <a:lnTo>
                    <a:pt x="49361" y="52269"/>
                  </a:lnTo>
                  <a:lnTo>
                    <a:pt x="49361" y="53742"/>
                  </a:lnTo>
                  <a:lnTo>
                    <a:pt x="49361" y="55950"/>
                  </a:lnTo>
                  <a:lnTo>
                    <a:pt x="51914" y="55950"/>
                  </a:lnTo>
                  <a:lnTo>
                    <a:pt x="52765" y="58159"/>
                  </a:lnTo>
                  <a:lnTo>
                    <a:pt x="49361" y="58895"/>
                  </a:lnTo>
                  <a:lnTo>
                    <a:pt x="51914" y="61104"/>
                  </a:lnTo>
                  <a:lnTo>
                    <a:pt x="48510" y="58895"/>
                  </a:lnTo>
                  <a:lnTo>
                    <a:pt x="45106" y="61104"/>
                  </a:lnTo>
                  <a:lnTo>
                    <a:pt x="41702" y="63312"/>
                  </a:lnTo>
                  <a:lnTo>
                    <a:pt x="35744" y="67730"/>
                  </a:lnTo>
                  <a:lnTo>
                    <a:pt x="34042" y="68466"/>
                  </a:lnTo>
                  <a:lnTo>
                    <a:pt x="32340" y="68466"/>
                  </a:lnTo>
                  <a:lnTo>
                    <a:pt x="32340" y="70674"/>
                  </a:lnTo>
                  <a:lnTo>
                    <a:pt x="28936" y="71411"/>
                  </a:lnTo>
                  <a:lnTo>
                    <a:pt x="27234" y="73619"/>
                  </a:lnTo>
                  <a:lnTo>
                    <a:pt x="27234" y="74355"/>
                  </a:lnTo>
                  <a:lnTo>
                    <a:pt x="25531" y="74355"/>
                  </a:lnTo>
                  <a:lnTo>
                    <a:pt x="24680" y="74355"/>
                  </a:lnTo>
                  <a:lnTo>
                    <a:pt x="22127" y="75092"/>
                  </a:lnTo>
                  <a:lnTo>
                    <a:pt x="22127" y="77300"/>
                  </a:lnTo>
                  <a:lnTo>
                    <a:pt x="19574" y="78036"/>
                  </a:lnTo>
                  <a:lnTo>
                    <a:pt x="16170" y="78036"/>
                  </a:lnTo>
                  <a:lnTo>
                    <a:pt x="14468" y="78036"/>
                  </a:lnTo>
                  <a:lnTo>
                    <a:pt x="14468" y="80245"/>
                  </a:lnTo>
                  <a:lnTo>
                    <a:pt x="16170" y="80981"/>
                  </a:lnTo>
                  <a:lnTo>
                    <a:pt x="14468" y="80981"/>
                  </a:lnTo>
                  <a:lnTo>
                    <a:pt x="12765" y="83190"/>
                  </a:lnTo>
                  <a:lnTo>
                    <a:pt x="10212" y="85398"/>
                  </a:lnTo>
                  <a:lnTo>
                    <a:pt x="12765" y="88343"/>
                  </a:lnTo>
                  <a:lnTo>
                    <a:pt x="12765" y="91288"/>
                  </a:lnTo>
                  <a:lnTo>
                    <a:pt x="12765" y="92760"/>
                  </a:lnTo>
                  <a:lnTo>
                    <a:pt x="14468" y="97177"/>
                  </a:lnTo>
                  <a:lnTo>
                    <a:pt x="17872" y="100122"/>
                  </a:lnTo>
                  <a:lnTo>
                    <a:pt x="16170" y="100122"/>
                  </a:lnTo>
                  <a:lnTo>
                    <a:pt x="16170" y="100858"/>
                  </a:lnTo>
                  <a:lnTo>
                    <a:pt x="16170" y="103803"/>
                  </a:lnTo>
                  <a:lnTo>
                    <a:pt x="14468" y="106012"/>
                  </a:lnTo>
                  <a:lnTo>
                    <a:pt x="16170" y="106748"/>
                  </a:lnTo>
                  <a:lnTo>
                    <a:pt x="16170" y="109693"/>
                  </a:lnTo>
                  <a:lnTo>
                    <a:pt x="17872" y="110429"/>
                  </a:lnTo>
                  <a:lnTo>
                    <a:pt x="19574" y="110429"/>
                  </a:lnTo>
                  <a:lnTo>
                    <a:pt x="21276" y="110429"/>
                  </a:lnTo>
                  <a:lnTo>
                    <a:pt x="25531" y="112638"/>
                  </a:lnTo>
                  <a:lnTo>
                    <a:pt x="28936" y="113374"/>
                  </a:lnTo>
                  <a:lnTo>
                    <a:pt x="30638" y="115582"/>
                  </a:lnTo>
                  <a:lnTo>
                    <a:pt x="34042" y="113374"/>
                  </a:lnTo>
                  <a:lnTo>
                    <a:pt x="32340" y="115582"/>
                  </a:lnTo>
                  <a:lnTo>
                    <a:pt x="34042" y="116319"/>
                  </a:lnTo>
                  <a:lnTo>
                    <a:pt x="37446" y="117055"/>
                  </a:lnTo>
                  <a:lnTo>
                    <a:pt x="35744" y="117055"/>
                  </a:lnTo>
                  <a:lnTo>
                    <a:pt x="34042" y="120000"/>
                  </a:lnTo>
                  <a:lnTo>
                    <a:pt x="37446" y="119263"/>
                  </a:lnTo>
                  <a:lnTo>
                    <a:pt x="41702" y="117055"/>
                  </a:lnTo>
                  <a:lnTo>
                    <a:pt x="47659" y="117055"/>
                  </a:lnTo>
                  <a:lnTo>
                    <a:pt x="48510" y="117055"/>
                  </a:lnTo>
                  <a:lnTo>
                    <a:pt x="49361" y="117055"/>
                  </a:lnTo>
                  <a:lnTo>
                    <a:pt x="51914" y="116319"/>
                  </a:lnTo>
                  <a:lnTo>
                    <a:pt x="55319" y="115582"/>
                  </a:lnTo>
                  <a:lnTo>
                    <a:pt x="59574" y="115582"/>
                  </a:lnTo>
                  <a:lnTo>
                    <a:pt x="62978" y="113374"/>
                  </a:lnTo>
                  <a:lnTo>
                    <a:pt x="62978" y="115582"/>
                  </a:lnTo>
                  <a:lnTo>
                    <a:pt x="64680" y="115582"/>
                  </a:lnTo>
                  <a:lnTo>
                    <a:pt x="64680" y="113374"/>
                  </a:lnTo>
                  <a:lnTo>
                    <a:pt x="66382" y="113374"/>
                  </a:lnTo>
                  <a:lnTo>
                    <a:pt x="66382" y="112638"/>
                  </a:lnTo>
                  <a:lnTo>
                    <a:pt x="68085" y="112638"/>
                  </a:lnTo>
                  <a:lnTo>
                    <a:pt x="69787" y="113374"/>
                  </a:lnTo>
                  <a:lnTo>
                    <a:pt x="71489" y="112638"/>
                  </a:lnTo>
                  <a:lnTo>
                    <a:pt x="73191" y="112638"/>
                  </a:lnTo>
                  <a:lnTo>
                    <a:pt x="78297" y="110429"/>
                  </a:lnTo>
                  <a:lnTo>
                    <a:pt x="79148" y="110429"/>
                  </a:lnTo>
                  <a:lnTo>
                    <a:pt x="81702" y="112638"/>
                  </a:lnTo>
                  <a:lnTo>
                    <a:pt x="82553" y="112638"/>
                  </a:lnTo>
                  <a:lnTo>
                    <a:pt x="85957" y="110429"/>
                  </a:lnTo>
                  <a:lnTo>
                    <a:pt x="92765" y="106748"/>
                  </a:lnTo>
                  <a:lnTo>
                    <a:pt x="100425" y="10085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7" name="Shape 907"/>
            <p:cNvSpPr/>
            <p:nvPr/>
          </p:nvSpPr>
          <p:spPr>
            <a:xfrm>
              <a:off x="4540250" y="1606654"/>
              <a:ext cx="595312" cy="411163"/>
            </a:xfrm>
            <a:custGeom>
              <a:avLst/>
              <a:gdLst/>
              <a:ahLst/>
              <a:cxnLst/>
              <a:rect l="0" t="0" r="0" b="0"/>
              <a:pathLst>
                <a:path w="120000" h="120000" extrusionOk="0">
                  <a:moveTo>
                    <a:pt x="75458" y="17468"/>
                  </a:moveTo>
                  <a:cubicBezTo>
                    <a:pt x="77030" y="16708"/>
                    <a:pt x="77030" y="16708"/>
                    <a:pt x="77030" y="16708"/>
                  </a:cubicBezTo>
                  <a:cubicBezTo>
                    <a:pt x="78602" y="17468"/>
                    <a:pt x="78602" y="17468"/>
                    <a:pt x="78602" y="17468"/>
                  </a:cubicBezTo>
                  <a:cubicBezTo>
                    <a:pt x="81746" y="19746"/>
                    <a:pt x="81746" y="19746"/>
                    <a:pt x="81746" y="19746"/>
                  </a:cubicBezTo>
                  <a:cubicBezTo>
                    <a:pt x="83842" y="22025"/>
                    <a:pt x="83842" y="22025"/>
                    <a:pt x="83842" y="22025"/>
                  </a:cubicBezTo>
                  <a:cubicBezTo>
                    <a:pt x="86986" y="22025"/>
                    <a:pt x="86986" y="22025"/>
                    <a:pt x="86986" y="22025"/>
                  </a:cubicBezTo>
                  <a:cubicBezTo>
                    <a:pt x="89082" y="20506"/>
                    <a:pt x="89082" y="20506"/>
                    <a:pt x="89082" y="20506"/>
                  </a:cubicBezTo>
                  <a:cubicBezTo>
                    <a:pt x="90655" y="20506"/>
                    <a:pt x="90655" y="20506"/>
                    <a:pt x="90655" y="20506"/>
                  </a:cubicBezTo>
                  <a:cubicBezTo>
                    <a:pt x="92227" y="22025"/>
                    <a:pt x="92227" y="22025"/>
                    <a:pt x="92227" y="22025"/>
                  </a:cubicBezTo>
                  <a:cubicBezTo>
                    <a:pt x="92751" y="22025"/>
                    <a:pt x="92751" y="22025"/>
                    <a:pt x="92751" y="22025"/>
                  </a:cubicBezTo>
                  <a:cubicBezTo>
                    <a:pt x="94323" y="22025"/>
                    <a:pt x="94323" y="22025"/>
                    <a:pt x="94323" y="22025"/>
                  </a:cubicBezTo>
                  <a:cubicBezTo>
                    <a:pt x="95371" y="20506"/>
                    <a:pt x="95371" y="20506"/>
                    <a:pt x="95371" y="20506"/>
                  </a:cubicBezTo>
                  <a:cubicBezTo>
                    <a:pt x="95895" y="19746"/>
                    <a:pt x="95895" y="19746"/>
                    <a:pt x="95895" y="19746"/>
                  </a:cubicBezTo>
                  <a:cubicBezTo>
                    <a:pt x="96943" y="19746"/>
                    <a:pt x="96943" y="19746"/>
                    <a:pt x="96943" y="19746"/>
                  </a:cubicBezTo>
                  <a:cubicBezTo>
                    <a:pt x="97467" y="19746"/>
                    <a:pt x="97467" y="19746"/>
                    <a:pt x="97467" y="19746"/>
                  </a:cubicBezTo>
                  <a:cubicBezTo>
                    <a:pt x="97467" y="18987"/>
                    <a:pt x="97467" y="18987"/>
                    <a:pt x="97467" y="18987"/>
                  </a:cubicBezTo>
                  <a:cubicBezTo>
                    <a:pt x="97467" y="15189"/>
                    <a:pt x="97467" y="15189"/>
                    <a:pt x="97467" y="15189"/>
                  </a:cubicBezTo>
                  <a:cubicBezTo>
                    <a:pt x="97991" y="12911"/>
                    <a:pt x="97991" y="12911"/>
                    <a:pt x="97991" y="12911"/>
                  </a:cubicBezTo>
                  <a:cubicBezTo>
                    <a:pt x="99563" y="10632"/>
                    <a:pt x="99563" y="10632"/>
                    <a:pt x="99563" y="10632"/>
                  </a:cubicBezTo>
                  <a:cubicBezTo>
                    <a:pt x="101135" y="10632"/>
                    <a:pt x="101135" y="10632"/>
                    <a:pt x="101135" y="10632"/>
                  </a:cubicBezTo>
                  <a:cubicBezTo>
                    <a:pt x="103231" y="10632"/>
                    <a:pt x="103231" y="10632"/>
                    <a:pt x="103231" y="10632"/>
                  </a:cubicBezTo>
                  <a:cubicBezTo>
                    <a:pt x="104803" y="9873"/>
                    <a:pt x="104803" y="9873"/>
                    <a:pt x="104803" y="9873"/>
                  </a:cubicBezTo>
                  <a:cubicBezTo>
                    <a:pt x="105851" y="9873"/>
                    <a:pt x="105851" y="9873"/>
                    <a:pt x="105851" y="9873"/>
                  </a:cubicBezTo>
                  <a:cubicBezTo>
                    <a:pt x="105851" y="9873"/>
                    <a:pt x="105851" y="9873"/>
                    <a:pt x="105851" y="9873"/>
                  </a:cubicBezTo>
                  <a:cubicBezTo>
                    <a:pt x="106375" y="9873"/>
                    <a:pt x="106375" y="9873"/>
                    <a:pt x="106375" y="9873"/>
                  </a:cubicBezTo>
                  <a:cubicBezTo>
                    <a:pt x="107947" y="10632"/>
                    <a:pt x="107947" y="10632"/>
                    <a:pt x="107947" y="10632"/>
                  </a:cubicBezTo>
                  <a:cubicBezTo>
                    <a:pt x="111615" y="12911"/>
                    <a:pt x="111615" y="12911"/>
                    <a:pt x="111615" y="12911"/>
                  </a:cubicBezTo>
                  <a:cubicBezTo>
                    <a:pt x="113187" y="14430"/>
                    <a:pt x="113187" y="14430"/>
                    <a:pt x="113187" y="14430"/>
                  </a:cubicBezTo>
                  <a:cubicBezTo>
                    <a:pt x="113187" y="15189"/>
                    <a:pt x="113187" y="15189"/>
                    <a:pt x="113187" y="15189"/>
                  </a:cubicBezTo>
                  <a:cubicBezTo>
                    <a:pt x="112663" y="17468"/>
                    <a:pt x="112663" y="17468"/>
                    <a:pt x="112663" y="17468"/>
                  </a:cubicBezTo>
                  <a:cubicBezTo>
                    <a:pt x="113187" y="18987"/>
                    <a:pt x="113187" y="18987"/>
                    <a:pt x="113187" y="18987"/>
                  </a:cubicBezTo>
                  <a:cubicBezTo>
                    <a:pt x="114235" y="16708"/>
                    <a:pt x="114235" y="16708"/>
                    <a:pt x="114235" y="16708"/>
                  </a:cubicBezTo>
                  <a:cubicBezTo>
                    <a:pt x="114759" y="16708"/>
                    <a:pt x="114759" y="16708"/>
                    <a:pt x="114759" y="16708"/>
                  </a:cubicBezTo>
                  <a:cubicBezTo>
                    <a:pt x="115807" y="15949"/>
                    <a:pt x="115807" y="15949"/>
                    <a:pt x="115807" y="15949"/>
                  </a:cubicBezTo>
                  <a:cubicBezTo>
                    <a:pt x="116331" y="15189"/>
                    <a:pt x="116331" y="15189"/>
                    <a:pt x="116331" y="15189"/>
                  </a:cubicBezTo>
                  <a:cubicBezTo>
                    <a:pt x="116855" y="14430"/>
                    <a:pt x="116855" y="14430"/>
                    <a:pt x="116855" y="14430"/>
                  </a:cubicBezTo>
                  <a:cubicBezTo>
                    <a:pt x="116855" y="12911"/>
                    <a:pt x="116855" y="12911"/>
                    <a:pt x="116855" y="12911"/>
                  </a:cubicBezTo>
                  <a:cubicBezTo>
                    <a:pt x="116331" y="12911"/>
                    <a:pt x="116331" y="12911"/>
                    <a:pt x="116331" y="12911"/>
                  </a:cubicBezTo>
                  <a:cubicBezTo>
                    <a:pt x="116331" y="12151"/>
                    <a:pt x="116331" y="12151"/>
                    <a:pt x="116331" y="12151"/>
                  </a:cubicBezTo>
                  <a:cubicBezTo>
                    <a:pt x="115283" y="12151"/>
                    <a:pt x="115283" y="12151"/>
                    <a:pt x="115283" y="12151"/>
                  </a:cubicBezTo>
                  <a:cubicBezTo>
                    <a:pt x="114759" y="10632"/>
                    <a:pt x="114759" y="10632"/>
                    <a:pt x="114759" y="10632"/>
                  </a:cubicBezTo>
                  <a:cubicBezTo>
                    <a:pt x="114235" y="10632"/>
                    <a:pt x="114235" y="10632"/>
                    <a:pt x="114235" y="10632"/>
                  </a:cubicBezTo>
                  <a:cubicBezTo>
                    <a:pt x="114235" y="9873"/>
                    <a:pt x="114235" y="9873"/>
                    <a:pt x="114235" y="9873"/>
                  </a:cubicBezTo>
                  <a:cubicBezTo>
                    <a:pt x="112663" y="9873"/>
                    <a:pt x="112663" y="9873"/>
                    <a:pt x="112663" y="9873"/>
                  </a:cubicBezTo>
                  <a:cubicBezTo>
                    <a:pt x="110043" y="9113"/>
                    <a:pt x="110043" y="9113"/>
                    <a:pt x="110043" y="9113"/>
                  </a:cubicBezTo>
                  <a:cubicBezTo>
                    <a:pt x="111091" y="9113"/>
                    <a:pt x="111091" y="9113"/>
                    <a:pt x="111091" y="9113"/>
                  </a:cubicBezTo>
                  <a:cubicBezTo>
                    <a:pt x="112663" y="9113"/>
                    <a:pt x="112663" y="9113"/>
                    <a:pt x="112663" y="9113"/>
                  </a:cubicBezTo>
                  <a:cubicBezTo>
                    <a:pt x="114759" y="9873"/>
                    <a:pt x="114759" y="9873"/>
                    <a:pt x="114759" y="9873"/>
                  </a:cubicBezTo>
                  <a:cubicBezTo>
                    <a:pt x="116331" y="9113"/>
                    <a:pt x="116331" y="9113"/>
                    <a:pt x="116331" y="9113"/>
                  </a:cubicBezTo>
                  <a:cubicBezTo>
                    <a:pt x="118427" y="7594"/>
                    <a:pt x="118427" y="7594"/>
                    <a:pt x="118427" y="7594"/>
                  </a:cubicBezTo>
                  <a:cubicBezTo>
                    <a:pt x="119999" y="7594"/>
                    <a:pt x="119999" y="7594"/>
                    <a:pt x="119999" y="7594"/>
                  </a:cubicBezTo>
                  <a:cubicBezTo>
                    <a:pt x="119999" y="6835"/>
                    <a:pt x="119999" y="6835"/>
                    <a:pt x="119999" y="6835"/>
                  </a:cubicBezTo>
                  <a:cubicBezTo>
                    <a:pt x="118427" y="5316"/>
                    <a:pt x="118427" y="5316"/>
                    <a:pt x="118427" y="5316"/>
                  </a:cubicBezTo>
                  <a:cubicBezTo>
                    <a:pt x="116331" y="5316"/>
                    <a:pt x="116331" y="5316"/>
                    <a:pt x="116331" y="5316"/>
                  </a:cubicBezTo>
                  <a:cubicBezTo>
                    <a:pt x="116331" y="4556"/>
                    <a:pt x="116331" y="4556"/>
                    <a:pt x="116331" y="4556"/>
                  </a:cubicBezTo>
                  <a:cubicBezTo>
                    <a:pt x="115283" y="4556"/>
                    <a:pt x="115283" y="4556"/>
                    <a:pt x="115283" y="4556"/>
                  </a:cubicBezTo>
                  <a:cubicBezTo>
                    <a:pt x="114759" y="4556"/>
                    <a:pt x="114759" y="4556"/>
                    <a:pt x="114759" y="4556"/>
                  </a:cubicBezTo>
                  <a:cubicBezTo>
                    <a:pt x="114235" y="4556"/>
                    <a:pt x="114235" y="4556"/>
                    <a:pt x="114235" y="4556"/>
                  </a:cubicBezTo>
                  <a:cubicBezTo>
                    <a:pt x="113187" y="4556"/>
                    <a:pt x="113187" y="4556"/>
                    <a:pt x="113187" y="4556"/>
                  </a:cubicBezTo>
                  <a:cubicBezTo>
                    <a:pt x="112663" y="4556"/>
                    <a:pt x="112663" y="4556"/>
                    <a:pt x="112663" y="4556"/>
                  </a:cubicBezTo>
                  <a:cubicBezTo>
                    <a:pt x="112663" y="3037"/>
                    <a:pt x="112663" y="3037"/>
                    <a:pt x="112663" y="3037"/>
                  </a:cubicBezTo>
                  <a:cubicBezTo>
                    <a:pt x="111615" y="2278"/>
                    <a:pt x="111615" y="2278"/>
                    <a:pt x="111615" y="2278"/>
                  </a:cubicBezTo>
                  <a:cubicBezTo>
                    <a:pt x="109519" y="2278"/>
                    <a:pt x="109519" y="2278"/>
                    <a:pt x="109519" y="2278"/>
                  </a:cubicBezTo>
                  <a:cubicBezTo>
                    <a:pt x="108995" y="4556"/>
                    <a:pt x="108995" y="4556"/>
                    <a:pt x="108995" y="4556"/>
                  </a:cubicBezTo>
                  <a:cubicBezTo>
                    <a:pt x="108995" y="5316"/>
                    <a:pt x="108995" y="5316"/>
                    <a:pt x="108995" y="5316"/>
                  </a:cubicBezTo>
                  <a:cubicBezTo>
                    <a:pt x="107947" y="6835"/>
                    <a:pt x="107947" y="6835"/>
                    <a:pt x="107947" y="6835"/>
                  </a:cubicBezTo>
                  <a:cubicBezTo>
                    <a:pt x="107947" y="5316"/>
                    <a:pt x="107947" y="5316"/>
                    <a:pt x="107947" y="5316"/>
                  </a:cubicBezTo>
                  <a:cubicBezTo>
                    <a:pt x="105851" y="5316"/>
                    <a:pt x="105851" y="5316"/>
                    <a:pt x="105851" y="5316"/>
                  </a:cubicBezTo>
                  <a:cubicBezTo>
                    <a:pt x="107947" y="4556"/>
                    <a:pt x="107947" y="4556"/>
                    <a:pt x="107947" y="4556"/>
                  </a:cubicBezTo>
                  <a:cubicBezTo>
                    <a:pt x="107423" y="4556"/>
                    <a:pt x="107423" y="4556"/>
                    <a:pt x="107423" y="4556"/>
                  </a:cubicBezTo>
                  <a:cubicBezTo>
                    <a:pt x="105851" y="3037"/>
                    <a:pt x="105851" y="3037"/>
                    <a:pt x="105851" y="3037"/>
                  </a:cubicBezTo>
                  <a:cubicBezTo>
                    <a:pt x="107423" y="3037"/>
                    <a:pt x="107423" y="3037"/>
                    <a:pt x="107423" y="3037"/>
                  </a:cubicBezTo>
                  <a:cubicBezTo>
                    <a:pt x="107947" y="2278"/>
                    <a:pt x="107947" y="2278"/>
                    <a:pt x="107947" y="2278"/>
                  </a:cubicBezTo>
                  <a:cubicBezTo>
                    <a:pt x="106375" y="1518"/>
                    <a:pt x="106375" y="1518"/>
                    <a:pt x="106375" y="1518"/>
                  </a:cubicBezTo>
                  <a:cubicBezTo>
                    <a:pt x="105851" y="0"/>
                    <a:pt x="105851" y="0"/>
                    <a:pt x="105851" y="0"/>
                  </a:cubicBezTo>
                  <a:cubicBezTo>
                    <a:pt x="104803" y="1518"/>
                    <a:pt x="104803" y="1518"/>
                    <a:pt x="104803" y="1518"/>
                  </a:cubicBezTo>
                  <a:cubicBezTo>
                    <a:pt x="102183" y="2278"/>
                    <a:pt x="102183" y="2278"/>
                    <a:pt x="102183" y="2278"/>
                  </a:cubicBezTo>
                  <a:cubicBezTo>
                    <a:pt x="103231" y="2278"/>
                    <a:pt x="103231" y="2278"/>
                    <a:pt x="103231" y="2278"/>
                  </a:cubicBezTo>
                  <a:cubicBezTo>
                    <a:pt x="104279" y="3037"/>
                    <a:pt x="104279" y="3037"/>
                    <a:pt x="104279" y="3037"/>
                  </a:cubicBezTo>
                  <a:cubicBezTo>
                    <a:pt x="103231" y="3037"/>
                    <a:pt x="103231" y="3037"/>
                    <a:pt x="103231" y="3037"/>
                  </a:cubicBezTo>
                  <a:cubicBezTo>
                    <a:pt x="102183" y="3037"/>
                    <a:pt x="102183" y="3037"/>
                    <a:pt x="102183" y="3037"/>
                  </a:cubicBezTo>
                  <a:cubicBezTo>
                    <a:pt x="102707" y="4556"/>
                    <a:pt x="102707" y="4556"/>
                    <a:pt x="102707" y="4556"/>
                  </a:cubicBezTo>
                  <a:cubicBezTo>
                    <a:pt x="102707" y="5316"/>
                    <a:pt x="102707" y="5316"/>
                    <a:pt x="102707" y="5316"/>
                  </a:cubicBezTo>
                  <a:cubicBezTo>
                    <a:pt x="102183" y="5316"/>
                    <a:pt x="102183" y="5316"/>
                    <a:pt x="102183" y="5316"/>
                  </a:cubicBezTo>
                  <a:cubicBezTo>
                    <a:pt x="101135" y="5316"/>
                    <a:pt x="101135" y="5316"/>
                    <a:pt x="101135" y="5316"/>
                  </a:cubicBezTo>
                  <a:cubicBezTo>
                    <a:pt x="100611" y="6835"/>
                    <a:pt x="100611" y="6835"/>
                    <a:pt x="100611" y="6835"/>
                  </a:cubicBezTo>
                  <a:cubicBezTo>
                    <a:pt x="99563" y="6835"/>
                    <a:pt x="99563" y="6835"/>
                    <a:pt x="99563" y="6835"/>
                  </a:cubicBezTo>
                  <a:cubicBezTo>
                    <a:pt x="99563" y="5316"/>
                    <a:pt x="99563" y="5316"/>
                    <a:pt x="99563" y="5316"/>
                  </a:cubicBezTo>
                  <a:cubicBezTo>
                    <a:pt x="99563" y="4556"/>
                    <a:pt x="99563" y="4556"/>
                    <a:pt x="99563" y="4556"/>
                  </a:cubicBezTo>
                  <a:cubicBezTo>
                    <a:pt x="99039" y="4556"/>
                    <a:pt x="99039" y="4556"/>
                    <a:pt x="99039" y="4556"/>
                  </a:cubicBezTo>
                  <a:cubicBezTo>
                    <a:pt x="100611" y="3037"/>
                    <a:pt x="100611" y="3037"/>
                    <a:pt x="100611" y="3037"/>
                  </a:cubicBezTo>
                  <a:cubicBezTo>
                    <a:pt x="99563" y="2278"/>
                    <a:pt x="99563" y="2278"/>
                    <a:pt x="99563" y="2278"/>
                  </a:cubicBezTo>
                  <a:cubicBezTo>
                    <a:pt x="97467" y="4556"/>
                    <a:pt x="97467" y="4556"/>
                    <a:pt x="97467" y="4556"/>
                  </a:cubicBezTo>
                  <a:cubicBezTo>
                    <a:pt x="95371" y="6835"/>
                    <a:pt x="95371" y="6835"/>
                    <a:pt x="95371" y="6835"/>
                  </a:cubicBezTo>
                  <a:cubicBezTo>
                    <a:pt x="95371" y="7594"/>
                    <a:pt x="95371" y="7594"/>
                    <a:pt x="95371" y="7594"/>
                  </a:cubicBezTo>
                  <a:cubicBezTo>
                    <a:pt x="94323" y="9113"/>
                    <a:pt x="94323" y="9113"/>
                    <a:pt x="94323" y="9113"/>
                  </a:cubicBezTo>
                  <a:cubicBezTo>
                    <a:pt x="92751" y="9113"/>
                    <a:pt x="92751" y="9113"/>
                    <a:pt x="92751" y="9113"/>
                  </a:cubicBezTo>
                  <a:cubicBezTo>
                    <a:pt x="93799" y="7594"/>
                    <a:pt x="93799" y="7594"/>
                    <a:pt x="93799" y="7594"/>
                  </a:cubicBezTo>
                  <a:cubicBezTo>
                    <a:pt x="94323" y="6835"/>
                    <a:pt x="94323" y="6835"/>
                    <a:pt x="94323" y="6835"/>
                  </a:cubicBezTo>
                  <a:cubicBezTo>
                    <a:pt x="93799" y="5316"/>
                    <a:pt x="93799" y="5316"/>
                    <a:pt x="93799" y="5316"/>
                  </a:cubicBezTo>
                  <a:cubicBezTo>
                    <a:pt x="92751" y="5316"/>
                    <a:pt x="92751" y="5316"/>
                    <a:pt x="92751" y="5316"/>
                  </a:cubicBezTo>
                  <a:cubicBezTo>
                    <a:pt x="95371" y="4556"/>
                    <a:pt x="95371" y="4556"/>
                    <a:pt x="95371" y="4556"/>
                  </a:cubicBezTo>
                  <a:cubicBezTo>
                    <a:pt x="95895" y="3037"/>
                    <a:pt x="95895" y="3037"/>
                    <a:pt x="95895" y="3037"/>
                  </a:cubicBezTo>
                  <a:cubicBezTo>
                    <a:pt x="96943" y="2278"/>
                    <a:pt x="96943" y="2278"/>
                    <a:pt x="96943" y="2278"/>
                  </a:cubicBezTo>
                  <a:cubicBezTo>
                    <a:pt x="95371" y="2278"/>
                    <a:pt x="95371" y="2278"/>
                    <a:pt x="95371" y="2278"/>
                  </a:cubicBezTo>
                  <a:cubicBezTo>
                    <a:pt x="94323" y="2278"/>
                    <a:pt x="94323" y="2278"/>
                    <a:pt x="94323" y="2278"/>
                  </a:cubicBezTo>
                  <a:cubicBezTo>
                    <a:pt x="94323" y="3037"/>
                    <a:pt x="94323" y="3037"/>
                    <a:pt x="94323" y="3037"/>
                  </a:cubicBezTo>
                  <a:cubicBezTo>
                    <a:pt x="93799" y="3037"/>
                    <a:pt x="93799" y="3037"/>
                    <a:pt x="93799" y="3037"/>
                  </a:cubicBezTo>
                  <a:cubicBezTo>
                    <a:pt x="92751" y="2278"/>
                    <a:pt x="92751" y="2278"/>
                    <a:pt x="92751" y="2278"/>
                  </a:cubicBezTo>
                  <a:cubicBezTo>
                    <a:pt x="91703" y="2278"/>
                    <a:pt x="91703" y="2278"/>
                    <a:pt x="91703" y="2278"/>
                  </a:cubicBezTo>
                  <a:cubicBezTo>
                    <a:pt x="90655" y="3037"/>
                    <a:pt x="90655" y="3037"/>
                    <a:pt x="90655" y="3037"/>
                  </a:cubicBezTo>
                  <a:cubicBezTo>
                    <a:pt x="89082" y="3037"/>
                    <a:pt x="89082" y="3037"/>
                    <a:pt x="89082" y="3037"/>
                  </a:cubicBezTo>
                  <a:cubicBezTo>
                    <a:pt x="91703" y="4556"/>
                    <a:pt x="91703" y="4556"/>
                    <a:pt x="91703" y="4556"/>
                  </a:cubicBezTo>
                  <a:cubicBezTo>
                    <a:pt x="90131" y="4556"/>
                    <a:pt x="90131" y="4556"/>
                    <a:pt x="90131" y="4556"/>
                  </a:cubicBezTo>
                  <a:cubicBezTo>
                    <a:pt x="89082" y="5316"/>
                    <a:pt x="89082" y="5316"/>
                    <a:pt x="89082" y="5316"/>
                  </a:cubicBezTo>
                  <a:cubicBezTo>
                    <a:pt x="88558" y="5316"/>
                    <a:pt x="88558" y="5316"/>
                    <a:pt x="88558" y="5316"/>
                  </a:cubicBezTo>
                  <a:cubicBezTo>
                    <a:pt x="86986" y="6835"/>
                    <a:pt x="86986" y="6835"/>
                    <a:pt x="86986" y="6835"/>
                  </a:cubicBezTo>
                  <a:cubicBezTo>
                    <a:pt x="86462" y="7594"/>
                    <a:pt x="86462" y="7594"/>
                    <a:pt x="86462" y="7594"/>
                  </a:cubicBezTo>
                  <a:cubicBezTo>
                    <a:pt x="85414" y="7594"/>
                    <a:pt x="85414" y="7594"/>
                    <a:pt x="85414" y="7594"/>
                  </a:cubicBezTo>
                  <a:cubicBezTo>
                    <a:pt x="85414" y="9113"/>
                    <a:pt x="85414" y="9113"/>
                    <a:pt x="85414" y="9113"/>
                  </a:cubicBezTo>
                  <a:cubicBezTo>
                    <a:pt x="86462" y="9873"/>
                    <a:pt x="86462" y="9873"/>
                    <a:pt x="86462" y="9873"/>
                  </a:cubicBezTo>
                  <a:cubicBezTo>
                    <a:pt x="84890" y="9873"/>
                    <a:pt x="84890" y="9873"/>
                    <a:pt x="84890" y="9873"/>
                  </a:cubicBezTo>
                  <a:cubicBezTo>
                    <a:pt x="83842" y="9873"/>
                    <a:pt x="83842" y="9873"/>
                    <a:pt x="83842" y="9873"/>
                  </a:cubicBezTo>
                  <a:cubicBezTo>
                    <a:pt x="83842" y="9113"/>
                    <a:pt x="83842" y="9113"/>
                    <a:pt x="83842" y="9113"/>
                  </a:cubicBezTo>
                  <a:cubicBezTo>
                    <a:pt x="82270" y="9873"/>
                    <a:pt x="82270" y="9873"/>
                    <a:pt x="82270" y="9873"/>
                  </a:cubicBezTo>
                  <a:cubicBezTo>
                    <a:pt x="83318" y="9113"/>
                    <a:pt x="83318" y="9113"/>
                    <a:pt x="83318" y="9113"/>
                  </a:cubicBezTo>
                  <a:cubicBezTo>
                    <a:pt x="80698" y="7594"/>
                    <a:pt x="80698" y="7594"/>
                    <a:pt x="80698" y="7594"/>
                  </a:cubicBezTo>
                  <a:cubicBezTo>
                    <a:pt x="81746" y="9113"/>
                    <a:pt x="81746" y="9113"/>
                    <a:pt x="81746" y="9113"/>
                  </a:cubicBezTo>
                  <a:cubicBezTo>
                    <a:pt x="80698" y="9113"/>
                    <a:pt x="80698" y="9113"/>
                    <a:pt x="80698" y="9113"/>
                  </a:cubicBezTo>
                  <a:cubicBezTo>
                    <a:pt x="80698" y="7594"/>
                    <a:pt x="80698" y="7594"/>
                    <a:pt x="80698" y="7594"/>
                  </a:cubicBezTo>
                  <a:cubicBezTo>
                    <a:pt x="80174" y="7594"/>
                    <a:pt x="80174" y="7594"/>
                    <a:pt x="80174" y="7594"/>
                  </a:cubicBezTo>
                  <a:cubicBezTo>
                    <a:pt x="79650" y="7594"/>
                    <a:pt x="79650" y="7594"/>
                    <a:pt x="79650" y="7594"/>
                  </a:cubicBezTo>
                  <a:cubicBezTo>
                    <a:pt x="78602" y="7594"/>
                    <a:pt x="78602" y="7594"/>
                    <a:pt x="78602" y="7594"/>
                  </a:cubicBezTo>
                  <a:cubicBezTo>
                    <a:pt x="78602" y="9113"/>
                    <a:pt x="78602" y="9113"/>
                    <a:pt x="78602" y="9113"/>
                  </a:cubicBezTo>
                  <a:cubicBezTo>
                    <a:pt x="79650" y="9113"/>
                    <a:pt x="79650" y="9113"/>
                    <a:pt x="79650" y="9113"/>
                  </a:cubicBezTo>
                  <a:cubicBezTo>
                    <a:pt x="78602" y="9873"/>
                    <a:pt x="78602" y="9873"/>
                    <a:pt x="78602" y="9873"/>
                  </a:cubicBezTo>
                  <a:cubicBezTo>
                    <a:pt x="79650" y="9873"/>
                    <a:pt x="79650" y="9873"/>
                    <a:pt x="79650" y="9873"/>
                  </a:cubicBezTo>
                  <a:cubicBezTo>
                    <a:pt x="80174" y="10632"/>
                    <a:pt x="80174" y="10632"/>
                    <a:pt x="80174" y="10632"/>
                  </a:cubicBezTo>
                  <a:cubicBezTo>
                    <a:pt x="79650" y="12151"/>
                    <a:pt x="79650" y="12151"/>
                    <a:pt x="79650" y="12151"/>
                  </a:cubicBezTo>
                  <a:cubicBezTo>
                    <a:pt x="78078" y="10632"/>
                    <a:pt x="78078" y="10632"/>
                    <a:pt x="78078" y="10632"/>
                  </a:cubicBezTo>
                  <a:cubicBezTo>
                    <a:pt x="76506" y="10632"/>
                    <a:pt x="76506" y="10632"/>
                    <a:pt x="76506" y="10632"/>
                  </a:cubicBezTo>
                  <a:cubicBezTo>
                    <a:pt x="76506" y="12151"/>
                    <a:pt x="76506" y="12151"/>
                    <a:pt x="76506" y="12151"/>
                  </a:cubicBezTo>
                  <a:cubicBezTo>
                    <a:pt x="75458" y="10632"/>
                    <a:pt x="75458" y="10632"/>
                    <a:pt x="75458" y="10632"/>
                  </a:cubicBezTo>
                  <a:cubicBezTo>
                    <a:pt x="75458" y="12151"/>
                    <a:pt x="75458" y="12151"/>
                    <a:pt x="75458" y="12151"/>
                  </a:cubicBezTo>
                  <a:cubicBezTo>
                    <a:pt x="74934" y="12151"/>
                    <a:pt x="74934" y="12151"/>
                    <a:pt x="74934" y="12151"/>
                  </a:cubicBezTo>
                  <a:cubicBezTo>
                    <a:pt x="74934" y="10632"/>
                    <a:pt x="74934" y="10632"/>
                    <a:pt x="74934" y="10632"/>
                  </a:cubicBezTo>
                  <a:cubicBezTo>
                    <a:pt x="74410" y="10632"/>
                    <a:pt x="74410" y="10632"/>
                    <a:pt x="74410" y="10632"/>
                  </a:cubicBezTo>
                  <a:cubicBezTo>
                    <a:pt x="73362" y="12151"/>
                    <a:pt x="73362" y="12151"/>
                    <a:pt x="73362" y="12151"/>
                  </a:cubicBezTo>
                  <a:cubicBezTo>
                    <a:pt x="73362" y="12911"/>
                    <a:pt x="73362" y="12911"/>
                    <a:pt x="73362" y="12911"/>
                  </a:cubicBezTo>
                  <a:cubicBezTo>
                    <a:pt x="74934" y="14430"/>
                    <a:pt x="74934" y="14430"/>
                    <a:pt x="74934" y="14430"/>
                  </a:cubicBezTo>
                  <a:cubicBezTo>
                    <a:pt x="73362" y="14430"/>
                    <a:pt x="73362" y="14430"/>
                    <a:pt x="73362" y="14430"/>
                  </a:cubicBezTo>
                  <a:cubicBezTo>
                    <a:pt x="72838" y="14430"/>
                    <a:pt x="72838" y="14430"/>
                    <a:pt x="72838" y="14430"/>
                  </a:cubicBezTo>
                  <a:cubicBezTo>
                    <a:pt x="71790" y="15189"/>
                    <a:pt x="71790" y="15189"/>
                    <a:pt x="71790" y="15189"/>
                  </a:cubicBezTo>
                  <a:cubicBezTo>
                    <a:pt x="70218" y="16708"/>
                    <a:pt x="70218" y="16708"/>
                    <a:pt x="70218" y="16708"/>
                  </a:cubicBezTo>
                  <a:cubicBezTo>
                    <a:pt x="71790" y="12911"/>
                    <a:pt x="71790" y="12911"/>
                    <a:pt x="71790" y="12911"/>
                  </a:cubicBezTo>
                  <a:cubicBezTo>
                    <a:pt x="72838" y="12151"/>
                    <a:pt x="72838" y="12151"/>
                    <a:pt x="72838" y="12151"/>
                  </a:cubicBezTo>
                  <a:cubicBezTo>
                    <a:pt x="71790" y="9873"/>
                    <a:pt x="71790" y="9873"/>
                    <a:pt x="71790" y="9873"/>
                  </a:cubicBezTo>
                  <a:cubicBezTo>
                    <a:pt x="71266" y="10632"/>
                    <a:pt x="71266" y="10632"/>
                    <a:pt x="71266" y="10632"/>
                  </a:cubicBezTo>
                  <a:cubicBezTo>
                    <a:pt x="70218" y="12151"/>
                    <a:pt x="70218" y="12151"/>
                    <a:pt x="70218" y="12151"/>
                  </a:cubicBezTo>
                  <a:cubicBezTo>
                    <a:pt x="70218" y="12911"/>
                    <a:pt x="70218" y="12911"/>
                    <a:pt x="70218" y="12911"/>
                  </a:cubicBezTo>
                  <a:cubicBezTo>
                    <a:pt x="69694" y="14430"/>
                    <a:pt x="69694" y="14430"/>
                    <a:pt x="69694" y="14430"/>
                  </a:cubicBezTo>
                  <a:cubicBezTo>
                    <a:pt x="69170" y="15189"/>
                    <a:pt x="69170" y="15189"/>
                    <a:pt x="69170" y="15189"/>
                  </a:cubicBezTo>
                  <a:cubicBezTo>
                    <a:pt x="69694" y="12151"/>
                    <a:pt x="69694" y="12151"/>
                    <a:pt x="69694" y="12151"/>
                  </a:cubicBezTo>
                  <a:cubicBezTo>
                    <a:pt x="67598" y="12151"/>
                    <a:pt x="67598" y="12151"/>
                    <a:pt x="67598" y="12151"/>
                  </a:cubicBezTo>
                  <a:cubicBezTo>
                    <a:pt x="66550" y="12911"/>
                    <a:pt x="66550" y="12911"/>
                    <a:pt x="66550" y="12911"/>
                  </a:cubicBezTo>
                  <a:cubicBezTo>
                    <a:pt x="66026" y="14430"/>
                    <a:pt x="66026" y="14430"/>
                    <a:pt x="66026" y="14430"/>
                  </a:cubicBezTo>
                  <a:cubicBezTo>
                    <a:pt x="66550" y="15189"/>
                    <a:pt x="66550" y="15189"/>
                    <a:pt x="66550" y="15189"/>
                  </a:cubicBezTo>
                  <a:cubicBezTo>
                    <a:pt x="66026" y="15189"/>
                    <a:pt x="66026" y="15189"/>
                    <a:pt x="66026" y="15189"/>
                  </a:cubicBezTo>
                  <a:cubicBezTo>
                    <a:pt x="64978" y="14430"/>
                    <a:pt x="64978" y="14430"/>
                    <a:pt x="64978" y="14430"/>
                  </a:cubicBezTo>
                  <a:cubicBezTo>
                    <a:pt x="63930" y="14430"/>
                    <a:pt x="63930" y="14430"/>
                    <a:pt x="63930" y="14430"/>
                  </a:cubicBezTo>
                  <a:cubicBezTo>
                    <a:pt x="64978" y="15189"/>
                    <a:pt x="64978" y="15189"/>
                    <a:pt x="64978" y="15189"/>
                  </a:cubicBezTo>
                  <a:cubicBezTo>
                    <a:pt x="64454" y="16708"/>
                    <a:pt x="64454" y="16708"/>
                    <a:pt x="64454" y="16708"/>
                  </a:cubicBezTo>
                  <a:cubicBezTo>
                    <a:pt x="64454" y="17468"/>
                    <a:pt x="64454" y="17468"/>
                    <a:pt x="64454" y="17468"/>
                  </a:cubicBezTo>
                  <a:cubicBezTo>
                    <a:pt x="63930" y="15189"/>
                    <a:pt x="63930" y="15189"/>
                    <a:pt x="63930" y="15189"/>
                  </a:cubicBezTo>
                  <a:cubicBezTo>
                    <a:pt x="62882" y="15189"/>
                    <a:pt x="62882" y="15189"/>
                    <a:pt x="62882" y="15189"/>
                  </a:cubicBezTo>
                  <a:cubicBezTo>
                    <a:pt x="62358" y="16708"/>
                    <a:pt x="62358" y="16708"/>
                    <a:pt x="62358" y="16708"/>
                  </a:cubicBezTo>
                  <a:cubicBezTo>
                    <a:pt x="62358" y="17468"/>
                    <a:pt x="62358" y="17468"/>
                    <a:pt x="62358" y="17468"/>
                  </a:cubicBezTo>
                  <a:cubicBezTo>
                    <a:pt x="61310" y="17468"/>
                    <a:pt x="61310" y="17468"/>
                    <a:pt x="61310" y="17468"/>
                  </a:cubicBezTo>
                  <a:cubicBezTo>
                    <a:pt x="60786" y="18987"/>
                    <a:pt x="60786" y="18987"/>
                    <a:pt x="60786" y="18987"/>
                  </a:cubicBezTo>
                  <a:cubicBezTo>
                    <a:pt x="59737" y="19746"/>
                    <a:pt x="59737" y="19746"/>
                    <a:pt x="59737" y="19746"/>
                  </a:cubicBezTo>
                  <a:cubicBezTo>
                    <a:pt x="60786" y="19746"/>
                    <a:pt x="60786" y="19746"/>
                    <a:pt x="60786" y="19746"/>
                  </a:cubicBezTo>
                  <a:cubicBezTo>
                    <a:pt x="59737" y="20506"/>
                    <a:pt x="59737" y="20506"/>
                    <a:pt x="59737" y="20506"/>
                  </a:cubicBezTo>
                  <a:cubicBezTo>
                    <a:pt x="59213" y="20506"/>
                    <a:pt x="59213" y="20506"/>
                    <a:pt x="59213" y="20506"/>
                  </a:cubicBezTo>
                  <a:cubicBezTo>
                    <a:pt x="59737" y="22025"/>
                    <a:pt x="59737" y="22025"/>
                    <a:pt x="59737" y="22025"/>
                  </a:cubicBezTo>
                  <a:cubicBezTo>
                    <a:pt x="57117" y="22025"/>
                    <a:pt x="57117" y="22025"/>
                    <a:pt x="57117" y="22025"/>
                  </a:cubicBezTo>
                  <a:cubicBezTo>
                    <a:pt x="56069" y="22784"/>
                    <a:pt x="56069" y="22784"/>
                    <a:pt x="56069" y="22784"/>
                  </a:cubicBezTo>
                  <a:cubicBezTo>
                    <a:pt x="55545" y="22784"/>
                    <a:pt x="55545" y="22784"/>
                    <a:pt x="55545" y="22784"/>
                  </a:cubicBezTo>
                  <a:cubicBezTo>
                    <a:pt x="57117" y="24303"/>
                    <a:pt x="57117" y="24303"/>
                    <a:pt x="57117" y="24303"/>
                  </a:cubicBezTo>
                  <a:cubicBezTo>
                    <a:pt x="56069" y="24303"/>
                    <a:pt x="56069" y="24303"/>
                    <a:pt x="56069" y="24303"/>
                  </a:cubicBezTo>
                  <a:cubicBezTo>
                    <a:pt x="54497" y="24303"/>
                    <a:pt x="54497" y="24303"/>
                    <a:pt x="54497" y="24303"/>
                  </a:cubicBezTo>
                  <a:cubicBezTo>
                    <a:pt x="57117" y="26582"/>
                    <a:pt x="57117" y="26582"/>
                    <a:pt x="57117" y="26582"/>
                  </a:cubicBezTo>
                  <a:cubicBezTo>
                    <a:pt x="53973" y="25063"/>
                    <a:pt x="53973" y="25063"/>
                    <a:pt x="53973" y="25063"/>
                  </a:cubicBezTo>
                  <a:cubicBezTo>
                    <a:pt x="55545" y="26582"/>
                    <a:pt x="55545" y="26582"/>
                    <a:pt x="55545" y="26582"/>
                  </a:cubicBezTo>
                  <a:cubicBezTo>
                    <a:pt x="54497" y="26582"/>
                    <a:pt x="54497" y="26582"/>
                    <a:pt x="54497" y="26582"/>
                  </a:cubicBezTo>
                  <a:cubicBezTo>
                    <a:pt x="56069" y="27341"/>
                    <a:pt x="56069" y="27341"/>
                    <a:pt x="56069" y="27341"/>
                  </a:cubicBezTo>
                  <a:cubicBezTo>
                    <a:pt x="55545" y="27341"/>
                    <a:pt x="55545" y="27341"/>
                    <a:pt x="55545" y="27341"/>
                  </a:cubicBezTo>
                  <a:cubicBezTo>
                    <a:pt x="54497" y="27341"/>
                    <a:pt x="54497" y="27341"/>
                    <a:pt x="54497" y="27341"/>
                  </a:cubicBezTo>
                  <a:cubicBezTo>
                    <a:pt x="55545" y="28101"/>
                    <a:pt x="55545" y="28101"/>
                    <a:pt x="55545" y="28101"/>
                  </a:cubicBezTo>
                  <a:cubicBezTo>
                    <a:pt x="53973" y="27341"/>
                    <a:pt x="53973" y="27341"/>
                    <a:pt x="53973" y="27341"/>
                  </a:cubicBezTo>
                  <a:cubicBezTo>
                    <a:pt x="54497" y="28101"/>
                    <a:pt x="54497" y="28101"/>
                    <a:pt x="54497" y="28101"/>
                  </a:cubicBezTo>
                  <a:cubicBezTo>
                    <a:pt x="53973" y="28101"/>
                    <a:pt x="53973" y="28101"/>
                    <a:pt x="53973" y="28101"/>
                  </a:cubicBezTo>
                  <a:cubicBezTo>
                    <a:pt x="53973" y="27341"/>
                    <a:pt x="53973" y="27341"/>
                    <a:pt x="53973" y="27341"/>
                  </a:cubicBezTo>
                  <a:cubicBezTo>
                    <a:pt x="52925" y="26582"/>
                    <a:pt x="52925" y="26582"/>
                    <a:pt x="52925" y="26582"/>
                  </a:cubicBezTo>
                  <a:cubicBezTo>
                    <a:pt x="51877" y="26582"/>
                    <a:pt x="51877" y="26582"/>
                    <a:pt x="51877" y="26582"/>
                  </a:cubicBezTo>
                  <a:cubicBezTo>
                    <a:pt x="50829" y="26582"/>
                    <a:pt x="50829" y="26582"/>
                    <a:pt x="50829" y="26582"/>
                  </a:cubicBezTo>
                  <a:cubicBezTo>
                    <a:pt x="50305" y="27341"/>
                    <a:pt x="50305" y="27341"/>
                    <a:pt x="50305" y="27341"/>
                  </a:cubicBezTo>
                  <a:cubicBezTo>
                    <a:pt x="51877" y="27341"/>
                    <a:pt x="51877" y="27341"/>
                    <a:pt x="51877" y="27341"/>
                  </a:cubicBezTo>
                  <a:cubicBezTo>
                    <a:pt x="52925" y="27341"/>
                    <a:pt x="52925" y="27341"/>
                    <a:pt x="52925" y="27341"/>
                  </a:cubicBezTo>
                  <a:cubicBezTo>
                    <a:pt x="52401" y="28101"/>
                    <a:pt x="52401" y="28101"/>
                    <a:pt x="52401" y="28101"/>
                  </a:cubicBezTo>
                  <a:cubicBezTo>
                    <a:pt x="50829" y="28101"/>
                    <a:pt x="50829" y="28101"/>
                    <a:pt x="50829" y="28101"/>
                  </a:cubicBezTo>
                  <a:cubicBezTo>
                    <a:pt x="49257" y="28101"/>
                    <a:pt x="49257" y="28101"/>
                    <a:pt x="49257" y="28101"/>
                  </a:cubicBezTo>
                  <a:cubicBezTo>
                    <a:pt x="48733" y="28101"/>
                    <a:pt x="48733" y="28101"/>
                    <a:pt x="48733" y="28101"/>
                  </a:cubicBezTo>
                  <a:cubicBezTo>
                    <a:pt x="48733" y="29620"/>
                    <a:pt x="48733" y="29620"/>
                    <a:pt x="48733" y="29620"/>
                  </a:cubicBezTo>
                  <a:cubicBezTo>
                    <a:pt x="47685" y="30379"/>
                    <a:pt x="47685" y="30379"/>
                    <a:pt x="47685" y="30379"/>
                  </a:cubicBezTo>
                  <a:cubicBezTo>
                    <a:pt x="50305" y="29620"/>
                    <a:pt x="50305" y="29620"/>
                    <a:pt x="50305" y="29620"/>
                  </a:cubicBezTo>
                  <a:cubicBezTo>
                    <a:pt x="51877" y="29620"/>
                    <a:pt x="51877" y="29620"/>
                    <a:pt x="51877" y="29620"/>
                  </a:cubicBezTo>
                  <a:cubicBezTo>
                    <a:pt x="52401" y="30379"/>
                    <a:pt x="52401" y="30379"/>
                    <a:pt x="52401" y="30379"/>
                  </a:cubicBezTo>
                  <a:cubicBezTo>
                    <a:pt x="50829" y="30379"/>
                    <a:pt x="50829" y="30379"/>
                    <a:pt x="50829" y="30379"/>
                  </a:cubicBezTo>
                  <a:cubicBezTo>
                    <a:pt x="50305" y="30379"/>
                    <a:pt x="50305" y="30379"/>
                    <a:pt x="50305" y="30379"/>
                  </a:cubicBezTo>
                  <a:cubicBezTo>
                    <a:pt x="49257" y="30379"/>
                    <a:pt x="49257" y="30379"/>
                    <a:pt x="49257" y="30379"/>
                  </a:cubicBezTo>
                  <a:cubicBezTo>
                    <a:pt x="50305" y="31898"/>
                    <a:pt x="50305" y="31898"/>
                    <a:pt x="50305" y="31898"/>
                  </a:cubicBezTo>
                  <a:cubicBezTo>
                    <a:pt x="50829" y="31898"/>
                    <a:pt x="50829" y="31898"/>
                    <a:pt x="50829" y="31898"/>
                  </a:cubicBezTo>
                  <a:cubicBezTo>
                    <a:pt x="52401" y="31898"/>
                    <a:pt x="52401" y="31898"/>
                    <a:pt x="52401" y="31898"/>
                  </a:cubicBezTo>
                  <a:cubicBezTo>
                    <a:pt x="51877" y="32658"/>
                    <a:pt x="51877" y="32658"/>
                    <a:pt x="51877" y="32658"/>
                  </a:cubicBezTo>
                  <a:cubicBezTo>
                    <a:pt x="50829" y="32658"/>
                    <a:pt x="50829" y="32658"/>
                    <a:pt x="50829" y="32658"/>
                  </a:cubicBezTo>
                  <a:cubicBezTo>
                    <a:pt x="50305" y="31898"/>
                    <a:pt x="50305" y="31898"/>
                    <a:pt x="50305" y="31898"/>
                  </a:cubicBezTo>
                  <a:cubicBezTo>
                    <a:pt x="48733" y="32658"/>
                    <a:pt x="48733" y="32658"/>
                    <a:pt x="48733" y="32658"/>
                  </a:cubicBezTo>
                  <a:cubicBezTo>
                    <a:pt x="49257" y="31898"/>
                    <a:pt x="49257" y="31898"/>
                    <a:pt x="49257" y="31898"/>
                  </a:cubicBezTo>
                  <a:cubicBezTo>
                    <a:pt x="47685" y="31898"/>
                    <a:pt x="47685" y="31898"/>
                    <a:pt x="47685" y="31898"/>
                  </a:cubicBezTo>
                  <a:cubicBezTo>
                    <a:pt x="47161" y="32658"/>
                    <a:pt x="47161" y="32658"/>
                    <a:pt x="47161" y="32658"/>
                  </a:cubicBezTo>
                  <a:cubicBezTo>
                    <a:pt x="45589" y="34177"/>
                    <a:pt x="45589" y="34177"/>
                    <a:pt x="45589" y="34177"/>
                  </a:cubicBezTo>
                  <a:cubicBezTo>
                    <a:pt x="47685" y="34177"/>
                    <a:pt x="47685" y="34177"/>
                    <a:pt x="47685" y="34177"/>
                  </a:cubicBezTo>
                  <a:cubicBezTo>
                    <a:pt x="49257" y="34177"/>
                    <a:pt x="49257" y="34177"/>
                    <a:pt x="49257" y="34177"/>
                  </a:cubicBezTo>
                  <a:cubicBezTo>
                    <a:pt x="51353" y="34936"/>
                    <a:pt x="51353" y="34936"/>
                    <a:pt x="51353" y="34936"/>
                  </a:cubicBezTo>
                  <a:cubicBezTo>
                    <a:pt x="51353" y="34936"/>
                    <a:pt x="51353" y="34936"/>
                    <a:pt x="51353" y="34936"/>
                  </a:cubicBezTo>
                  <a:cubicBezTo>
                    <a:pt x="50829" y="34936"/>
                    <a:pt x="50829" y="34936"/>
                    <a:pt x="50829" y="34936"/>
                  </a:cubicBezTo>
                  <a:cubicBezTo>
                    <a:pt x="49257" y="34936"/>
                    <a:pt x="49257" y="34936"/>
                    <a:pt x="49257" y="34936"/>
                  </a:cubicBezTo>
                  <a:cubicBezTo>
                    <a:pt x="48733" y="34936"/>
                    <a:pt x="48733" y="34936"/>
                    <a:pt x="48733" y="34936"/>
                  </a:cubicBezTo>
                  <a:cubicBezTo>
                    <a:pt x="47685" y="34936"/>
                    <a:pt x="47685" y="34936"/>
                    <a:pt x="47685" y="34936"/>
                  </a:cubicBezTo>
                  <a:cubicBezTo>
                    <a:pt x="47161" y="34936"/>
                    <a:pt x="47161" y="34936"/>
                    <a:pt x="47161" y="34936"/>
                  </a:cubicBezTo>
                  <a:cubicBezTo>
                    <a:pt x="46637" y="34936"/>
                    <a:pt x="46637" y="34936"/>
                    <a:pt x="46637" y="34936"/>
                  </a:cubicBezTo>
                  <a:cubicBezTo>
                    <a:pt x="45589" y="35696"/>
                    <a:pt x="45589" y="35696"/>
                    <a:pt x="45589" y="35696"/>
                  </a:cubicBezTo>
                  <a:cubicBezTo>
                    <a:pt x="44017" y="37215"/>
                    <a:pt x="44017" y="37215"/>
                    <a:pt x="44017" y="37215"/>
                  </a:cubicBezTo>
                  <a:cubicBezTo>
                    <a:pt x="41921" y="37215"/>
                    <a:pt x="41921" y="37215"/>
                    <a:pt x="41921" y="37215"/>
                  </a:cubicBezTo>
                  <a:cubicBezTo>
                    <a:pt x="44017" y="37974"/>
                    <a:pt x="44017" y="37974"/>
                    <a:pt x="44017" y="37974"/>
                  </a:cubicBezTo>
                  <a:cubicBezTo>
                    <a:pt x="42445" y="37974"/>
                    <a:pt x="42445" y="37974"/>
                    <a:pt x="42445" y="37974"/>
                  </a:cubicBezTo>
                  <a:cubicBezTo>
                    <a:pt x="41921" y="37974"/>
                    <a:pt x="41921" y="37974"/>
                    <a:pt x="41921" y="37974"/>
                  </a:cubicBezTo>
                  <a:cubicBezTo>
                    <a:pt x="42445" y="39493"/>
                    <a:pt x="42445" y="39493"/>
                    <a:pt x="42445" y="39493"/>
                  </a:cubicBezTo>
                  <a:cubicBezTo>
                    <a:pt x="41921" y="39493"/>
                    <a:pt x="41921" y="39493"/>
                    <a:pt x="41921" y="39493"/>
                  </a:cubicBezTo>
                  <a:cubicBezTo>
                    <a:pt x="40349" y="39493"/>
                    <a:pt x="40349" y="39493"/>
                    <a:pt x="40349" y="39493"/>
                  </a:cubicBezTo>
                  <a:cubicBezTo>
                    <a:pt x="41397" y="40253"/>
                    <a:pt x="41397" y="40253"/>
                    <a:pt x="41397" y="40253"/>
                  </a:cubicBezTo>
                  <a:cubicBezTo>
                    <a:pt x="42445" y="40253"/>
                    <a:pt x="42445" y="40253"/>
                    <a:pt x="42445" y="40253"/>
                  </a:cubicBezTo>
                  <a:cubicBezTo>
                    <a:pt x="41397" y="41772"/>
                    <a:pt x="41397" y="41772"/>
                    <a:pt x="41397" y="41772"/>
                  </a:cubicBezTo>
                  <a:cubicBezTo>
                    <a:pt x="40349" y="41772"/>
                    <a:pt x="40349" y="41772"/>
                    <a:pt x="40349" y="41772"/>
                  </a:cubicBezTo>
                  <a:cubicBezTo>
                    <a:pt x="39825" y="42531"/>
                    <a:pt x="39825" y="42531"/>
                    <a:pt x="39825" y="42531"/>
                  </a:cubicBezTo>
                  <a:cubicBezTo>
                    <a:pt x="40349" y="42531"/>
                    <a:pt x="40349" y="42531"/>
                    <a:pt x="40349" y="42531"/>
                  </a:cubicBezTo>
                  <a:cubicBezTo>
                    <a:pt x="39825" y="43291"/>
                    <a:pt x="39825" y="43291"/>
                    <a:pt x="39825" y="43291"/>
                  </a:cubicBezTo>
                  <a:cubicBezTo>
                    <a:pt x="45065" y="42531"/>
                    <a:pt x="45065" y="42531"/>
                    <a:pt x="45065" y="42531"/>
                  </a:cubicBezTo>
                  <a:cubicBezTo>
                    <a:pt x="43493" y="43291"/>
                    <a:pt x="43493" y="43291"/>
                    <a:pt x="43493" y="43291"/>
                  </a:cubicBezTo>
                  <a:cubicBezTo>
                    <a:pt x="42445" y="43291"/>
                    <a:pt x="42445" y="43291"/>
                    <a:pt x="42445" y="43291"/>
                  </a:cubicBezTo>
                  <a:cubicBezTo>
                    <a:pt x="43493" y="44810"/>
                    <a:pt x="43493" y="44810"/>
                    <a:pt x="43493" y="44810"/>
                  </a:cubicBezTo>
                  <a:cubicBezTo>
                    <a:pt x="41921" y="44810"/>
                    <a:pt x="41921" y="44810"/>
                    <a:pt x="41921" y="44810"/>
                  </a:cubicBezTo>
                  <a:cubicBezTo>
                    <a:pt x="41921" y="43291"/>
                    <a:pt x="41921" y="43291"/>
                    <a:pt x="41921" y="43291"/>
                  </a:cubicBezTo>
                  <a:cubicBezTo>
                    <a:pt x="41397" y="43291"/>
                    <a:pt x="41397" y="43291"/>
                    <a:pt x="41397" y="43291"/>
                  </a:cubicBezTo>
                  <a:cubicBezTo>
                    <a:pt x="38253" y="44810"/>
                    <a:pt x="38253" y="44810"/>
                    <a:pt x="38253" y="44810"/>
                  </a:cubicBezTo>
                  <a:cubicBezTo>
                    <a:pt x="39825" y="45569"/>
                    <a:pt x="39825" y="45569"/>
                    <a:pt x="39825" y="45569"/>
                  </a:cubicBezTo>
                  <a:cubicBezTo>
                    <a:pt x="40349" y="47088"/>
                    <a:pt x="40349" y="47088"/>
                    <a:pt x="40349" y="47088"/>
                  </a:cubicBezTo>
                  <a:cubicBezTo>
                    <a:pt x="38777" y="45569"/>
                    <a:pt x="38777" y="45569"/>
                    <a:pt x="38777" y="45569"/>
                  </a:cubicBezTo>
                  <a:cubicBezTo>
                    <a:pt x="38253" y="47088"/>
                    <a:pt x="38253" y="47088"/>
                    <a:pt x="38253" y="47088"/>
                  </a:cubicBezTo>
                  <a:cubicBezTo>
                    <a:pt x="37205" y="47848"/>
                    <a:pt x="37205" y="47848"/>
                    <a:pt x="37205" y="47848"/>
                  </a:cubicBezTo>
                  <a:cubicBezTo>
                    <a:pt x="36681" y="49367"/>
                    <a:pt x="36681" y="49367"/>
                    <a:pt x="36681" y="49367"/>
                  </a:cubicBezTo>
                  <a:cubicBezTo>
                    <a:pt x="36681" y="50126"/>
                    <a:pt x="36681" y="50126"/>
                    <a:pt x="36681" y="50126"/>
                  </a:cubicBezTo>
                  <a:cubicBezTo>
                    <a:pt x="35633" y="51645"/>
                    <a:pt x="35633" y="51645"/>
                    <a:pt x="35633" y="51645"/>
                  </a:cubicBezTo>
                  <a:cubicBezTo>
                    <a:pt x="35633" y="52405"/>
                    <a:pt x="35633" y="52405"/>
                    <a:pt x="35633" y="52405"/>
                  </a:cubicBezTo>
                  <a:cubicBezTo>
                    <a:pt x="36681" y="51645"/>
                    <a:pt x="36681" y="51645"/>
                    <a:pt x="36681" y="51645"/>
                  </a:cubicBezTo>
                  <a:cubicBezTo>
                    <a:pt x="36681" y="52405"/>
                    <a:pt x="36681" y="52405"/>
                    <a:pt x="36681" y="52405"/>
                  </a:cubicBezTo>
                  <a:cubicBezTo>
                    <a:pt x="37205" y="53164"/>
                    <a:pt x="37205" y="53164"/>
                    <a:pt x="37205" y="53164"/>
                  </a:cubicBezTo>
                  <a:cubicBezTo>
                    <a:pt x="35633" y="54683"/>
                    <a:pt x="35633" y="54683"/>
                    <a:pt x="35633" y="54683"/>
                  </a:cubicBezTo>
                  <a:cubicBezTo>
                    <a:pt x="35109" y="53164"/>
                    <a:pt x="35109" y="53164"/>
                    <a:pt x="35109" y="53164"/>
                  </a:cubicBezTo>
                  <a:cubicBezTo>
                    <a:pt x="34585" y="53164"/>
                    <a:pt x="34585" y="53164"/>
                    <a:pt x="34585" y="53164"/>
                  </a:cubicBezTo>
                  <a:cubicBezTo>
                    <a:pt x="34585" y="54683"/>
                    <a:pt x="34585" y="54683"/>
                    <a:pt x="34585" y="54683"/>
                  </a:cubicBezTo>
                  <a:cubicBezTo>
                    <a:pt x="33013" y="54683"/>
                    <a:pt x="33013" y="54683"/>
                    <a:pt x="33013" y="54683"/>
                  </a:cubicBezTo>
                  <a:cubicBezTo>
                    <a:pt x="31965" y="54683"/>
                    <a:pt x="31965" y="54683"/>
                    <a:pt x="31965" y="54683"/>
                  </a:cubicBezTo>
                  <a:cubicBezTo>
                    <a:pt x="33013" y="55443"/>
                    <a:pt x="33013" y="55443"/>
                    <a:pt x="33013" y="55443"/>
                  </a:cubicBezTo>
                  <a:cubicBezTo>
                    <a:pt x="31441" y="56962"/>
                    <a:pt x="31441" y="56962"/>
                    <a:pt x="31441" y="56962"/>
                  </a:cubicBezTo>
                  <a:cubicBezTo>
                    <a:pt x="31965" y="56962"/>
                    <a:pt x="31965" y="56962"/>
                    <a:pt x="31965" y="56962"/>
                  </a:cubicBezTo>
                  <a:cubicBezTo>
                    <a:pt x="33013" y="56962"/>
                    <a:pt x="33013" y="56962"/>
                    <a:pt x="33013" y="56962"/>
                  </a:cubicBezTo>
                  <a:cubicBezTo>
                    <a:pt x="34585" y="55443"/>
                    <a:pt x="34585" y="55443"/>
                    <a:pt x="34585" y="55443"/>
                  </a:cubicBezTo>
                  <a:cubicBezTo>
                    <a:pt x="35109" y="55443"/>
                    <a:pt x="35109" y="55443"/>
                    <a:pt x="35109" y="55443"/>
                  </a:cubicBezTo>
                  <a:cubicBezTo>
                    <a:pt x="33013" y="56962"/>
                    <a:pt x="33013" y="56962"/>
                    <a:pt x="33013" y="56962"/>
                  </a:cubicBezTo>
                  <a:cubicBezTo>
                    <a:pt x="31965" y="57721"/>
                    <a:pt x="31965" y="57721"/>
                    <a:pt x="31965" y="57721"/>
                  </a:cubicBezTo>
                  <a:cubicBezTo>
                    <a:pt x="33537" y="59240"/>
                    <a:pt x="33537" y="59240"/>
                    <a:pt x="33537" y="59240"/>
                  </a:cubicBezTo>
                  <a:cubicBezTo>
                    <a:pt x="33013" y="59240"/>
                    <a:pt x="33013" y="59240"/>
                    <a:pt x="33013" y="59240"/>
                  </a:cubicBezTo>
                  <a:cubicBezTo>
                    <a:pt x="33013" y="60000"/>
                    <a:pt x="33013" y="60000"/>
                    <a:pt x="33013" y="60000"/>
                  </a:cubicBezTo>
                  <a:cubicBezTo>
                    <a:pt x="31441" y="60759"/>
                    <a:pt x="31441" y="60759"/>
                    <a:pt x="31441" y="60759"/>
                  </a:cubicBezTo>
                  <a:cubicBezTo>
                    <a:pt x="31441" y="60000"/>
                    <a:pt x="31441" y="60000"/>
                    <a:pt x="31441" y="60000"/>
                  </a:cubicBezTo>
                  <a:cubicBezTo>
                    <a:pt x="29868" y="57721"/>
                    <a:pt x="29868" y="57721"/>
                    <a:pt x="29868" y="57721"/>
                  </a:cubicBezTo>
                  <a:cubicBezTo>
                    <a:pt x="29344" y="60000"/>
                    <a:pt x="29344" y="60000"/>
                    <a:pt x="29344" y="60000"/>
                  </a:cubicBezTo>
                  <a:cubicBezTo>
                    <a:pt x="28296" y="60000"/>
                    <a:pt x="28296" y="60000"/>
                    <a:pt x="28296" y="60000"/>
                  </a:cubicBezTo>
                  <a:cubicBezTo>
                    <a:pt x="27772" y="60759"/>
                    <a:pt x="27772" y="60759"/>
                    <a:pt x="27772" y="60759"/>
                  </a:cubicBezTo>
                  <a:cubicBezTo>
                    <a:pt x="26724" y="62278"/>
                    <a:pt x="26724" y="62278"/>
                    <a:pt x="26724" y="62278"/>
                  </a:cubicBezTo>
                  <a:cubicBezTo>
                    <a:pt x="26200" y="62278"/>
                    <a:pt x="26200" y="62278"/>
                    <a:pt x="26200" y="62278"/>
                  </a:cubicBezTo>
                  <a:cubicBezTo>
                    <a:pt x="26200" y="63037"/>
                    <a:pt x="26200" y="63037"/>
                    <a:pt x="26200" y="63037"/>
                  </a:cubicBezTo>
                  <a:cubicBezTo>
                    <a:pt x="25152" y="64556"/>
                    <a:pt x="25152" y="64556"/>
                    <a:pt x="25152" y="64556"/>
                  </a:cubicBezTo>
                  <a:cubicBezTo>
                    <a:pt x="24628" y="64556"/>
                    <a:pt x="24628" y="64556"/>
                    <a:pt x="24628" y="64556"/>
                  </a:cubicBezTo>
                  <a:cubicBezTo>
                    <a:pt x="23056" y="65316"/>
                    <a:pt x="23056" y="65316"/>
                    <a:pt x="23056" y="65316"/>
                  </a:cubicBezTo>
                  <a:cubicBezTo>
                    <a:pt x="23580" y="66075"/>
                    <a:pt x="23580" y="66075"/>
                    <a:pt x="23580" y="66075"/>
                  </a:cubicBezTo>
                  <a:cubicBezTo>
                    <a:pt x="25152" y="65316"/>
                    <a:pt x="25152" y="65316"/>
                    <a:pt x="25152" y="65316"/>
                  </a:cubicBezTo>
                  <a:cubicBezTo>
                    <a:pt x="24628" y="66835"/>
                    <a:pt x="24628" y="66835"/>
                    <a:pt x="24628" y="66835"/>
                  </a:cubicBezTo>
                  <a:cubicBezTo>
                    <a:pt x="26200" y="68354"/>
                    <a:pt x="26200" y="68354"/>
                    <a:pt x="26200" y="68354"/>
                  </a:cubicBezTo>
                  <a:cubicBezTo>
                    <a:pt x="27772" y="67594"/>
                    <a:pt x="27772" y="67594"/>
                    <a:pt x="27772" y="67594"/>
                  </a:cubicBezTo>
                  <a:cubicBezTo>
                    <a:pt x="29344" y="66835"/>
                    <a:pt x="29344" y="66835"/>
                    <a:pt x="29344" y="66835"/>
                  </a:cubicBezTo>
                  <a:cubicBezTo>
                    <a:pt x="29868" y="65316"/>
                    <a:pt x="29868" y="65316"/>
                    <a:pt x="29868" y="65316"/>
                  </a:cubicBezTo>
                  <a:cubicBezTo>
                    <a:pt x="29868" y="64556"/>
                    <a:pt x="29868" y="64556"/>
                    <a:pt x="29868" y="64556"/>
                  </a:cubicBezTo>
                  <a:cubicBezTo>
                    <a:pt x="30393" y="64556"/>
                    <a:pt x="30393" y="64556"/>
                    <a:pt x="30393" y="64556"/>
                  </a:cubicBezTo>
                  <a:cubicBezTo>
                    <a:pt x="31965" y="63037"/>
                    <a:pt x="31965" y="63037"/>
                    <a:pt x="31965" y="63037"/>
                  </a:cubicBezTo>
                  <a:cubicBezTo>
                    <a:pt x="33013" y="63037"/>
                    <a:pt x="33013" y="63037"/>
                    <a:pt x="33013" y="63037"/>
                  </a:cubicBezTo>
                  <a:cubicBezTo>
                    <a:pt x="31441" y="64556"/>
                    <a:pt x="31441" y="64556"/>
                    <a:pt x="31441" y="64556"/>
                  </a:cubicBezTo>
                  <a:cubicBezTo>
                    <a:pt x="30393" y="65316"/>
                    <a:pt x="30393" y="65316"/>
                    <a:pt x="30393" y="65316"/>
                  </a:cubicBezTo>
                  <a:cubicBezTo>
                    <a:pt x="31441" y="65316"/>
                    <a:pt x="31441" y="65316"/>
                    <a:pt x="31441" y="65316"/>
                  </a:cubicBezTo>
                  <a:cubicBezTo>
                    <a:pt x="31965" y="65316"/>
                    <a:pt x="31965" y="65316"/>
                    <a:pt x="31965" y="65316"/>
                  </a:cubicBezTo>
                  <a:cubicBezTo>
                    <a:pt x="29868" y="66835"/>
                    <a:pt x="29868" y="66835"/>
                    <a:pt x="29868" y="66835"/>
                  </a:cubicBezTo>
                  <a:cubicBezTo>
                    <a:pt x="28296" y="67594"/>
                    <a:pt x="28296" y="67594"/>
                    <a:pt x="28296" y="67594"/>
                  </a:cubicBezTo>
                  <a:cubicBezTo>
                    <a:pt x="29344" y="67594"/>
                    <a:pt x="29344" y="67594"/>
                    <a:pt x="29344" y="67594"/>
                  </a:cubicBezTo>
                  <a:cubicBezTo>
                    <a:pt x="29344" y="68354"/>
                    <a:pt x="29344" y="68354"/>
                    <a:pt x="29344" y="68354"/>
                  </a:cubicBezTo>
                  <a:cubicBezTo>
                    <a:pt x="26724" y="68354"/>
                    <a:pt x="26724" y="68354"/>
                    <a:pt x="26724" y="68354"/>
                  </a:cubicBezTo>
                  <a:cubicBezTo>
                    <a:pt x="26200" y="69873"/>
                    <a:pt x="26200" y="69873"/>
                    <a:pt x="26200" y="69873"/>
                  </a:cubicBezTo>
                  <a:cubicBezTo>
                    <a:pt x="25152" y="69873"/>
                    <a:pt x="25152" y="69873"/>
                    <a:pt x="25152" y="69873"/>
                  </a:cubicBezTo>
                  <a:cubicBezTo>
                    <a:pt x="24628" y="69873"/>
                    <a:pt x="24628" y="69873"/>
                    <a:pt x="24628" y="69873"/>
                  </a:cubicBezTo>
                  <a:cubicBezTo>
                    <a:pt x="24628" y="68354"/>
                    <a:pt x="24628" y="68354"/>
                    <a:pt x="24628" y="68354"/>
                  </a:cubicBezTo>
                  <a:cubicBezTo>
                    <a:pt x="24104" y="67594"/>
                    <a:pt x="24104" y="67594"/>
                    <a:pt x="24104" y="67594"/>
                  </a:cubicBezTo>
                  <a:cubicBezTo>
                    <a:pt x="21484" y="68354"/>
                    <a:pt x="21484" y="68354"/>
                    <a:pt x="21484" y="68354"/>
                  </a:cubicBezTo>
                  <a:cubicBezTo>
                    <a:pt x="22532" y="68354"/>
                    <a:pt x="22532" y="68354"/>
                    <a:pt x="22532" y="68354"/>
                  </a:cubicBezTo>
                  <a:cubicBezTo>
                    <a:pt x="21484" y="69873"/>
                    <a:pt x="21484" y="69873"/>
                    <a:pt x="21484" y="69873"/>
                  </a:cubicBezTo>
                  <a:cubicBezTo>
                    <a:pt x="22532" y="69873"/>
                    <a:pt x="22532" y="69873"/>
                    <a:pt x="22532" y="69873"/>
                  </a:cubicBezTo>
                  <a:cubicBezTo>
                    <a:pt x="20960" y="70632"/>
                    <a:pt x="20960" y="70632"/>
                    <a:pt x="20960" y="70632"/>
                  </a:cubicBezTo>
                  <a:cubicBezTo>
                    <a:pt x="20960" y="69873"/>
                    <a:pt x="20960" y="69873"/>
                    <a:pt x="20960" y="69873"/>
                  </a:cubicBezTo>
                  <a:cubicBezTo>
                    <a:pt x="19912" y="69873"/>
                    <a:pt x="19912" y="69873"/>
                    <a:pt x="19912" y="69873"/>
                  </a:cubicBezTo>
                  <a:cubicBezTo>
                    <a:pt x="19388" y="69873"/>
                    <a:pt x="19388" y="69873"/>
                    <a:pt x="19388" y="69873"/>
                  </a:cubicBezTo>
                  <a:cubicBezTo>
                    <a:pt x="18864" y="69873"/>
                    <a:pt x="18864" y="69873"/>
                    <a:pt x="18864" y="69873"/>
                  </a:cubicBezTo>
                  <a:cubicBezTo>
                    <a:pt x="18864" y="70632"/>
                    <a:pt x="18864" y="70632"/>
                    <a:pt x="18864" y="70632"/>
                  </a:cubicBezTo>
                  <a:cubicBezTo>
                    <a:pt x="19912" y="70632"/>
                    <a:pt x="19912" y="70632"/>
                    <a:pt x="19912" y="70632"/>
                  </a:cubicBezTo>
                  <a:cubicBezTo>
                    <a:pt x="17292" y="72151"/>
                    <a:pt x="17292" y="72151"/>
                    <a:pt x="17292" y="72151"/>
                  </a:cubicBezTo>
                  <a:cubicBezTo>
                    <a:pt x="17816" y="72911"/>
                    <a:pt x="17816" y="72911"/>
                    <a:pt x="17816" y="72911"/>
                  </a:cubicBezTo>
                  <a:cubicBezTo>
                    <a:pt x="18864" y="72911"/>
                    <a:pt x="18864" y="72911"/>
                    <a:pt x="18864" y="72911"/>
                  </a:cubicBezTo>
                  <a:cubicBezTo>
                    <a:pt x="17816" y="74430"/>
                    <a:pt x="17816" y="74430"/>
                    <a:pt x="17816" y="74430"/>
                  </a:cubicBezTo>
                  <a:cubicBezTo>
                    <a:pt x="17292" y="74430"/>
                    <a:pt x="17292" y="74430"/>
                    <a:pt x="17292" y="74430"/>
                  </a:cubicBezTo>
                  <a:cubicBezTo>
                    <a:pt x="17292" y="72911"/>
                    <a:pt x="17292" y="72911"/>
                    <a:pt x="17292" y="72911"/>
                  </a:cubicBezTo>
                  <a:cubicBezTo>
                    <a:pt x="16244" y="72151"/>
                    <a:pt x="16244" y="72151"/>
                    <a:pt x="16244" y="72151"/>
                  </a:cubicBezTo>
                  <a:cubicBezTo>
                    <a:pt x="15720" y="72151"/>
                    <a:pt x="15720" y="72151"/>
                    <a:pt x="15720" y="72151"/>
                  </a:cubicBezTo>
                  <a:cubicBezTo>
                    <a:pt x="15720" y="72911"/>
                    <a:pt x="15720" y="72911"/>
                    <a:pt x="15720" y="72911"/>
                  </a:cubicBezTo>
                  <a:cubicBezTo>
                    <a:pt x="16244" y="74430"/>
                    <a:pt x="16244" y="74430"/>
                    <a:pt x="16244" y="74430"/>
                  </a:cubicBezTo>
                  <a:cubicBezTo>
                    <a:pt x="17292" y="75189"/>
                    <a:pt x="17292" y="75189"/>
                    <a:pt x="17292" y="75189"/>
                  </a:cubicBezTo>
                  <a:cubicBezTo>
                    <a:pt x="15720" y="74430"/>
                    <a:pt x="15720" y="74430"/>
                    <a:pt x="15720" y="74430"/>
                  </a:cubicBezTo>
                  <a:cubicBezTo>
                    <a:pt x="15720" y="72911"/>
                    <a:pt x="15720" y="72911"/>
                    <a:pt x="15720" y="72911"/>
                  </a:cubicBezTo>
                  <a:cubicBezTo>
                    <a:pt x="14148" y="72911"/>
                    <a:pt x="14148" y="72911"/>
                    <a:pt x="14148" y="72911"/>
                  </a:cubicBezTo>
                  <a:cubicBezTo>
                    <a:pt x="13100" y="74430"/>
                    <a:pt x="13100" y="74430"/>
                    <a:pt x="13100" y="74430"/>
                  </a:cubicBezTo>
                  <a:cubicBezTo>
                    <a:pt x="12576" y="72911"/>
                    <a:pt x="12576" y="72911"/>
                    <a:pt x="12576" y="72911"/>
                  </a:cubicBezTo>
                  <a:cubicBezTo>
                    <a:pt x="11004" y="72911"/>
                    <a:pt x="11004" y="72911"/>
                    <a:pt x="11004" y="72911"/>
                  </a:cubicBezTo>
                  <a:cubicBezTo>
                    <a:pt x="10480" y="74430"/>
                    <a:pt x="10480" y="74430"/>
                    <a:pt x="10480" y="74430"/>
                  </a:cubicBezTo>
                  <a:cubicBezTo>
                    <a:pt x="12052" y="75189"/>
                    <a:pt x="12052" y="75189"/>
                    <a:pt x="12052" y="75189"/>
                  </a:cubicBezTo>
                  <a:cubicBezTo>
                    <a:pt x="12576" y="75189"/>
                    <a:pt x="12576" y="75189"/>
                    <a:pt x="12576" y="75189"/>
                  </a:cubicBezTo>
                  <a:cubicBezTo>
                    <a:pt x="13100" y="75949"/>
                    <a:pt x="13100" y="75949"/>
                    <a:pt x="13100" y="75949"/>
                  </a:cubicBezTo>
                  <a:cubicBezTo>
                    <a:pt x="12576" y="77468"/>
                    <a:pt x="12576" y="77468"/>
                    <a:pt x="12576" y="77468"/>
                  </a:cubicBezTo>
                  <a:cubicBezTo>
                    <a:pt x="10480" y="75949"/>
                    <a:pt x="10480" y="75949"/>
                    <a:pt x="10480" y="75949"/>
                  </a:cubicBezTo>
                  <a:cubicBezTo>
                    <a:pt x="8908" y="75949"/>
                    <a:pt x="8908" y="75949"/>
                    <a:pt x="8908" y="75949"/>
                  </a:cubicBezTo>
                  <a:cubicBezTo>
                    <a:pt x="7336" y="75949"/>
                    <a:pt x="7336" y="75949"/>
                    <a:pt x="7336" y="75949"/>
                  </a:cubicBezTo>
                  <a:cubicBezTo>
                    <a:pt x="7860" y="77468"/>
                    <a:pt x="7860" y="77468"/>
                    <a:pt x="7860" y="77468"/>
                  </a:cubicBezTo>
                  <a:cubicBezTo>
                    <a:pt x="8908" y="77468"/>
                    <a:pt x="8908" y="77468"/>
                    <a:pt x="8908" y="77468"/>
                  </a:cubicBezTo>
                  <a:cubicBezTo>
                    <a:pt x="6812" y="78227"/>
                    <a:pt x="6812" y="78227"/>
                    <a:pt x="6812" y="78227"/>
                  </a:cubicBezTo>
                  <a:cubicBezTo>
                    <a:pt x="7860" y="78227"/>
                    <a:pt x="7860" y="78227"/>
                    <a:pt x="7860" y="78227"/>
                  </a:cubicBezTo>
                  <a:cubicBezTo>
                    <a:pt x="7860" y="79746"/>
                    <a:pt x="7860" y="79746"/>
                    <a:pt x="7860" y="79746"/>
                  </a:cubicBezTo>
                  <a:cubicBezTo>
                    <a:pt x="7860" y="80506"/>
                    <a:pt x="7860" y="80506"/>
                    <a:pt x="7860" y="80506"/>
                  </a:cubicBezTo>
                  <a:cubicBezTo>
                    <a:pt x="7336" y="79746"/>
                    <a:pt x="7336" y="79746"/>
                    <a:pt x="7336" y="79746"/>
                  </a:cubicBezTo>
                  <a:cubicBezTo>
                    <a:pt x="5764" y="79746"/>
                    <a:pt x="5764" y="79746"/>
                    <a:pt x="5764" y="79746"/>
                  </a:cubicBezTo>
                  <a:cubicBezTo>
                    <a:pt x="5764" y="80506"/>
                    <a:pt x="5764" y="80506"/>
                    <a:pt x="5764" y="80506"/>
                  </a:cubicBezTo>
                  <a:cubicBezTo>
                    <a:pt x="7336" y="82025"/>
                    <a:pt x="7336" y="82025"/>
                    <a:pt x="7336" y="82025"/>
                  </a:cubicBezTo>
                  <a:cubicBezTo>
                    <a:pt x="5764" y="82025"/>
                    <a:pt x="5764" y="82025"/>
                    <a:pt x="5764" y="82025"/>
                  </a:cubicBezTo>
                  <a:cubicBezTo>
                    <a:pt x="5240" y="80506"/>
                    <a:pt x="5240" y="80506"/>
                    <a:pt x="5240" y="80506"/>
                  </a:cubicBezTo>
                  <a:cubicBezTo>
                    <a:pt x="4192" y="80506"/>
                    <a:pt x="4192" y="80506"/>
                    <a:pt x="4192" y="80506"/>
                  </a:cubicBezTo>
                  <a:cubicBezTo>
                    <a:pt x="4192" y="82025"/>
                    <a:pt x="4192" y="82025"/>
                    <a:pt x="4192" y="82025"/>
                  </a:cubicBezTo>
                  <a:cubicBezTo>
                    <a:pt x="3668" y="80506"/>
                    <a:pt x="3668" y="80506"/>
                    <a:pt x="3668" y="80506"/>
                  </a:cubicBezTo>
                  <a:cubicBezTo>
                    <a:pt x="2620" y="80506"/>
                    <a:pt x="2620" y="80506"/>
                    <a:pt x="2620" y="80506"/>
                  </a:cubicBezTo>
                  <a:cubicBezTo>
                    <a:pt x="2620" y="82025"/>
                    <a:pt x="2620" y="82025"/>
                    <a:pt x="2620" y="82025"/>
                  </a:cubicBezTo>
                  <a:cubicBezTo>
                    <a:pt x="1572" y="82784"/>
                    <a:pt x="1572" y="82784"/>
                    <a:pt x="1572" y="82784"/>
                  </a:cubicBezTo>
                  <a:cubicBezTo>
                    <a:pt x="2096" y="83544"/>
                    <a:pt x="2096" y="83544"/>
                    <a:pt x="2096" y="83544"/>
                  </a:cubicBezTo>
                  <a:cubicBezTo>
                    <a:pt x="1572" y="84303"/>
                    <a:pt x="1572" y="84303"/>
                    <a:pt x="1572" y="84303"/>
                  </a:cubicBezTo>
                  <a:cubicBezTo>
                    <a:pt x="1572" y="85063"/>
                    <a:pt x="1572" y="85063"/>
                    <a:pt x="1572" y="85063"/>
                  </a:cubicBezTo>
                  <a:cubicBezTo>
                    <a:pt x="524" y="85063"/>
                    <a:pt x="524" y="85063"/>
                    <a:pt x="524" y="85063"/>
                  </a:cubicBezTo>
                  <a:cubicBezTo>
                    <a:pt x="524" y="85822"/>
                    <a:pt x="524" y="85822"/>
                    <a:pt x="524" y="85822"/>
                  </a:cubicBezTo>
                  <a:cubicBezTo>
                    <a:pt x="1572" y="85822"/>
                    <a:pt x="1572" y="85822"/>
                    <a:pt x="1572" y="85822"/>
                  </a:cubicBezTo>
                  <a:cubicBezTo>
                    <a:pt x="2096" y="85822"/>
                    <a:pt x="2096" y="85822"/>
                    <a:pt x="2096" y="85822"/>
                  </a:cubicBezTo>
                  <a:cubicBezTo>
                    <a:pt x="2096" y="87341"/>
                    <a:pt x="2096" y="87341"/>
                    <a:pt x="2096" y="87341"/>
                  </a:cubicBezTo>
                  <a:cubicBezTo>
                    <a:pt x="524" y="88101"/>
                    <a:pt x="524" y="88101"/>
                    <a:pt x="524" y="88101"/>
                  </a:cubicBezTo>
                  <a:cubicBezTo>
                    <a:pt x="1572" y="88101"/>
                    <a:pt x="1572" y="88101"/>
                    <a:pt x="1572" y="88101"/>
                  </a:cubicBezTo>
                  <a:cubicBezTo>
                    <a:pt x="2096" y="88101"/>
                    <a:pt x="2096" y="88101"/>
                    <a:pt x="2096" y="88101"/>
                  </a:cubicBezTo>
                  <a:cubicBezTo>
                    <a:pt x="3668" y="88101"/>
                    <a:pt x="3668" y="88101"/>
                    <a:pt x="3668" y="88101"/>
                  </a:cubicBezTo>
                  <a:cubicBezTo>
                    <a:pt x="524" y="89620"/>
                    <a:pt x="524" y="89620"/>
                    <a:pt x="524" y="89620"/>
                  </a:cubicBezTo>
                  <a:cubicBezTo>
                    <a:pt x="1572" y="89620"/>
                    <a:pt x="1572" y="89620"/>
                    <a:pt x="1572" y="89620"/>
                  </a:cubicBezTo>
                  <a:cubicBezTo>
                    <a:pt x="524" y="90379"/>
                    <a:pt x="524" y="90379"/>
                    <a:pt x="524" y="90379"/>
                  </a:cubicBezTo>
                  <a:cubicBezTo>
                    <a:pt x="2096" y="90379"/>
                    <a:pt x="2096" y="90379"/>
                    <a:pt x="2096" y="90379"/>
                  </a:cubicBezTo>
                  <a:cubicBezTo>
                    <a:pt x="2620" y="90379"/>
                    <a:pt x="2620" y="90379"/>
                    <a:pt x="2620" y="90379"/>
                  </a:cubicBezTo>
                  <a:cubicBezTo>
                    <a:pt x="5240" y="90379"/>
                    <a:pt x="5240" y="90379"/>
                    <a:pt x="5240" y="90379"/>
                  </a:cubicBezTo>
                  <a:cubicBezTo>
                    <a:pt x="2620" y="91898"/>
                    <a:pt x="2620" y="91898"/>
                    <a:pt x="2620" y="91898"/>
                  </a:cubicBezTo>
                  <a:cubicBezTo>
                    <a:pt x="1572" y="91898"/>
                    <a:pt x="1572" y="91898"/>
                    <a:pt x="1572" y="91898"/>
                  </a:cubicBezTo>
                  <a:cubicBezTo>
                    <a:pt x="524" y="92658"/>
                    <a:pt x="524" y="92658"/>
                    <a:pt x="524" y="92658"/>
                  </a:cubicBezTo>
                  <a:cubicBezTo>
                    <a:pt x="524" y="93417"/>
                    <a:pt x="524" y="93417"/>
                    <a:pt x="524" y="93417"/>
                  </a:cubicBezTo>
                  <a:cubicBezTo>
                    <a:pt x="0" y="93417"/>
                    <a:pt x="0" y="93417"/>
                    <a:pt x="0" y="93417"/>
                  </a:cubicBezTo>
                  <a:cubicBezTo>
                    <a:pt x="524" y="94936"/>
                    <a:pt x="524" y="94936"/>
                    <a:pt x="524" y="94936"/>
                  </a:cubicBezTo>
                  <a:cubicBezTo>
                    <a:pt x="1572" y="95696"/>
                    <a:pt x="1572" y="95696"/>
                    <a:pt x="1572" y="95696"/>
                  </a:cubicBezTo>
                  <a:cubicBezTo>
                    <a:pt x="2620" y="94936"/>
                    <a:pt x="2620" y="94936"/>
                    <a:pt x="2620" y="94936"/>
                  </a:cubicBezTo>
                  <a:cubicBezTo>
                    <a:pt x="3668" y="93417"/>
                    <a:pt x="3668" y="93417"/>
                    <a:pt x="3668" y="93417"/>
                  </a:cubicBezTo>
                  <a:cubicBezTo>
                    <a:pt x="3668" y="95696"/>
                    <a:pt x="3668" y="95696"/>
                    <a:pt x="3668" y="95696"/>
                  </a:cubicBezTo>
                  <a:cubicBezTo>
                    <a:pt x="2620" y="97215"/>
                    <a:pt x="2620" y="97215"/>
                    <a:pt x="2620" y="97215"/>
                  </a:cubicBezTo>
                  <a:cubicBezTo>
                    <a:pt x="2096" y="97215"/>
                    <a:pt x="2096" y="97215"/>
                    <a:pt x="2096" y="97215"/>
                  </a:cubicBezTo>
                  <a:cubicBezTo>
                    <a:pt x="2096" y="95696"/>
                    <a:pt x="2096" y="95696"/>
                    <a:pt x="2096" y="95696"/>
                  </a:cubicBezTo>
                  <a:cubicBezTo>
                    <a:pt x="524" y="97974"/>
                    <a:pt x="524" y="97974"/>
                    <a:pt x="524" y="97974"/>
                  </a:cubicBezTo>
                  <a:cubicBezTo>
                    <a:pt x="1572" y="97974"/>
                    <a:pt x="1572" y="97974"/>
                    <a:pt x="1572" y="97974"/>
                  </a:cubicBezTo>
                  <a:cubicBezTo>
                    <a:pt x="2096" y="99493"/>
                    <a:pt x="2096" y="99493"/>
                    <a:pt x="2096" y="99493"/>
                  </a:cubicBezTo>
                  <a:cubicBezTo>
                    <a:pt x="2620" y="99493"/>
                    <a:pt x="2620" y="99493"/>
                    <a:pt x="2620" y="99493"/>
                  </a:cubicBezTo>
                  <a:cubicBezTo>
                    <a:pt x="3668" y="100253"/>
                    <a:pt x="3668" y="100253"/>
                    <a:pt x="3668" y="100253"/>
                  </a:cubicBezTo>
                  <a:cubicBezTo>
                    <a:pt x="4192" y="101012"/>
                    <a:pt x="4192" y="101012"/>
                    <a:pt x="4192" y="101012"/>
                  </a:cubicBezTo>
                  <a:cubicBezTo>
                    <a:pt x="5240" y="99493"/>
                    <a:pt x="5240" y="99493"/>
                    <a:pt x="5240" y="99493"/>
                  </a:cubicBezTo>
                  <a:cubicBezTo>
                    <a:pt x="6812" y="97215"/>
                    <a:pt x="6812" y="97215"/>
                    <a:pt x="6812" y="97215"/>
                  </a:cubicBezTo>
                  <a:cubicBezTo>
                    <a:pt x="7860" y="97215"/>
                    <a:pt x="7860" y="97215"/>
                    <a:pt x="7860" y="97215"/>
                  </a:cubicBezTo>
                  <a:cubicBezTo>
                    <a:pt x="8908" y="97215"/>
                    <a:pt x="8908" y="97215"/>
                    <a:pt x="8908" y="97215"/>
                  </a:cubicBezTo>
                  <a:cubicBezTo>
                    <a:pt x="11004" y="97215"/>
                    <a:pt x="11004" y="97215"/>
                    <a:pt x="11004" y="97215"/>
                  </a:cubicBezTo>
                  <a:cubicBezTo>
                    <a:pt x="8908" y="97974"/>
                    <a:pt x="8908" y="97974"/>
                    <a:pt x="8908" y="97974"/>
                  </a:cubicBezTo>
                  <a:cubicBezTo>
                    <a:pt x="7860" y="100253"/>
                    <a:pt x="7860" y="100253"/>
                    <a:pt x="7860" y="100253"/>
                  </a:cubicBezTo>
                  <a:cubicBezTo>
                    <a:pt x="7860" y="97974"/>
                    <a:pt x="7860" y="97974"/>
                    <a:pt x="7860" y="97974"/>
                  </a:cubicBezTo>
                  <a:cubicBezTo>
                    <a:pt x="7860" y="97215"/>
                    <a:pt x="7860" y="97215"/>
                    <a:pt x="7860" y="97215"/>
                  </a:cubicBezTo>
                  <a:cubicBezTo>
                    <a:pt x="6812" y="99493"/>
                    <a:pt x="6812" y="99493"/>
                    <a:pt x="6812" y="99493"/>
                  </a:cubicBezTo>
                  <a:cubicBezTo>
                    <a:pt x="5764" y="99493"/>
                    <a:pt x="5764" y="99493"/>
                    <a:pt x="5764" y="99493"/>
                  </a:cubicBezTo>
                  <a:cubicBezTo>
                    <a:pt x="6812" y="100253"/>
                    <a:pt x="6812" y="100253"/>
                    <a:pt x="6812" y="100253"/>
                  </a:cubicBezTo>
                  <a:cubicBezTo>
                    <a:pt x="4192" y="101012"/>
                    <a:pt x="4192" y="101012"/>
                    <a:pt x="4192" y="101012"/>
                  </a:cubicBezTo>
                  <a:cubicBezTo>
                    <a:pt x="3668" y="102531"/>
                    <a:pt x="3668" y="102531"/>
                    <a:pt x="3668" y="102531"/>
                  </a:cubicBezTo>
                  <a:cubicBezTo>
                    <a:pt x="4192" y="103291"/>
                    <a:pt x="4192" y="103291"/>
                    <a:pt x="4192" y="103291"/>
                  </a:cubicBezTo>
                  <a:cubicBezTo>
                    <a:pt x="4192" y="104810"/>
                    <a:pt x="4192" y="104810"/>
                    <a:pt x="4192" y="104810"/>
                  </a:cubicBezTo>
                  <a:cubicBezTo>
                    <a:pt x="3668" y="104810"/>
                    <a:pt x="3668" y="104810"/>
                    <a:pt x="3668" y="104810"/>
                  </a:cubicBezTo>
                  <a:cubicBezTo>
                    <a:pt x="2620" y="104810"/>
                    <a:pt x="2620" y="104810"/>
                    <a:pt x="2620" y="104810"/>
                  </a:cubicBezTo>
                  <a:cubicBezTo>
                    <a:pt x="2096" y="105569"/>
                    <a:pt x="2096" y="105569"/>
                    <a:pt x="2096" y="105569"/>
                  </a:cubicBezTo>
                  <a:cubicBezTo>
                    <a:pt x="2620" y="103291"/>
                    <a:pt x="2620" y="103291"/>
                    <a:pt x="2620" y="103291"/>
                  </a:cubicBezTo>
                  <a:cubicBezTo>
                    <a:pt x="1572" y="104810"/>
                    <a:pt x="1572" y="104810"/>
                    <a:pt x="1572" y="104810"/>
                  </a:cubicBezTo>
                  <a:cubicBezTo>
                    <a:pt x="1572" y="107088"/>
                    <a:pt x="1572" y="107088"/>
                    <a:pt x="1572" y="107088"/>
                  </a:cubicBezTo>
                  <a:cubicBezTo>
                    <a:pt x="1572" y="107848"/>
                    <a:pt x="1572" y="107848"/>
                    <a:pt x="1572" y="107848"/>
                  </a:cubicBezTo>
                  <a:cubicBezTo>
                    <a:pt x="2096" y="107848"/>
                    <a:pt x="2096" y="107848"/>
                    <a:pt x="2096" y="107848"/>
                  </a:cubicBezTo>
                  <a:cubicBezTo>
                    <a:pt x="2620" y="107848"/>
                    <a:pt x="2620" y="107848"/>
                    <a:pt x="2620" y="107848"/>
                  </a:cubicBezTo>
                  <a:cubicBezTo>
                    <a:pt x="4192" y="107848"/>
                    <a:pt x="4192" y="107848"/>
                    <a:pt x="4192" y="107848"/>
                  </a:cubicBezTo>
                  <a:cubicBezTo>
                    <a:pt x="4192" y="107088"/>
                    <a:pt x="4192" y="107088"/>
                    <a:pt x="4192" y="107088"/>
                  </a:cubicBezTo>
                  <a:cubicBezTo>
                    <a:pt x="5240" y="107088"/>
                    <a:pt x="5240" y="107088"/>
                    <a:pt x="5240" y="107088"/>
                  </a:cubicBezTo>
                  <a:cubicBezTo>
                    <a:pt x="5764" y="105569"/>
                    <a:pt x="5764" y="105569"/>
                    <a:pt x="5764" y="105569"/>
                  </a:cubicBezTo>
                  <a:cubicBezTo>
                    <a:pt x="6812" y="105569"/>
                    <a:pt x="6812" y="105569"/>
                    <a:pt x="6812" y="105569"/>
                  </a:cubicBezTo>
                  <a:cubicBezTo>
                    <a:pt x="7336" y="105569"/>
                    <a:pt x="7336" y="105569"/>
                    <a:pt x="7336" y="105569"/>
                  </a:cubicBezTo>
                  <a:cubicBezTo>
                    <a:pt x="5240" y="107848"/>
                    <a:pt x="5240" y="107848"/>
                    <a:pt x="5240" y="107848"/>
                  </a:cubicBezTo>
                  <a:cubicBezTo>
                    <a:pt x="5764" y="107848"/>
                    <a:pt x="5764" y="107848"/>
                    <a:pt x="5764" y="107848"/>
                  </a:cubicBezTo>
                  <a:cubicBezTo>
                    <a:pt x="6812" y="107848"/>
                    <a:pt x="6812" y="107848"/>
                    <a:pt x="6812" y="107848"/>
                  </a:cubicBezTo>
                  <a:cubicBezTo>
                    <a:pt x="7336" y="107848"/>
                    <a:pt x="7336" y="107848"/>
                    <a:pt x="7336" y="107848"/>
                  </a:cubicBezTo>
                  <a:cubicBezTo>
                    <a:pt x="5764" y="108607"/>
                    <a:pt x="5764" y="108607"/>
                    <a:pt x="5764" y="108607"/>
                  </a:cubicBezTo>
                  <a:cubicBezTo>
                    <a:pt x="4192" y="110126"/>
                    <a:pt x="4192" y="110126"/>
                    <a:pt x="4192" y="110126"/>
                  </a:cubicBezTo>
                  <a:cubicBezTo>
                    <a:pt x="5240" y="110126"/>
                    <a:pt x="5240" y="110126"/>
                    <a:pt x="5240" y="110126"/>
                  </a:cubicBezTo>
                  <a:cubicBezTo>
                    <a:pt x="5240" y="110886"/>
                    <a:pt x="5240" y="110886"/>
                    <a:pt x="5240" y="110886"/>
                  </a:cubicBezTo>
                  <a:cubicBezTo>
                    <a:pt x="5764" y="112405"/>
                    <a:pt x="5764" y="112405"/>
                    <a:pt x="5764" y="112405"/>
                  </a:cubicBezTo>
                  <a:cubicBezTo>
                    <a:pt x="4192" y="110886"/>
                    <a:pt x="4192" y="110886"/>
                    <a:pt x="4192" y="110886"/>
                  </a:cubicBezTo>
                  <a:cubicBezTo>
                    <a:pt x="2620" y="110886"/>
                    <a:pt x="2620" y="110886"/>
                    <a:pt x="2620" y="110886"/>
                  </a:cubicBezTo>
                  <a:cubicBezTo>
                    <a:pt x="2620" y="112405"/>
                    <a:pt x="2620" y="112405"/>
                    <a:pt x="2620" y="112405"/>
                  </a:cubicBezTo>
                  <a:cubicBezTo>
                    <a:pt x="2620" y="113164"/>
                    <a:pt x="2620" y="113164"/>
                    <a:pt x="2620" y="113164"/>
                  </a:cubicBezTo>
                  <a:cubicBezTo>
                    <a:pt x="4192" y="116962"/>
                    <a:pt x="4192" y="116962"/>
                    <a:pt x="4192" y="116962"/>
                  </a:cubicBezTo>
                  <a:cubicBezTo>
                    <a:pt x="6812" y="117721"/>
                    <a:pt x="6812" y="117721"/>
                    <a:pt x="6812" y="117721"/>
                  </a:cubicBezTo>
                  <a:cubicBezTo>
                    <a:pt x="7860" y="117721"/>
                    <a:pt x="7860" y="117721"/>
                    <a:pt x="7860" y="117721"/>
                  </a:cubicBezTo>
                  <a:cubicBezTo>
                    <a:pt x="8908" y="117721"/>
                    <a:pt x="8908" y="117721"/>
                    <a:pt x="8908" y="117721"/>
                  </a:cubicBezTo>
                  <a:cubicBezTo>
                    <a:pt x="7860" y="118481"/>
                    <a:pt x="7860" y="118481"/>
                    <a:pt x="7860" y="118481"/>
                  </a:cubicBezTo>
                  <a:cubicBezTo>
                    <a:pt x="9432" y="120000"/>
                    <a:pt x="9432" y="120000"/>
                    <a:pt x="9432" y="120000"/>
                  </a:cubicBezTo>
                  <a:cubicBezTo>
                    <a:pt x="11004" y="120000"/>
                    <a:pt x="11004" y="120000"/>
                    <a:pt x="11004" y="120000"/>
                  </a:cubicBezTo>
                  <a:cubicBezTo>
                    <a:pt x="12576" y="120000"/>
                    <a:pt x="12576" y="120000"/>
                    <a:pt x="12576" y="120000"/>
                  </a:cubicBezTo>
                  <a:cubicBezTo>
                    <a:pt x="14672" y="120000"/>
                    <a:pt x="14672" y="120000"/>
                    <a:pt x="14672" y="120000"/>
                  </a:cubicBezTo>
                  <a:cubicBezTo>
                    <a:pt x="17816" y="117721"/>
                    <a:pt x="17816" y="117721"/>
                    <a:pt x="17816" y="117721"/>
                  </a:cubicBezTo>
                  <a:cubicBezTo>
                    <a:pt x="19388" y="115443"/>
                    <a:pt x="19388" y="115443"/>
                    <a:pt x="19388" y="115443"/>
                  </a:cubicBezTo>
                  <a:cubicBezTo>
                    <a:pt x="20960" y="114683"/>
                    <a:pt x="20960" y="114683"/>
                    <a:pt x="20960" y="114683"/>
                  </a:cubicBezTo>
                  <a:cubicBezTo>
                    <a:pt x="20960" y="113164"/>
                    <a:pt x="20960" y="113164"/>
                    <a:pt x="20960" y="113164"/>
                  </a:cubicBezTo>
                  <a:cubicBezTo>
                    <a:pt x="22532" y="113164"/>
                    <a:pt x="22532" y="113164"/>
                    <a:pt x="22532" y="113164"/>
                  </a:cubicBezTo>
                  <a:cubicBezTo>
                    <a:pt x="21484" y="112405"/>
                    <a:pt x="21484" y="112405"/>
                    <a:pt x="21484" y="112405"/>
                  </a:cubicBezTo>
                  <a:cubicBezTo>
                    <a:pt x="23056" y="110886"/>
                    <a:pt x="23056" y="110886"/>
                    <a:pt x="23056" y="110886"/>
                  </a:cubicBezTo>
                  <a:cubicBezTo>
                    <a:pt x="23056" y="110126"/>
                    <a:pt x="23056" y="110126"/>
                    <a:pt x="23056" y="110126"/>
                  </a:cubicBezTo>
                  <a:cubicBezTo>
                    <a:pt x="24628" y="110886"/>
                    <a:pt x="24628" y="110886"/>
                    <a:pt x="24628" y="110886"/>
                  </a:cubicBezTo>
                  <a:cubicBezTo>
                    <a:pt x="25152" y="110886"/>
                    <a:pt x="25152" y="110886"/>
                    <a:pt x="25152" y="110886"/>
                  </a:cubicBezTo>
                  <a:cubicBezTo>
                    <a:pt x="25152" y="110126"/>
                    <a:pt x="25152" y="110126"/>
                    <a:pt x="25152" y="110126"/>
                  </a:cubicBezTo>
                  <a:cubicBezTo>
                    <a:pt x="26724" y="108607"/>
                    <a:pt x="26724" y="108607"/>
                    <a:pt x="26724" y="108607"/>
                  </a:cubicBezTo>
                  <a:cubicBezTo>
                    <a:pt x="27772" y="107088"/>
                    <a:pt x="27772" y="107088"/>
                    <a:pt x="27772" y="107088"/>
                  </a:cubicBezTo>
                  <a:cubicBezTo>
                    <a:pt x="26200" y="105569"/>
                    <a:pt x="26200" y="105569"/>
                    <a:pt x="26200" y="105569"/>
                  </a:cubicBezTo>
                  <a:cubicBezTo>
                    <a:pt x="26724" y="105569"/>
                    <a:pt x="26724" y="105569"/>
                    <a:pt x="26724" y="105569"/>
                  </a:cubicBezTo>
                  <a:cubicBezTo>
                    <a:pt x="27772" y="104810"/>
                    <a:pt x="27772" y="104810"/>
                    <a:pt x="27772" y="104810"/>
                  </a:cubicBezTo>
                  <a:cubicBezTo>
                    <a:pt x="27772" y="105569"/>
                    <a:pt x="27772" y="105569"/>
                    <a:pt x="27772" y="105569"/>
                  </a:cubicBezTo>
                  <a:cubicBezTo>
                    <a:pt x="28296" y="104810"/>
                    <a:pt x="28296" y="104810"/>
                    <a:pt x="28296" y="104810"/>
                  </a:cubicBezTo>
                  <a:cubicBezTo>
                    <a:pt x="27772" y="103291"/>
                    <a:pt x="27772" y="103291"/>
                    <a:pt x="27772" y="103291"/>
                  </a:cubicBezTo>
                  <a:cubicBezTo>
                    <a:pt x="28296" y="102531"/>
                    <a:pt x="28296" y="102531"/>
                    <a:pt x="28296" y="102531"/>
                  </a:cubicBezTo>
                  <a:cubicBezTo>
                    <a:pt x="29344" y="102531"/>
                    <a:pt x="29344" y="102531"/>
                    <a:pt x="29344" y="102531"/>
                  </a:cubicBezTo>
                  <a:cubicBezTo>
                    <a:pt x="28296" y="103291"/>
                    <a:pt x="28296" y="103291"/>
                    <a:pt x="28296" y="103291"/>
                  </a:cubicBezTo>
                  <a:cubicBezTo>
                    <a:pt x="28296" y="104810"/>
                    <a:pt x="28296" y="104810"/>
                    <a:pt x="28296" y="104810"/>
                  </a:cubicBezTo>
                  <a:cubicBezTo>
                    <a:pt x="28296" y="107088"/>
                    <a:pt x="28296" y="107088"/>
                    <a:pt x="28296" y="107088"/>
                  </a:cubicBezTo>
                  <a:cubicBezTo>
                    <a:pt x="29344" y="108607"/>
                    <a:pt x="29344" y="108607"/>
                    <a:pt x="29344" y="108607"/>
                  </a:cubicBezTo>
                  <a:cubicBezTo>
                    <a:pt x="30393" y="110126"/>
                    <a:pt x="30393" y="110126"/>
                    <a:pt x="30393" y="110126"/>
                  </a:cubicBezTo>
                  <a:cubicBezTo>
                    <a:pt x="31441" y="110126"/>
                    <a:pt x="31441" y="110126"/>
                    <a:pt x="31441" y="110126"/>
                  </a:cubicBezTo>
                  <a:cubicBezTo>
                    <a:pt x="31441" y="110126"/>
                    <a:pt x="31441" y="110126"/>
                    <a:pt x="31441" y="110126"/>
                  </a:cubicBezTo>
                  <a:cubicBezTo>
                    <a:pt x="31441" y="110126"/>
                    <a:pt x="31441" y="110126"/>
                    <a:pt x="31441" y="110126"/>
                  </a:cubicBezTo>
                  <a:cubicBezTo>
                    <a:pt x="31965" y="110126"/>
                    <a:pt x="31965" y="110126"/>
                    <a:pt x="31965" y="110126"/>
                  </a:cubicBezTo>
                  <a:cubicBezTo>
                    <a:pt x="31965" y="110886"/>
                    <a:pt x="31965" y="110886"/>
                    <a:pt x="31965" y="110886"/>
                  </a:cubicBezTo>
                  <a:cubicBezTo>
                    <a:pt x="33013" y="112405"/>
                    <a:pt x="33013" y="112405"/>
                    <a:pt x="33013" y="112405"/>
                  </a:cubicBezTo>
                  <a:cubicBezTo>
                    <a:pt x="33537" y="110886"/>
                    <a:pt x="33537" y="110886"/>
                    <a:pt x="33537" y="110886"/>
                  </a:cubicBezTo>
                  <a:cubicBezTo>
                    <a:pt x="34585" y="110126"/>
                    <a:pt x="34585" y="110126"/>
                    <a:pt x="34585" y="110126"/>
                  </a:cubicBezTo>
                  <a:cubicBezTo>
                    <a:pt x="34585" y="107088"/>
                    <a:pt x="34585" y="107088"/>
                    <a:pt x="34585" y="107088"/>
                  </a:cubicBezTo>
                  <a:cubicBezTo>
                    <a:pt x="33537" y="105569"/>
                    <a:pt x="33537" y="105569"/>
                    <a:pt x="33537" y="105569"/>
                  </a:cubicBezTo>
                  <a:cubicBezTo>
                    <a:pt x="34585" y="104810"/>
                    <a:pt x="34585" y="104810"/>
                    <a:pt x="34585" y="104810"/>
                  </a:cubicBezTo>
                  <a:cubicBezTo>
                    <a:pt x="34585" y="103291"/>
                    <a:pt x="34585" y="103291"/>
                    <a:pt x="34585" y="103291"/>
                  </a:cubicBezTo>
                  <a:cubicBezTo>
                    <a:pt x="35109" y="102531"/>
                    <a:pt x="35109" y="102531"/>
                    <a:pt x="35109" y="102531"/>
                  </a:cubicBezTo>
                  <a:cubicBezTo>
                    <a:pt x="35633" y="101012"/>
                    <a:pt x="35633" y="101012"/>
                    <a:pt x="35633" y="101012"/>
                  </a:cubicBezTo>
                  <a:cubicBezTo>
                    <a:pt x="36681" y="101012"/>
                    <a:pt x="36681" y="101012"/>
                    <a:pt x="36681" y="101012"/>
                  </a:cubicBezTo>
                  <a:cubicBezTo>
                    <a:pt x="37205" y="100253"/>
                    <a:pt x="37205" y="100253"/>
                    <a:pt x="37205" y="100253"/>
                  </a:cubicBezTo>
                  <a:cubicBezTo>
                    <a:pt x="38253" y="97215"/>
                    <a:pt x="38253" y="97215"/>
                    <a:pt x="38253" y="97215"/>
                  </a:cubicBezTo>
                  <a:cubicBezTo>
                    <a:pt x="37205" y="94936"/>
                    <a:pt x="37205" y="94936"/>
                    <a:pt x="37205" y="94936"/>
                  </a:cubicBezTo>
                  <a:cubicBezTo>
                    <a:pt x="36681" y="93417"/>
                    <a:pt x="36681" y="93417"/>
                    <a:pt x="36681" y="93417"/>
                  </a:cubicBezTo>
                  <a:cubicBezTo>
                    <a:pt x="36681" y="92658"/>
                    <a:pt x="36681" y="92658"/>
                    <a:pt x="36681" y="92658"/>
                  </a:cubicBezTo>
                  <a:cubicBezTo>
                    <a:pt x="37205" y="91898"/>
                    <a:pt x="37205" y="91898"/>
                    <a:pt x="37205" y="91898"/>
                  </a:cubicBezTo>
                  <a:cubicBezTo>
                    <a:pt x="38777" y="90379"/>
                    <a:pt x="38777" y="90379"/>
                    <a:pt x="38777" y="90379"/>
                  </a:cubicBezTo>
                  <a:cubicBezTo>
                    <a:pt x="39825" y="89620"/>
                    <a:pt x="39825" y="89620"/>
                    <a:pt x="39825" y="89620"/>
                  </a:cubicBezTo>
                  <a:cubicBezTo>
                    <a:pt x="38777" y="88101"/>
                    <a:pt x="38777" y="88101"/>
                    <a:pt x="38777" y="88101"/>
                  </a:cubicBezTo>
                  <a:cubicBezTo>
                    <a:pt x="38777" y="87341"/>
                    <a:pt x="38777" y="87341"/>
                    <a:pt x="38777" y="87341"/>
                  </a:cubicBezTo>
                  <a:cubicBezTo>
                    <a:pt x="37205" y="85822"/>
                    <a:pt x="37205" y="85822"/>
                    <a:pt x="37205" y="85822"/>
                  </a:cubicBezTo>
                  <a:cubicBezTo>
                    <a:pt x="35633" y="85063"/>
                    <a:pt x="35633" y="85063"/>
                    <a:pt x="35633" y="85063"/>
                  </a:cubicBezTo>
                  <a:cubicBezTo>
                    <a:pt x="35633" y="82784"/>
                    <a:pt x="35633" y="82784"/>
                    <a:pt x="35633" y="82784"/>
                  </a:cubicBezTo>
                  <a:cubicBezTo>
                    <a:pt x="35633" y="79746"/>
                    <a:pt x="35633" y="79746"/>
                    <a:pt x="35633" y="79746"/>
                  </a:cubicBezTo>
                  <a:cubicBezTo>
                    <a:pt x="35633" y="77468"/>
                    <a:pt x="35633" y="77468"/>
                    <a:pt x="35633" y="77468"/>
                  </a:cubicBezTo>
                  <a:cubicBezTo>
                    <a:pt x="35109" y="75189"/>
                    <a:pt x="35109" y="75189"/>
                    <a:pt x="35109" y="75189"/>
                  </a:cubicBezTo>
                  <a:cubicBezTo>
                    <a:pt x="35109" y="74430"/>
                    <a:pt x="35109" y="74430"/>
                    <a:pt x="35109" y="74430"/>
                  </a:cubicBezTo>
                  <a:cubicBezTo>
                    <a:pt x="35633" y="72911"/>
                    <a:pt x="35633" y="72911"/>
                    <a:pt x="35633" y="72911"/>
                  </a:cubicBezTo>
                  <a:cubicBezTo>
                    <a:pt x="35109" y="70632"/>
                    <a:pt x="35109" y="70632"/>
                    <a:pt x="35109" y="70632"/>
                  </a:cubicBezTo>
                  <a:cubicBezTo>
                    <a:pt x="35109" y="68354"/>
                    <a:pt x="35109" y="68354"/>
                    <a:pt x="35109" y="68354"/>
                  </a:cubicBezTo>
                  <a:cubicBezTo>
                    <a:pt x="35633" y="67594"/>
                    <a:pt x="35633" y="67594"/>
                    <a:pt x="35633" y="67594"/>
                  </a:cubicBezTo>
                  <a:cubicBezTo>
                    <a:pt x="35633" y="66835"/>
                    <a:pt x="35633" y="66835"/>
                    <a:pt x="35633" y="66835"/>
                  </a:cubicBezTo>
                  <a:cubicBezTo>
                    <a:pt x="36681" y="65316"/>
                    <a:pt x="36681" y="65316"/>
                    <a:pt x="36681" y="65316"/>
                  </a:cubicBezTo>
                  <a:cubicBezTo>
                    <a:pt x="38253" y="64556"/>
                    <a:pt x="38253" y="64556"/>
                    <a:pt x="38253" y="64556"/>
                  </a:cubicBezTo>
                  <a:cubicBezTo>
                    <a:pt x="40349" y="63037"/>
                    <a:pt x="40349" y="63037"/>
                    <a:pt x="40349" y="63037"/>
                  </a:cubicBezTo>
                  <a:cubicBezTo>
                    <a:pt x="42445" y="63037"/>
                    <a:pt x="42445" y="63037"/>
                    <a:pt x="42445" y="63037"/>
                  </a:cubicBezTo>
                  <a:cubicBezTo>
                    <a:pt x="44017" y="63037"/>
                    <a:pt x="44017" y="63037"/>
                    <a:pt x="44017" y="63037"/>
                  </a:cubicBezTo>
                  <a:cubicBezTo>
                    <a:pt x="45065" y="62278"/>
                    <a:pt x="45065" y="62278"/>
                    <a:pt x="45065" y="62278"/>
                  </a:cubicBezTo>
                  <a:cubicBezTo>
                    <a:pt x="45065" y="60759"/>
                    <a:pt x="45065" y="60759"/>
                    <a:pt x="45065" y="60759"/>
                  </a:cubicBezTo>
                  <a:cubicBezTo>
                    <a:pt x="45065" y="60000"/>
                    <a:pt x="45065" y="60000"/>
                    <a:pt x="45065" y="60000"/>
                  </a:cubicBezTo>
                  <a:cubicBezTo>
                    <a:pt x="44017" y="59240"/>
                    <a:pt x="44017" y="59240"/>
                    <a:pt x="44017" y="59240"/>
                  </a:cubicBezTo>
                  <a:cubicBezTo>
                    <a:pt x="42445" y="59240"/>
                    <a:pt x="42445" y="59240"/>
                    <a:pt x="42445" y="59240"/>
                  </a:cubicBezTo>
                  <a:cubicBezTo>
                    <a:pt x="45065" y="55443"/>
                    <a:pt x="45065" y="55443"/>
                    <a:pt x="45065" y="55443"/>
                  </a:cubicBezTo>
                  <a:cubicBezTo>
                    <a:pt x="46637" y="52405"/>
                    <a:pt x="46637" y="52405"/>
                    <a:pt x="46637" y="52405"/>
                  </a:cubicBezTo>
                  <a:cubicBezTo>
                    <a:pt x="47161" y="50126"/>
                    <a:pt x="47161" y="50126"/>
                    <a:pt x="47161" y="50126"/>
                  </a:cubicBezTo>
                  <a:cubicBezTo>
                    <a:pt x="47161" y="47848"/>
                    <a:pt x="47161" y="47848"/>
                    <a:pt x="47161" y="47848"/>
                  </a:cubicBezTo>
                  <a:cubicBezTo>
                    <a:pt x="46637" y="44810"/>
                    <a:pt x="46637" y="44810"/>
                    <a:pt x="46637" y="44810"/>
                  </a:cubicBezTo>
                  <a:cubicBezTo>
                    <a:pt x="48733" y="44810"/>
                    <a:pt x="48733" y="44810"/>
                    <a:pt x="48733" y="44810"/>
                  </a:cubicBezTo>
                  <a:cubicBezTo>
                    <a:pt x="50829" y="43291"/>
                    <a:pt x="50829" y="43291"/>
                    <a:pt x="50829" y="43291"/>
                  </a:cubicBezTo>
                  <a:cubicBezTo>
                    <a:pt x="50829" y="42531"/>
                    <a:pt x="50829" y="42531"/>
                    <a:pt x="50829" y="42531"/>
                  </a:cubicBezTo>
                  <a:cubicBezTo>
                    <a:pt x="50829" y="41772"/>
                    <a:pt x="50829" y="41772"/>
                    <a:pt x="50829" y="41772"/>
                  </a:cubicBezTo>
                  <a:cubicBezTo>
                    <a:pt x="50829" y="40253"/>
                    <a:pt x="50829" y="40253"/>
                    <a:pt x="50829" y="40253"/>
                  </a:cubicBezTo>
                  <a:cubicBezTo>
                    <a:pt x="51877" y="40253"/>
                    <a:pt x="51877" y="40253"/>
                    <a:pt x="51877" y="40253"/>
                  </a:cubicBezTo>
                  <a:cubicBezTo>
                    <a:pt x="55545" y="35696"/>
                    <a:pt x="55545" y="35696"/>
                    <a:pt x="55545" y="35696"/>
                  </a:cubicBezTo>
                  <a:cubicBezTo>
                    <a:pt x="55545" y="34936"/>
                    <a:pt x="55545" y="34936"/>
                    <a:pt x="55545" y="34936"/>
                  </a:cubicBezTo>
                  <a:cubicBezTo>
                    <a:pt x="54497" y="34177"/>
                    <a:pt x="54497" y="34177"/>
                    <a:pt x="54497" y="34177"/>
                  </a:cubicBezTo>
                  <a:cubicBezTo>
                    <a:pt x="53973" y="32658"/>
                    <a:pt x="53973" y="32658"/>
                    <a:pt x="53973" y="32658"/>
                  </a:cubicBezTo>
                  <a:cubicBezTo>
                    <a:pt x="56069" y="30379"/>
                    <a:pt x="56069" y="30379"/>
                    <a:pt x="56069" y="30379"/>
                  </a:cubicBezTo>
                  <a:cubicBezTo>
                    <a:pt x="58165" y="27341"/>
                    <a:pt x="58165" y="27341"/>
                    <a:pt x="58165" y="27341"/>
                  </a:cubicBezTo>
                  <a:cubicBezTo>
                    <a:pt x="59737" y="27341"/>
                    <a:pt x="59737" y="27341"/>
                    <a:pt x="59737" y="27341"/>
                  </a:cubicBezTo>
                  <a:cubicBezTo>
                    <a:pt x="61310" y="27341"/>
                    <a:pt x="61310" y="27341"/>
                    <a:pt x="61310" y="27341"/>
                  </a:cubicBezTo>
                  <a:cubicBezTo>
                    <a:pt x="62358" y="27341"/>
                    <a:pt x="62358" y="27341"/>
                    <a:pt x="62358" y="27341"/>
                  </a:cubicBezTo>
                  <a:cubicBezTo>
                    <a:pt x="62882" y="26582"/>
                    <a:pt x="62882" y="26582"/>
                    <a:pt x="62882" y="26582"/>
                  </a:cubicBezTo>
                  <a:cubicBezTo>
                    <a:pt x="62882" y="24303"/>
                    <a:pt x="62882" y="24303"/>
                    <a:pt x="62882" y="24303"/>
                  </a:cubicBezTo>
                  <a:cubicBezTo>
                    <a:pt x="62882" y="22784"/>
                    <a:pt x="62882" y="22784"/>
                    <a:pt x="62882" y="22784"/>
                  </a:cubicBezTo>
                  <a:cubicBezTo>
                    <a:pt x="63930" y="22784"/>
                    <a:pt x="63930" y="22784"/>
                    <a:pt x="63930" y="22784"/>
                  </a:cubicBezTo>
                  <a:cubicBezTo>
                    <a:pt x="64454" y="22784"/>
                    <a:pt x="64454" y="22784"/>
                    <a:pt x="64454" y="22784"/>
                  </a:cubicBezTo>
                  <a:cubicBezTo>
                    <a:pt x="66026" y="22784"/>
                    <a:pt x="66026" y="22784"/>
                    <a:pt x="66026" y="22784"/>
                  </a:cubicBezTo>
                  <a:cubicBezTo>
                    <a:pt x="69170" y="24303"/>
                    <a:pt x="69170" y="24303"/>
                    <a:pt x="69170" y="24303"/>
                  </a:cubicBezTo>
                  <a:cubicBezTo>
                    <a:pt x="71266" y="24303"/>
                    <a:pt x="71266" y="24303"/>
                    <a:pt x="71266" y="24303"/>
                  </a:cubicBezTo>
                  <a:cubicBezTo>
                    <a:pt x="72838" y="22784"/>
                    <a:pt x="72838" y="22784"/>
                    <a:pt x="72838" y="22784"/>
                  </a:cubicBezTo>
                  <a:cubicBezTo>
                    <a:pt x="71266" y="22784"/>
                    <a:pt x="71266" y="22784"/>
                    <a:pt x="71266" y="22784"/>
                  </a:cubicBezTo>
                  <a:cubicBezTo>
                    <a:pt x="72838" y="20506"/>
                    <a:pt x="72838" y="20506"/>
                    <a:pt x="72838" y="20506"/>
                  </a:cubicBezTo>
                  <a:cubicBezTo>
                    <a:pt x="72838" y="19746"/>
                    <a:pt x="72838" y="19746"/>
                    <a:pt x="72838" y="19746"/>
                  </a:cubicBezTo>
                  <a:cubicBezTo>
                    <a:pt x="71790" y="18987"/>
                    <a:pt x="71790" y="18987"/>
                    <a:pt x="71790" y="18987"/>
                  </a:cubicBezTo>
                  <a:cubicBezTo>
                    <a:pt x="74410" y="18987"/>
                    <a:pt x="74410" y="18987"/>
                    <a:pt x="74410" y="18987"/>
                  </a:cubicBezTo>
                  <a:cubicBezTo>
                    <a:pt x="74934" y="18987"/>
                    <a:pt x="74934" y="18987"/>
                    <a:pt x="74934" y="18987"/>
                  </a:cubicBezTo>
                  <a:cubicBezTo>
                    <a:pt x="76506" y="17468"/>
                    <a:pt x="76506" y="17468"/>
                    <a:pt x="76506" y="17468"/>
                  </a:cubicBezTo>
                  <a:lnTo>
                    <a:pt x="75458" y="17468"/>
                  </a:lnTo>
                  <a:close/>
                  <a:moveTo>
                    <a:pt x="2096" y="93417"/>
                  </a:moveTo>
                  <a:cubicBezTo>
                    <a:pt x="2096" y="94936"/>
                    <a:pt x="2096" y="94936"/>
                    <a:pt x="2096" y="94936"/>
                  </a:cubicBezTo>
                  <a:cubicBezTo>
                    <a:pt x="1572" y="93417"/>
                    <a:pt x="1572" y="93417"/>
                    <a:pt x="1572" y="93417"/>
                  </a:cubicBezTo>
                  <a:cubicBezTo>
                    <a:pt x="2620" y="92658"/>
                    <a:pt x="2620" y="92658"/>
                    <a:pt x="2620" y="92658"/>
                  </a:cubicBezTo>
                  <a:lnTo>
                    <a:pt x="2096" y="93417"/>
                  </a:lnTo>
                  <a:close/>
                  <a:moveTo>
                    <a:pt x="2620" y="107088"/>
                  </a:moveTo>
                  <a:cubicBezTo>
                    <a:pt x="2096" y="107088"/>
                    <a:pt x="2096" y="107088"/>
                    <a:pt x="2096" y="107088"/>
                  </a:cubicBezTo>
                  <a:cubicBezTo>
                    <a:pt x="2620" y="105569"/>
                    <a:pt x="2620" y="105569"/>
                    <a:pt x="2620" y="105569"/>
                  </a:cubicBezTo>
                  <a:lnTo>
                    <a:pt x="2620" y="107088"/>
                  </a:lnTo>
                  <a:close/>
                  <a:moveTo>
                    <a:pt x="5240" y="85063"/>
                  </a:moveTo>
                  <a:cubicBezTo>
                    <a:pt x="5240" y="84303"/>
                    <a:pt x="5240" y="84303"/>
                    <a:pt x="5240" y="84303"/>
                  </a:cubicBezTo>
                  <a:cubicBezTo>
                    <a:pt x="4192" y="84303"/>
                    <a:pt x="4192" y="84303"/>
                    <a:pt x="4192" y="84303"/>
                  </a:cubicBezTo>
                  <a:cubicBezTo>
                    <a:pt x="3668" y="83544"/>
                    <a:pt x="3668" y="83544"/>
                    <a:pt x="3668" y="83544"/>
                  </a:cubicBezTo>
                  <a:cubicBezTo>
                    <a:pt x="5240" y="82784"/>
                    <a:pt x="5240" y="82784"/>
                    <a:pt x="5240" y="82784"/>
                  </a:cubicBezTo>
                  <a:cubicBezTo>
                    <a:pt x="6812" y="84303"/>
                    <a:pt x="6812" y="84303"/>
                    <a:pt x="6812" y="84303"/>
                  </a:cubicBezTo>
                  <a:lnTo>
                    <a:pt x="5240" y="85063"/>
                  </a:lnTo>
                  <a:close/>
                  <a:moveTo>
                    <a:pt x="11004" y="90379"/>
                  </a:moveTo>
                  <a:cubicBezTo>
                    <a:pt x="10480" y="91898"/>
                    <a:pt x="10480" y="91898"/>
                    <a:pt x="10480" y="91898"/>
                  </a:cubicBezTo>
                  <a:cubicBezTo>
                    <a:pt x="11004" y="92658"/>
                    <a:pt x="11004" y="92658"/>
                    <a:pt x="11004" y="92658"/>
                  </a:cubicBezTo>
                  <a:cubicBezTo>
                    <a:pt x="9432" y="92658"/>
                    <a:pt x="9432" y="92658"/>
                    <a:pt x="9432" y="92658"/>
                  </a:cubicBezTo>
                  <a:cubicBezTo>
                    <a:pt x="10480" y="91898"/>
                    <a:pt x="10480" y="91898"/>
                    <a:pt x="10480" y="91898"/>
                  </a:cubicBezTo>
                  <a:cubicBezTo>
                    <a:pt x="9432" y="91898"/>
                    <a:pt x="9432" y="91898"/>
                    <a:pt x="9432" y="91898"/>
                  </a:cubicBezTo>
                  <a:cubicBezTo>
                    <a:pt x="8908" y="90379"/>
                    <a:pt x="8908" y="90379"/>
                    <a:pt x="8908" y="90379"/>
                  </a:cubicBezTo>
                  <a:cubicBezTo>
                    <a:pt x="7860" y="90379"/>
                    <a:pt x="7860" y="90379"/>
                    <a:pt x="7860" y="90379"/>
                  </a:cubicBezTo>
                  <a:cubicBezTo>
                    <a:pt x="7336" y="90379"/>
                    <a:pt x="7336" y="90379"/>
                    <a:pt x="7336" y="90379"/>
                  </a:cubicBezTo>
                  <a:cubicBezTo>
                    <a:pt x="7860" y="89620"/>
                    <a:pt x="7860" y="89620"/>
                    <a:pt x="7860" y="89620"/>
                  </a:cubicBezTo>
                  <a:cubicBezTo>
                    <a:pt x="8908" y="89620"/>
                    <a:pt x="8908" y="89620"/>
                    <a:pt x="8908" y="89620"/>
                  </a:cubicBezTo>
                  <a:cubicBezTo>
                    <a:pt x="11004" y="89620"/>
                    <a:pt x="11004" y="89620"/>
                    <a:pt x="11004" y="89620"/>
                  </a:cubicBezTo>
                  <a:cubicBezTo>
                    <a:pt x="10480" y="90379"/>
                    <a:pt x="10480" y="90379"/>
                    <a:pt x="10480" y="90379"/>
                  </a:cubicBezTo>
                  <a:lnTo>
                    <a:pt x="11004" y="90379"/>
                  </a:lnTo>
                  <a:close/>
                  <a:moveTo>
                    <a:pt x="11004" y="80506"/>
                  </a:moveTo>
                  <a:cubicBezTo>
                    <a:pt x="9432" y="82025"/>
                    <a:pt x="9432" y="82025"/>
                    <a:pt x="9432" y="82025"/>
                  </a:cubicBezTo>
                  <a:cubicBezTo>
                    <a:pt x="10480" y="80506"/>
                    <a:pt x="10480" y="80506"/>
                    <a:pt x="10480" y="80506"/>
                  </a:cubicBezTo>
                  <a:cubicBezTo>
                    <a:pt x="10480" y="79746"/>
                    <a:pt x="10480" y="79746"/>
                    <a:pt x="10480" y="79746"/>
                  </a:cubicBezTo>
                  <a:cubicBezTo>
                    <a:pt x="9432" y="78227"/>
                    <a:pt x="9432" y="78227"/>
                    <a:pt x="9432" y="78227"/>
                  </a:cubicBezTo>
                  <a:cubicBezTo>
                    <a:pt x="11004" y="79746"/>
                    <a:pt x="11004" y="79746"/>
                    <a:pt x="11004" y="79746"/>
                  </a:cubicBezTo>
                  <a:cubicBezTo>
                    <a:pt x="10480" y="80506"/>
                    <a:pt x="10480" y="80506"/>
                    <a:pt x="10480" y="80506"/>
                  </a:cubicBezTo>
                  <a:lnTo>
                    <a:pt x="11004" y="80506"/>
                  </a:lnTo>
                  <a:close/>
                  <a:moveTo>
                    <a:pt x="13100" y="89620"/>
                  </a:moveTo>
                  <a:cubicBezTo>
                    <a:pt x="12052" y="90379"/>
                    <a:pt x="12052" y="90379"/>
                    <a:pt x="12052" y="90379"/>
                  </a:cubicBezTo>
                  <a:cubicBezTo>
                    <a:pt x="12052" y="89620"/>
                    <a:pt x="12052" y="89620"/>
                    <a:pt x="12052" y="89620"/>
                  </a:cubicBezTo>
                  <a:cubicBezTo>
                    <a:pt x="12052" y="88101"/>
                    <a:pt x="12052" y="88101"/>
                    <a:pt x="12052" y="88101"/>
                  </a:cubicBezTo>
                  <a:cubicBezTo>
                    <a:pt x="13100" y="87341"/>
                    <a:pt x="13100" y="87341"/>
                    <a:pt x="13100" y="87341"/>
                  </a:cubicBezTo>
                  <a:cubicBezTo>
                    <a:pt x="12576" y="89620"/>
                    <a:pt x="12576" y="89620"/>
                    <a:pt x="12576" y="89620"/>
                  </a:cubicBezTo>
                  <a:lnTo>
                    <a:pt x="13100" y="89620"/>
                  </a:lnTo>
                  <a:close/>
                  <a:moveTo>
                    <a:pt x="14148" y="75189"/>
                  </a:moveTo>
                  <a:cubicBezTo>
                    <a:pt x="15720" y="75189"/>
                    <a:pt x="15720" y="75189"/>
                    <a:pt x="15720" y="75189"/>
                  </a:cubicBezTo>
                  <a:cubicBezTo>
                    <a:pt x="16244" y="75949"/>
                    <a:pt x="16244" y="75949"/>
                    <a:pt x="16244" y="75949"/>
                  </a:cubicBezTo>
                  <a:lnTo>
                    <a:pt x="14148" y="75189"/>
                  </a:lnTo>
                  <a:close/>
                  <a:moveTo>
                    <a:pt x="38253" y="51645"/>
                  </a:moveTo>
                  <a:cubicBezTo>
                    <a:pt x="37205" y="50126"/>
                    <a:pt x="37205" y="50126"/>
                    <a:pt x="37205" y="50126"/>
                  </a:cubicBezTo>
                  <a:cubicBezTo>
                    <a:pt x="38777" y="50126"/>
                    <a:pt x="38777" y="50126"/>
                    <a:pt x="38777" y="50126"/>
                  </a:cubicBezTo>
                  <a:lnTo>
                    <a:pt x="38253" y="51645"/>
                  </a:lnTo>
                  <a:close/>
                  <a:moveTo>
                    <a:pt x="59213" y="25063"/>
                  </a:moveTo>
                  <a:cubicBezTo>
                    <a:pt x="58165" y="24303"/>
                    <a:pt x="58165" y="24303"/>
                    <a:pt x="58165" y="24303"/>
                  </a:cubicBezTo>
                  <a:cubicBezTo>
                    <a:pt x="59737" y="24303"/>
                    <a:pt x="59737" y="24303"/>
                    <a:pt x="59737" y="24303"/>
                  </a:cubicBezTo>
                  <a:lnTo>
                    <a:pt x="59213" y="25063"/>
                  </a:lnTo>
                  <a:close/>
                  <a:moveTo>
                    <a:pt x="68122" y="16708"/>
                  </a:moveTo>
                  <a:cubicBezTo>
                    <a:pt x="67598" y="15189"/>
                    <a:pt x="67598" y="15189"/>
                    <a:pt x="67598" y="15189"/>
                  </a:cubicBezTo>
                  <a:cubicBezTo>
                    <a:pt x="68122" y="15189"/>
                    <a:pt x="68122" y="15189"/>
                    <a:pt x="68122" y="15189"/>
                  </a:cubicBezTo>
                  <a:lnTo>
                    <a:pt x="68122" y="1670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8" name="Shape 908"/>
            <p:cNvSpPr/>
            <p:nvPr/>
          </p:nvSpPr>
          <p:spPr>
            <a:xfrm>
              <a:off x="5770562" y="2989366"/>
              <a:ext cx="53974" cy="53974"/>
            </a:xfrm>
            <a:custGeom>
              <a:avLst/>
              <a:gdLst/>
              <a:ahLst/>
              <a:cxnLst/>
              <a:rect l="0" t="0" r="0" b="0"/>
              <a:pathLst>
                <a:path w="120000" h="120000" extrusionOk="0">
                  <a:moveTo>
                    <a:pt x="74285" y="0"/>
                  </a:moveTo>
                  <a:cubicBezTo>
                    <a:pt x="57142" y="0"/>
                    <a:pt x="57142" y="0"/>
                    <a:pt x="57142" y="0"/>
                  </a:cubicBezTo>
                  <a:cubicBezTo>
                    <a:pt x="40000" y="0"/>
                    <a:pt x="40000" y="0"/>
                    <a:pt x="40000" y="0"/>
                  </a:cubicBezTo>
                  <a:cubicBezTo>
                    <a:pt x="22857" y="5714"/>
                    <a:pt x="22857" y="5714"/>
                    <a:pt x="22857" y="5714"/>
                  </a:cubicBezTo>
                  <a:cubicBezTo>
                    <a:pt x="17142" y="57142"/>
                    <a:pt x="17142" y="57142"/>
                    <a:pt x="17142" y="57142"/>
                  </a:cubicBezTo>
                  <a:cubicBezTo>
                    <a:pt x="0" y="74285"/>
                    <a:pt x="0" y="74285"/>
                    <a:pt x="0" y="74285"/>
                  </a:cubicBezTo>
                  <a:cubicBezTo>
                    <a:pt x="5714" y="74285"/>
                    <a:pt x="5714" y="74285"/>
                    <a:pt x="5714" y="74285"/>
                  </a:cubicBezTo>
                  <a:cubicBezTo>
                    <a:pt x="45714" y="80000"/>
                    <a:pt x="45714" y="80000"/>
                    <a:pt x="45714" y="80000"/>
                  </a:cubicBezTo>
                  <a:cubicBezTo>
                    <a:pt x="57142" y="80000"/>
                    <a:pt x="57142" y="80000"/>
                    <a:pt x="57142" y="80000"/>
                  </a:cubicBezTo>
                  <a:cubicBezTo>
                    <a:pt x="62857" y="91428"/>
                    <a:pt x="62857" y="91428"/>
                    <a:pt x="62857" y="91428"/>
                  </a:cubicBezTo>
                  <a:cubicBezTo>
                    <a:pt x="74285" y="114285"/>
                    <a:pt x="74285" y="114285"/>
                    <a:pt x="74285" y="114285"/>
                  </a:cubicBezTo>
                  <a:cubicBezTo>
                    <a:pt x="80000" y="120000"/>
                    <a:pt x="80000" y="120000"/>
                    <a:pt x="80000" y="120000"/>
                  </a:cubicBezTo>
                  <a:cubicBezTo>
                    <a:pt x="80000" y="120000"/>
                    <a:pt x="80000" y="120000"/>
                    <a:pt x="80000" y="120000"/>
                  </a:cubicBezTo>
                  <a:cubicBezTo>
                    <a:pt x="85714" y="120000"/>
                    <a:pt x="85714" y="120000"/>
                    <a:pt x="85714" y="120000"/>
                  </a:cubicBezTo>
                  <a:cubicBezTo>
                    <a:pt x="85714" y="120000"/>
                    <a:pt x="85714" y="120000"/>
                    <a:pt x="85714" y="120000"/>
                  </a:cubicBezTo>
                  <a:cubicBezTo>
                    <a:pt x="114285" y="114285"/>
                    <a:pt x="114285" y="114285"/>
                    <a:pt x="114285" y="114285"/>
                  </a:cubicBezTo>
                  <a:cubicBezTo>
                    <a:pt x="120000" y="120000"/>
                    <a:pt x="120000" y="120000"/>
                    <a:pt x="120000" y="120000"/>
                  </a:cubicBezTo>
                  <a:cubicBezTo>
                    <a:pt x="114285" y="97142"/>
                    <a:pt x="114285" y="97142"/>
                    <a:pt x="114285" y="97142"/>
                  </a:cubicBezTo>
                  <a:cubicBezTo>
                    <a:pt x="102857" y="74285"/>
                    <a:pt x="102857" y="74285"/>
                    <a:pt x="102857" y="74285"/>
                  </a:cubicBezTo>
                  <a:cubicBezTo>
                    <a:pt x="85714" y="57142"/>
                    <a:pt x="85714" y="57142"/>
                    <a:pt x="85714" y="57142"/>
                  </a:cubicBezTo>
                  <a:cubicBezTo>
                    <a:pt x="74285" y="57142"/>
                    <a:pt x="74285" y="57142"/>
                    <a:pt x="74285" y="57142"/>
                  </a:cubicBezTo>
                  <a:cubicBezTo>
                    <a:pt x="80000" y="40000"/>
                    <a:pt x="80000" y="40000"/>
                    <a:pt x="80000" y="40000"/>
                  </a:cubicBezTo>
                  <a:cubicBezTo>
                    <a:pt x="85714" y="34285"/>
                    <a:pt x="85714" y="34285"/>
                    <a:pt x="85714" y="34285"/>
                  </a:cubicBezTo>
                  <a:cubicBezTo>
                    <a:pt x="97142" y="40000"/>
                    <a:pt x="97142" y="40000"/>
                    <a:pt x="97142" y="40000"/>
                  </a:cubicBezTo>
                  <a:cubicBezTo>
                    <a:pt x="97142" y="22857"/>
                    <a:pt x="97142" y="22857"/>
                    <a:pt x="97142" y="22857"/>
                  </a:cubicBezTo>
                  <a:cubicBezTo>
                    <a:pt x="91428" y="5714"/>
                    <a:pt x="91428" y="5714"/>
                    <a:pt x="91428" y="5714"/>
                  </a:cubicBezTo>
                  <a:cubicBezTo>
                    <a:pt x="80000" y="0"/>
                    <a:pt x="80000" y="0"/>
                    <a:pt x="80000" y="0"/>
                  </a:cubicBezTo>
                  <a:lnTo>
                    <a:pt x="74285"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09" name="Shape 909"/>
            <p:cNvSpPr/>
            <p:nvPr/>
          </p:nvSpPr>
          <p:spPr>
            <a:xfrm>
              <a:off x="5668962" y="2568678"/>
              <a:ext cx="163511" cy="120649"/>
            </a:xfrm>
            <a:custGeom>
              <a:avLst/>
              <a:gdLst/>
              <a:ahLst/>
              <a:cxnLst/>
              <a:rect l="0" t="0" r="0" b="0"/>
              <a:pathLst>
                <a:path w="120000" h="120000" extrusionOk="0">
                  <a:moveTo>
                    <a:pt x="5714" y="29032"/>
                  </a:moveTo>
                  <a:lnTo>
                    <a:pt x="2857" y="29032"/>
                  </a:lnTo>
                  <a:lnTo>
                    <a:pt x="11428" y="32903"/>
                  </a:lnTo>
                  <a:lnTo>
                    <a:pt x="14285" y="36774"/>
                  </a:lnTo>
                  <a:lnTo>
                    <a:pt x="17142" y="40645"/>
                  </a:lnTo>
                  <a:lnTo>
                    <a:pt x="11428" y="44516"/>
                  </a:lnTo>
                  <a:lnTo>
                    <a:pt x="14285" y="48387"/>
                  </a:lnTo>
                  <a:lnTo>
                    <a:pt x="21428" y="54193"/>
                  </a:lnTo>
                  <a:lnTo>
                    <a:pt x="25714" y="60000"/>
                  </a:lnTo>
                  <a:lnTo>
                    <a:pt x="25714" y="61935"/>
                  </a:lnTo>
                  <a:lnTo>
                    <a:pt x="21428" y="67741"/>
                  </a:lnTo>
                  <a:lnTo>
                    <a:pt x="20000" y="67741"/>
                  </a:lnTo>
                  <a:lnTo>
                    <a:pt x="27142" y="77419"/>
                  </a:lnTo>
                  <a:lnTo>
                    <a:pt x="31428" y="83225"/>
                  </a:lnTo>
                  <a:lnTo>
                    <a:pt x="32857" y="83225"/>
                  </a:lnTo>
                  <a:lnTo>
                    <a:pt x="37142" y="83225"/>
                  </a:lnTo>
                  <a:lnTo>
                    <a:pt x="38571" y="85161"/>
                  </a:lnTo>
                  <a:lnTo>
                    <a:pt x="38571" y="87096"/>
                  </a:lnTo>
                  <a:lnTo>
                    <a:pt x="42857" y="92903"/>
                  </a:lnTo>
                  <a:lnTo>
                    <a:pt x="44285" y="94838"/>
                  </a:lnTo>
                  <a:lnTo>
                    <a:pt x="42857" y="94838"/>
                  </a:lnTo>
                  <a:lnTo>
                    <a:pt x="42857" y="100645"/>
                  </a:lnTo>
                  <a:lnTo>
                    <a:pt x="44285" y="104516"/>
                  </a:lnTo>
                  <a:lnTo>
                    <a:pt x="51428" y="94838"/>
                  </a:lnTo>
                  <a:lnTo>
                    <a:pt x="55714" y="92903"/>
                  </a:lnTo>
                  <a:lnTo>
                    <a:pt x="57142" y="87096"/>
                  </a:lnTo>
                  <a:lnTo>
                    <a:pt x="65714" y="83225"/>
                  </a:lnTo>
                  <a:lnTo>
                    <a:pt x="68571" y="77419"/>
                  </a:lnTo>
                  <a:lnTo>
                    <a:pt x="74285" y="83225"/>
                  </a:lnTo>
                  <a:lnTo>
                    <a:pt x="80000" y="87096"/>
                  </a:lnTo>
                  <a:lnTo>
                    <a:pt x="77142" y="92903"/>
                  </a:lnTo>
                  <a:lnTo>
                    <a:pt x="77142" y="100645"/>
                  </a:lnTo>
                  <a:lnTo>
                    <a:pt x="80000" y="102580"/>
                  </a:lnTo>
                  <a:lnTo>
                    <a:pt x="77142" y="102580"/>
                  </a:lnTo>
                  <a:lnTo>
                    <a:pt x="74285" y="108387"/>
                  </a:lnTo>
                  <a:lnTo>
                    <a:pt x="77142" y="110322"/>
                  </a:lnTo>
                  <a:lnTo>
                    <a:pt x="81428" y="112258"/>
                  </a:lnTo>
                  <a:lnTo>
                    <a:pt x="90000" y="120000"/>
                  </a:lnTo>
                  <a:lnTo>
                    <a:pt x="92857" y="120000"/>
                  </a:lnTo>
                  <a:lnTo>
                    <a:pt x="92857" y="110322"/>
                  </a:lnTo>
                  <a:lnTo>
                    <a:pt x="92857" y="100645"/>
                  </a:lnTo>
                  <a:lnTo>
                    <a:pt x="95714" y="100645"/>
                  </a:lnTo>
                  <a:lnTo>
                    <a:pt x="95714" y="102580"/>
                  </a:lnTo>
                  <a:lnTo>
                    <a:pt x="98571" y="102580"/>
                  </a:lnTo>
                  <a:lnTo>
                    <a:pt x="98571" y="94838"/>
                  </a:lnTo>
                  <a:lnTo>
                    <a:pt x="101428" y="87096"/>
                  </a:lnTo>
                  <a:lnTo>
                    <a:pt x="98571" y="83225"/>
                  </a:lnTo>
                  <a:lnTo>
                    <a:pt x="98571" y="75483"/>
                  </a:lnTo>
                  <a:lnTo>
                    <a:pt x="101428" y="61935"/>
                  </a:lnTo>
                  <a:lnTo>
                    <a:pt x="107142" y="54193"/>
                  </a:lnTo>
                  <a:lnTo>
                    <a:pt x="112857" y="54193"/>
                  </a:lnTo>
                  <a:lnTo>
                    <a:pt x="120000" y="60000"/>
                  </a:lnTo>
                  <a:lnTo>
                    <a:pt x="114285" y="52258"/>
                  </a:lnTo>
                  <a:lnTo>
                    <a:pt x="107142" y="48387"/>
                  </a:lnTo>
                  <a:lnTo>
                    <a:pt x="101428" y="48387"/>
                  </a:lnTo>
                  <a:lnTo>
                    <a:pt x="98571" y="44516"/>
                  </a:lnTo>
                  <a:lnTo>
                    <a:pt x="98571" y="40645"/>
                  </a:lnTo>
                  <a:lnTo>
                    <a:pt x="95714" y="40645"/>
                  </a:lnTo>
                  <a:lnTo>
                    <a:pt x="84285" y="17419"/>
                  </a:lnTo>
                  <a:lnTo>
                    <a:pt x="80000" y="9677"/>
                  </a:lnTo>
                  <a:lnTo>
                    <a:pt x="74285" y="1935"/>
                  </a:lnTo>
                  <a:lnTo>
                    <a:pt x="71428" y="7741"/>
                  </a:lnTo>
                  <a:lnTo>
                    <a:pt x="68571" y="9677"/>
                  </a:lnTo>
                  <a:lnTo>
                    <a:pt x="65714" y="17419"/>
                  </a:lnTo>
                  <a:lnTo>
                    <a:pt x="62857" y="23225"/>
                  </a:lnTo>
                  <a:lnTo>
                    <a:pt x="61428" y="25161"/>
                  </a:lnTo>
                  <a:lnTo>
                    <a:pt x="51428" y="23225"/>
                  </a:lnTo>
                  <a:lnTo>
                    <a:pt x="50000" y="23225"/>
                  </a:lnTo>
                  <a:lnTo>
                    <a:pt x="48571" y="21290"/>
                  </a:lnTo>
                  <a:lnTo>
                    <a:pt x="45714" y="15483"/>
                  </a:lnTo>
                  <a:lnTo>
                    <a:pt x="42857" y="9677"/>
                  </a:lnTo>
                  <a:lnTo>
                    <a:pt x="32857" y="1935"/>
                  </a:lnTo>
                  <a:lnTo>
                    <a:pt x="27142" y="0"/>
                  </a:lnTo>
                  <a:lnTo>
                    <a:pt x="27142" y="1935"/>
                  </a:lnTo>
                  <a:lnTo>
                    <a:pt x="25714" y="7741"/>
                  </a:lnTo>
                  <a:lnTo>
                    <a:pt x="25714" y="9677"/>
                  </a:lnTo>
                  <a:lnTo>
                    <a:pt x="27142" y="15483"/>
                  </a:lnTo>
                  <a:lnTo>
                    <a:pt x="37142" y="23225"/>
                  </a:lnTo>
                  <a:lnTo>
                    <a:pt x="37142" y="25161"/>
                  </a:lnTo>
                  <a:lnTo>
                    <a:pt x="37142" y="29032"/>
                  </a:lnTo>
                  <a:lnTo>
                    <a:pt x="31428" y="29032"/>
                  </a:lnTo>
                  <a:lnTo>
                    <a:pt x="27142" y="25161"/>
                  </a:lnTo>
                  <a:lnTo>
                    <a:pt x="21428" y="25161"/>
                  </a:lnTo>
                  <a:lnTo>
                    <a:pt x="17142" y="23225"/>
                  </a:lnTo>
                  <a:lnTo>
                    <a:pt x="10000" y="17419"/>
                  </a:lnTo>
                  <a:lnTo>
                    <a:pt x="8571" y="17419"/>
                  </a:lnTo>
                  <a:lnTo>
                    <a:pt x="5714" y="17419"/>
                  </a:lnTo>
                  <a:lnTo>
                    <a:pt x="0" y="23225"/>
                  </a:lnTo>
                  <a:lnTo>
                    <a:pt x="5714" y="25161"/>
                  </a:lnTo>
                  <a:lnTo>
                    <a:pt x="5714" y="2903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0" name="Shape 910"/>
            <p:cNvSpPr/>
            <p:nvPr/>
          </p:nvSpPr>
          <p:spPr>
            <a:xfrm>
              <a:off x="5133975" y="2565503"/>
              <a:ext cx="554037" cy="217487"/>
            </a:xfrm>
            <a:custGeom>
              <a:avLst/>
              <a:gdLst/>
              <a:ahLst/>
              <a:cxnLst/>
              <a:rect l="0" t="0" r="0" b="0"/>
              <a:pathLst>
                <a:path w="120000" h="120000" extrusionOk="0">
                  <a:moveTo>
                    <a:pt x="119436" y="92857"/>
                  </a:moveTo>
                  <a:cubicBezTo>
                    <a:pt x="119436" y="91428"/>
                    <a:pt x="119436" y="91428"/>
                    <a:pt x="119436" y="91428"/>
                  </a:cubicBezTo>
                  <a:cubicBezTo>
                    <a:pt x="117746" y="90000"/>
                    <a:pt x="117746" y="90000"/>
                    <a:pt x="117746" y="90000"/>
                  </a:cubicBezTo>
                  <a:cubicBezTo>
                    <a:pt x="117746" y="85714"/>
                    <a:pt x="117746" y="85714"/>
                    <a:pt x="117746" y="85714"/>
                  </a:cubicBezTo>
                  <a:cubicBezTo>
                    <a:pt x="116619" y="81428"/>
                    <a:pt x="116619" y="81428"/>
                    <a:pt x="116619" y="81428"/>
                  </a:cubicBezTo>
                  <a:cubicBezTo>
                    <a:pt x="116056" y="81428"/>
                    <a:pt x="116056" y="81428"/>
                    <a:pt x="116056" y="81428"/>
                  </a:cubicBezTo>
                  <a:cubicBezTo>
                    <a:pt x="115492" y="78571"/>
                    <a:pt x="115492" y="78571"/>
                    <a:pt x="115492" y="78571"/>
                  </a:cubicBezTo>
                  <a:cubicBezTo>
                    <a:pt x="115492" y="75714"/>
                    <a:pt x="115492" y="75714"/>
                    <a:pt x="115492" y="75714"/>
                  </a:cubicBezTo>
                  <a:cubicBezTo>
                    <a:pt x="116056" y="71428"/>
                    <a:pt x="116056" y="71428"/>
                    <a:pt x="116056" y="71428"/>
                  </a:cubicBezTo>
                  <a:cubicBezTo>
                    <a:pt x="115492" y="71428"/>
                    <a:pt x="115492" y="71428"/>
                    <a:pt x="115492" y="71428"/>
                  </a:cubicBezTo>
                  <a:cubicBezTo>
                    <a:pt x="115492" y="67142"/>
                    <a:pt x="115492" y="67142"/>
                    <a:pt x="115492" y="67142"/>
                  </a:cubicBezTo>
                  <a:cubicBezTo>
                    <a:pt x="114366" y="62857"/>
                    <a:pt x="114366" y="62857"/>
                    <a:pt x="114366" y="62857"/>
                  </a:cubicBezTo>
                  <a:cubicBezTo>
                    <a:pt x="113802" y="57142"/>
                    <a:pt x="113802" y="57142"/>
                    <a:pt x="113802" y="57142"/>
                  </a:cubicBezTo>
                  <a:cubicBezTo>
                    <a:pt x="112112" y="50000"/>
                    <a:pt x="112112" y="50000"/>
                    <a:pt x="112112" y="50000"/>
                  </a:cubicBezTo>
                  <a:cubicBezTo>
                    <a:pt x="114366" y="50000"/>
                    <a:pt x="114366" y="50000"/>
                    <a:pt x="114366" y="50000"/>
                  </a:cubicBezTo>
                  <a:cubicBezTo>
                    <a:pt x="114366" y="47142"/>
                    <a:pt x="114366" y="47142"/>
                    <a:pt x="114366" y="47142"/>
                  </a:cubicBezTo>
                  <a:cubicBezTo>
                    <a:pt x="115492" y="44285"/>
                    <a:pt x="115492" y="44285"/>
                    <a:pt x="115492" y="44285"/>
                  </a:cubicBezTo>
                  <a:cubicBezTo>
                    <a:pt x="116056" y="45714"/>
                    <a:pt x="116056" y="45714"/>
                    <a:pt x="116056" y="45714"/>
                  </a:cubicBezTo>
                  <a:cubicBezTo>
                    <a:pt x="116056" y="42857"/>
                    <a:pt x="116056" y="42857"/>
                    <a:pt x="116056" y="42857"/>
                  </a:cubicBezTo>
                  <a:cubicBezTo>
                    <a:pt x="115492" y="40000"/>
                    <a:pt x="115492" y="40000"/>
                    <a:pt x="115492" y="40000"/>
                  </a:cubicBezTo>
                  <a:cubicBezTo>
                    <a:pt x="114366" y="38571"/>
                    <a:pt x="114366" y="38571"/>
                    <a:pt x="114366" y="38571"/>
                  </a:cubicBezTo>
                  <a:cubicBezTo>
                    <a:pt x="112676" y="38571"/>
                    <a:pt x="112676" y="38571"/>
                    <a:pt x="112676" y="38571"/>
                  </a:cubicBezTo>
                  <a:cubicBezTo>
                    <a:pt x="110985" y="38571"/>
                    <a:pt x="110985" y="38571"/>
                    <a:pt x="110985" y="38571"/>
                  </a:cubicBezTo>
                  <a:cubicBezTo>
                    <a:pt x="108732" y="35714"/>
                    <a:pt x="108732" y="35714"/>
                    <a:pt x="108732" y="35714"/>
                  </a:cubicBezTo>
                  <a:cubicBezTo>
                    <a:pt x="109859" y="34285"/>
                    <a:pt x="109859" y="34285"/>
                    <a:pt x="109859" y="34285"/>
                  </a:cubicBezTo>
                  <a:cubicBezTo>
                    <a:pt x="108732" y="31428"/>
                    <a:pt x="108732" y="31428"/>
                    <a:pt x="108732" y="31428"/>
                  </a:cubicBezTo>
                  <a:cubicBezTo>
                    <a:pt x="108732" y="30000"/>
                    <a:pt x="108732" y="30000"/>
                    <a:pt x="108732" y="30000"/>
                  </a:cubicBezTo>
                  <a:cubicBezTo>
                    <a:pt x="108732" y="28571"/>
                    <a:pt x="108732" y="28571"/>
                    <a:pt x="108732" y="28571"/>
                  </a:cubicBezTo>
                  <a:cubicBezTo>
                    <a:pt x="108732" y="25714"/>
                    <a:pt x="108732" y="25714"/>
                    <a:pt x="108732" y="25714"/>
                  </a:cubicBezTo>
                  <a:cubicBezTo>
                    <a:pt x="108169" y="24285"/>
                    <a:pt x="108169" y="24285"/>
                    <a:pt x="108169" y="24285"/>
                  </a:cubicBezTo>
                  <a:cubicBezTo>
                    <a:pt x="107042" y="20000"/>
                    <a:pt x="107042" y="20000"/>
                    <a:pt x="107042" y="20000"/>
                  </a:cubicBezTo>
                  <a:cubicBezTo>
                    <a:pt x="106478" y="15714"/>
                    <a:pt x="106478" y="15714"/>
                    <a:pt x="106478" y="15714"/>
                  </a:cubicBezTo>
                  <a:cubicBezTo>
                    <a:pt x="105352" y="15714"/>
                    <a:pt x="105352" y="15714"/>
                    <a:pt x="105352" y="15714"/>
                  </a:cubicBezTo>
                  <a:cubicBezTo>
                    <a:pt x="104788" y="15714"/>
                    <a:pt x="104788" y="15714"/>
                    <a:pt x="104788" y="15714"/>
                  </a:cubicBezTo>
                  <a:cubicBezTo>
                    <a:pt x="104788" y="14285"/>
                    <a:pt x="104788" y="14285"/>
                    <a:pt x="104788" y="14285"/>
                  </a:cubicBezTo>
                  <a:cubicBezTo>
                    <a:pt x="103661" y="17142"/>
                    <a:pt x="101971" y="20000"/>
                    <a:pt x="101971" y="20000"/>
                  </a:cubicBezTo>
                  <a:cubicBezTo>
                    <a:pt x="96901" y="14285"/>
                    <a:pt x="96901" y="14285"/>
                    <a:pt x="96901" y="14285"/>
                  </a:cubicBezTo>
                  <a:cubicBezTo>
                    <a:pt x="96901" y="11428"/>
                    <a:pt x="96901" y="11428"/>
                    <a:pt x="96901" y="11428"/>
                  </a:cubicBezTo>
                  <a:cubicBezTo>
                    <a:pt x="95774" y="11428"/>
                    <a:pt x="95774" y="11428"/>
                    <a:pt x="95774" y="11428"/>
                  </a:cubicBezTo>
                  <a:cubicBezTo>
                    <a:pt x="94084" y="10000"/>
                    <a:pt x="94084" y="10000"/>
                    <a:pt x="94084" y="10000"/>
                  </a:cubicBezTo>
                  <a:cubicBezTo>
                    <a:pt x="87887" y="20000"/>
                    <a:pt x="87887" y="20000"/>
                    <a:pt x="87887" y="20000"/>
                  </a:cubicBezTo>
                  <a:cubicBezTo>
                    <a:pt x="85633" y="21428"/>
                    <a:pt x="85633" y="21428"/>
                    <a:pt x="85633" y="21428"/>
                  </a:cubicBezTo>
                  <a:cubicBezTo>
                    <a:pt x="82816" y="20000"/>
                    <a:pt x="82816" y="20000"/>
                    <a:pt x="82816" y="20000"/>
                  </a:cubicBezTo>
                  <a:cubicBezTo>
                    <a:pt x="81126" y="17142"/>
                    <a:pt x="81126" y="17142"/>
                    <a:pt x="81126" y="17142"/>
                  </a:cubicBezTo>
                  <a:cubicBezTo>
                    <a:pt x="80000" y="17142"/>
                    <a:pt x="80000" y="17142"/>
                    <a:pt x="80000" y="17142"/>
                  </a:cubicBezTo>
                  <a:cubicBezTo>
                    <a:pt x="77183" y="20000"/>
                    <a:pt x="77183" y="20000"/>
                    <a:pt x="77183" y="20000"/>
                  </a:cubicBezTo>
                  <a:cubicBezTo>
                    <a:pt x="75492" y="21428"/>
                    <a:pt x="75492" y="21428"/>
                    <a:pt x="75492" y="21428"/>
                  </a:cubicBezTo>
                  <a:cubicBezTo>
                    <a:pt x="73239" y="21428"/>
                    <a:pt x="73239" y="21428"/>
                    <a:pt x="73239" y="21428"/>
                  </a:cubicBezTo>
                  <a:cubicBezTo>
                    <a:pt x="71549" y="20000"/>
                    <a:pt x="71549" y="20000"/>
                    <a:pt x="71549" y="20000"/>
                  </a:cubicBezTo>
                  <a:cubicBezTo>
                    <a:pt x="71549" y="17142"/>
                    <a:pt x="71549" y="17142"/>
                    <a:pt x="71549" y="17142"/>
                  </a:cubicBezTo>
                  <a:cubicBezTo>
                    <a:pt x="70985" y="17142"/>
                    <a:pt x="70985" y="17142"/>
                    <a:pt x="70985" y="17142"/>
                  </a:cubicBezTo>
                  <a:cubicBezTo>
                    <a:pt x="69859" y="20000"/>
                    <a:pt x="69859" y="20000"/>
                    <a:pt x="69859" y="20000"/>
                  </a:cubicBezTo>
                  <a:cubicBezTo>
                    <a:pt x="68169" y="17142"/>
                    <a:pt x="68169" y="17142"/>
                    <a:pt x="68169" y="17142"/>
                  </a:cubicBezTo>
                  <a:cubicBezTo>
                    <a:pt x="65915" y="14285"/>
                    <a:pt x="65915" y="14285"/>
                    <a:pt x="65915" y="14285"/>
                  </a:cubicBezTo>
                  <a:cubicBezTo>
                    <a:pt x="64225" y="14285"/>
                    <a:pt x="64225" y="14285"/>
                    <a:pt x="64225" y="14285"/>
                  </a:cubicBezTo>
                  <a:cubicBezTo>
                    <a:pt x="63661" y="14285"/>
                    <a:pt x="63661" y="14285"/>
                    <a:pt x="63661" y="14285"/>
                  </a:cubicBezTo>
                  <a:cubicBezTo>
                    <a:pt x="62535" y="15714"/>
                    <a:pt x="62535" y="15714"/>
                    <a:pt x="62535" y="15714"/>
                  </a:cubicBezTo>
                  <a:cubicBezTo>
                    <a:pt x="61971" y="14285"/>
                    <a:pt x="61971" y="14285"/>
                    <a:pt x="61971" y="14285"/>
                  </a:cubicBezTo>
                  <a:cubicBezTo>
                    <a:pt x="61408" y="10000"/>
                    <a:pt x="61408" y="10000"/>
                    <a:pt x="61408" y="10000"/>
                  </a:cubicBezTo>
                  <a:cubicBezTo>
                    <a:pt x="60281" y="5714"/>
                    <a:pt x="60281" y="5714"/>
                    <a:pt x="60281" y="5714"/>
                  </a:cubicBezTo>
                  <a:cubicBezTo>
                    <a:pt x="59718" y="5714"/>
                    <a:pt x="59718" y="5714"/>
                    <a:pt x="59718" y="5714"/>
                  </a:cubicBezTo>
                  <a:cubicBezTo>
                    <a:pt x="58591" y="5714"/>
                    <a:pt x="58591" y="5714"/>
                    <a:pt x="58591" y="5714"/>
                  </a:cubicBezTo>
                  <a:cubicBezTo>
                    <a:pt x="58028" y="7142"/>
                    <a:pt x="58028" y="7142"/>
                    <a:pt x="58028" y="7142"/>
                  </a:cubicBezTo>
                  <a:cubicBezTo>
                    <a:pt x="56338" y="5714"/>
                    <a:pt x="56338" y="5714"/>
                    <a:pt x="56338" y="5714"/>
                  </a:cubicBezTo>
                  <a:cubicBezTo>
                    <a:pt x="54647" y="2857"/>
                    <a:pt x="54647" y="2857"/>
                    <a:pt x="54647" y="2857"/>
                  </a:cubicBezTo>
                  <a:cubicBezTo>
                    <a:pt x="54084" y="1428"/>
                    <a:pt x="54084" y="1428"/>
                    <a:pt x="54084" y="1428"/>
                  </a:cubicBezTo>
                  <a:cubicBezTo>
                    <a:pt x="54647" y="0"/>
                    <a:pt x="54647" y="0"/>
                    <a:pt x="54647" y="0"/>
                  </a:cubicBezTo>
                  <a:cubicBezTo>
                    <a:pt x="52957" y="0"/>
                    <a:pt x="52957" y="0"/>
                    <a:pt x="52957" y="0"/>
                  </a:cubicBezTo>
                  <a:cubicBezTo>
                    <a:pt x="52394" y="1428"/>
                    <a:pt x="52394" y="1428"/>
                    <a:pt x="52394" y="1428"/>
                  </a:cubicBezTo>
                  <a:cubicBezTo>
                    <a:pt x="49577" y="1428"/>
                    <a:pt x="49577" y="1428"/>
                    <a:pt x="49577" y="1428"/>
                  </a:cubicBezTo>
                  <a:cubicBezTo>
                    <a:pt x="48450" y="1428"/>
                    <a:pt x="48450" y="1428"/>
                    <a:pt x="48450" y="1428"/>
                  </a:cubicBezTo>
                  <a:cubicBezTo>
                    <a:pt x="45070" y="1428"/>
                    <a:pt x="45070" y="1428"/>
                    <a:pt x="45070" y="1428"/>
                  </a:cubicBezTo>
                  <a:cubicBezTo>
                    <a:pt x="41126" y="1428"/>
                    <a:pt x="41126" y="1428"/>
                    <a:pt x="41126" y="1428"/>
                  </a:cubicBezTo>
                  <a:cubicBezTo>
                    <a:pt x="37746" y="5714"/>
                    <a:pt x="37746" y="5714"/>
                    <a:pt x="37746" y="5714"/>
                  </a:cubicBezTo>
                  <a:cubicBezTo>
                    <a:pt x="34366" y="10000"/>
                    <a:pt x="34366" y="10000"/>
                    <a:pt x="34366" y="10000"/>
                  </a:cubicBezTo>
                  <a:cubicBezTo>
                    <a:pt x="32676" y="11428"/>
                    <a:pt x="32676" y="11428"/>
                    <a:pt x="32676" y="11428"/>
                  </a:cubicBezTo>
                  <a:cubicBezTo>
                    <a:pt x="31549" y="14285"/>
                    <a:pt x="31549" y="14285"/>
                    <a:pt x="31549" y="14285"/>
                  </a:cubicBezTo>
                  <a:cubicBezTo>
                    <a:pt x="31549" y="17142"/>
                    <a:pt x="31549" y="17142"/>
                    <a:pt x="31549" y="17142"/>
                  </a:cubicBezTo>
                  <a:cubicBezTo>
                    <a:pt x="29859" y="17142"/>
                    <a:pt x="29859" y="17142"/>
                    <a:pt x="29859" y="17142"/>
                  </a:cubicBezTo>
                  <a:cubicBezTo>
                    <a:pt x="27042" y="17142"/>
                    <a:pt x="27042" y="17142"/>
                    <a:pt x="27042" y="17142"/>
                  </a:cubicBezTo>
                  <a:cubicBezTo>
                    <a:pt x="24225" y="17142"/>
                    <a:pt x="24225" y="17142"/>
                    <a:pt x="24225" y="17142"/>
                  </a:cubicBezTo>
                  <a:cubicBezTo>
                    <a:pt x="21408" y="17142"/>
                    <a:pt x="21408" y="17142"/>
                    <a:pt x="21408" y="17142"/>
                  </a:cubicBezTo>
                  <a:cubicBezTo>
                    <a:pt x="19154" y="15714"/>
                    <a:pt x="19154" y="15714"/>
                    <a:pt x="19154" y="15714"/>
                  </a:cubicBezTo>
                  <a:cubicBezTo>
                    <a:pt x="17464" y="17142"/>
                    <a:pt x="17464" y="17142"/>
                    <a:pt x="17464" y="17142"/>
                  </a:cubicBezTo>
                  <a:cubicBezTo>
                    <a:pt x="16901" y="20000"/>
                    <a:pt x="16901" y="20000"/>
                    <a:pt x="16901" y="20000"/>
                  </a:cubicBezTo>
                  <a:cubicBezTo>
                    <a:pt x="17464" y="21428"/>
                    <a:pt x="17464" y="21428"/>
                    <a:pt x="17464" y="21428"/>
                  </a:cubicBezTo>
                  <a:cubicBezTo>
                    <a:pt x="18591" y="24285"/>
                    <a:pt x="18591" y="24285"/>
                    <a:pt x="18591" y="24285"/>
                  </a:cubicBezTo>
                  <a:cubicBezTo>
                    <a:pt x="19718" y="24285"/>
                    <a:pt x="19718" y="24285"/>
                    <a:pt x="19718" y="24285"/>
                  </a:cubicBezTo>
                  <a:cubicBezTo>
                    <a:pt x="22535" y="25714"/>
                    <a:pt x="22535" y="25714"/>
                    <a:pt x="22535" y="25714"/>
                  </a:cubicBezTo>
                  <a:cubicBezTo>
                    <a:pt x="19154" y="25714"/>
                    <a:pt x="19154" y="25714"/>
                    <a:pt x="19154" y="25714"/>
                  </a:cubicBezTo>
                  <a:cubicBezTo>
                    <a:pt x="17464" y="25714"/>
                    <a:pt x="17464" y="25714"/>
                    <a:pt x="17464" y="25714"/>
                  </a:cubicBezTo>
                  <a:cubicBezTo>
                    <a:pt x="15774" y="30000"/>
                    <a:pt x="15774" y="30000"/>
                    <a:pt x="15774" y="30000"/>
                  </a:cubicBezTo>
                  <a:cubicBezTo>
                    <a:pt x="17464" y="30000"/>
                    <a:pt x="17464" y="30000"/>
                    <a:pt x="17464" y="30000"/>
                  </a:cubicBezTo>
                  <a:cubicBezTo>
                    <a:pt x="18591" y="30000"/>
                    <a:pt x="18591" y="30000"/>
                    <a:pt x="18591" y="30000"/>
                  </a:cubicBezTo>
                  <a:cubicBezTo>
                    <a:pt x="16901" y="31428"/>
                    <a:pt x="16901" y="31428"/>
                    <a:pt x="16901" y="31428"/>
                  </a:cubicBezTo>
                  <a:cubicBezTo>
                    <a:pt x="15774" y="31428"/>
                    <a:pt x="15774" y="31428"/>
                    <a:pt x="15774" y="31428"/>
                  </a:cubicBezTo>
                  <a:cubicBezTo>
                    <a:pt x="13521" y="31428"/>
                    <a:pt x="13521" y="31428"/>
                    <a:pt x="13521" y="31428"/>
                  </a:cubicBezTo>
                  <a:cubicBezTo>
                    <a:pt x="11830" y="31428"/>
                    <a:pt x="11830" y="31428"/>
                    <a:pt x="11830" y="31428"/>
                  </a:cubicBezTo>
                  <a:cubicBezTo>
                    <a:pt x="10140" y="31428"/>
                    <a:pt x="10140" y="31428"/>
                    <a:pt x="10140" y="31428"/>
                  </a:cubicBezTo>
                  <a:cubicBezTo>
                    <a:pt x="11267" y="30000"/>
                    <a:pt x="11267" y="30000"/>
                    <a:pt x="11267" y="30000"/>
                  </a:cubicBezTo>
                  <a:cubicBezTo>
                    <a:pt x="8450" y="30000"/>
                    <a:pt x="8450" y="30000"/>
                    <a:pt x="8450" y="30000"/>
                  </a:cubicBezTo>
                  <a:cubicBezTo>
                    <a:pt x="9577" y="31428"/>
                    <a:pt x="9577" y="31428"/>
                    <a:pt x="9577" y="31428"/>
                  </a:cubicBezTo>
                  <a:cubicBezTo>
                    <a:pt x="7323" y="31428"/>
                    <a:pt x="7323" y="31428"/>
                    <a:pt x="7323" y="31428"/>
                  </a:cubicBezTo>
                  <a:cubicBezTo>
                    <a:pt x="6197" y="30000"/>
                    <a:pt x="6197" y="30000"/>
                    <a:pt x="6197" y="30000"/>
                  </a:cubicBezTo>
                  <a:cubicBezTo>
                    <a:pt x="5633" y="31428"/>
                    <a:pt x="5633" y="31428"/>
                    <a:pt x="5633" y="31428"/>
                  </a:cubicBezTo>
                  <a:cubicBezTo>
                    <a:pt x="3943" y="31428"/>
                    <a:pt x="3943" y="31428"/>
                    <a:pt x="3943" y="31428"/>
                  </a:cubicBezTo>
                  <a:cubicBezTo>
                    <a:pt x="2816" y="31428"/>
                    <a:pt x="2816" y="31428"/>
                    <a:pt x="2816" y="31428"/>
                  </a:cubicBezTo>
                  <a:cubicBezTo>
                    <a:pt x="1126" y="35714"/>
                    <a:pt x="1126" y="35714"/>
                    <a:pt x="1126" y="35714"/>
                  </a:cubicBezTo>
                  <a:cubicBezTo>
                    <a:pt x="0" y="38571"/>
                    <a:pt x="0" y="38571"/>
                    <a:pt x="0" y="38571"/>
                  </a:cubicBezTo>
                  <a:cubicBezTo>
                    <a:pt x="0" y="44285"/>
                    <a:pt x="0" y="44285"/>
                    <a:pt x="0" y="44285"/>
                  </a:cubicBezTo>
                  <a:cubicBezTo>
                    <a:pt x="0" y="48571"/>
                    <a:pt x="0" y="48571"/>
                    <a:pt x="0" y="48571"/>
                  </a:cubicBezTo>
                  <a:cubicBezTo>
                    <a:pt x="563" y="50000"/>
                    <a:pt x="563" y="50000"/>
                    <a:pt x="563" y="50000"/>
                  </a:cubicBezTo>
                  <a:cubicBezTo>
                    <a:pt x="2253" y="48571"/>
                    <a:pt x="2253" y="48571"/>
                    <a:pt x="2253" y="48571"/>
                  </a:cubicBezTo>
                  <a:cubicBezTo>
                    <a:pt x="3943" y="48571"/>
                    <a:pt x="3943" y="48571"/>
                    <a:pt x="3943" y="48571"/>
                  </a:cubicBezTo>
                  <a:cubicBezTo>
                    <a:pt x="4507" y="48571"/>
                    <a:pt x="4507" y="48571"/>
                    <a:pt x="4507" y="48571"/>
                  </a:cubicBezTo>
                  <a:cubicBezTo>
                    <a:pt x="2816" y="52857"/>
                    <a:pt x="2816" y="52857"/>
                    <a:pt x="2816" y="52857"/>
                  </a:cubicBezTo>
                  <a:cubicBezTo>
                    <a:pt x="3943" y="54285"/>
                    <a:pt x="3943" y="54285"/>
                    <a:pt x="3943" y="54285"/>
                  </a:cubicBezTo>
                  <a:cubicBezTo>
                    <a:pt x="4507" y="58571"/>
                    <a:pt x="4507" y="58571"/>
                    <a:pt x="4507" y="58571"/>
                  </a:cubicBezTo>
                  <a:cubicBezTo>
                    <a:pt x="4507" y="61428"/>
                    <a:pt x="4507" y="61428"/>
                    <a:pt x="4507" y="61428"/>
                  </a:cubicBezTo>
                  <a:cubicBezTo>
                    <a:pt x="5633" y="61428"/>
                    <a:pt x="5633" y="61428"/>
                    <a:pt x="5633" y="61428"/>
                  </a:cubicBezTo>
                  <a:cubicBezTo>
                    <a:pt x="4507" y="62857"/>
                    <a:pt x="4507" y="62857"/>
                    <a:pt x="4507" y="62857"/>
                  </a:cubicBezTo>
                  <a:cubicBezTo>
                    <a:pt x="3943" y="64285"/>
                    <a:pt x="3943" y="64285"/>
                    <a:pt x="3943" y="64285"/>
                  </a:cubicBezTo>
                  <a:cubicBezTo>
                    <a:pt x="5633" y="67142"/>
                    <a:pt x="5633" y="67142"/>
                    <a:pt x="5633" y="67142"/>
                  </a:cubicBezTo>
                  <a:cubicBezTo>
                    <a:pt x="6197" y="68571"/>
                    <a:pt x="6197" y="68571"/>
                    <a:pt x="6197" y="68571"/>
                  </a:cubicBezTo>
                  <a:cubicBezTo>
                    <a:pt x="6197" y="71428"/>
                    <a:pt x="6197" y="71428"/>
                    <a:pt x="6197" y="71428"/>
                  </a:cubicBezTo>
                  <a:cubicBezTo>
                    <a:pt x="4507" y="71428"/>
                    <a:pt x="4507" y="71428"/>
                    <a:pt x="4507" y="71428"/>
                  </a:cubicBezTo>
                  <a:cubicBezTo>
                    <a:pt x="3943" y="71428"/>
                    <a:pt x="3943" y="71428"/>
                    <a:pt x="3943" y="71428"/>
                  </a:cubicBezTo>
                  <a:cubicBezTo>
                    <a:pt x="3943" y="72857"/>
                    <a:pt x="3943" y="72857"/>
                    <a:pt x="3943" y="72857"/>
                  </a:cubicBezTo>
                  <a:cubicBezTo>
                    <a:pt x="4507" y="75714"/>
                    <a:pt x="4507" y="75714"/>
                    <a:pt x="4507" y="75714"/>
                  </a:cubicBezTo>
                  <a:cubicBezTo>
                    <a:pt x="4507" y="77142"/>
                    <a:pt x="4507" y="77142"/>
                    <a:pt x="4507" y="77142"/>
                  </a:cubicBezTo>
                  <a:cubicBezTo>
                    <a:pt x="6197" y="77142"/>
                    <a:pt x="6197" y="77142"/>
                    <a:pt x="6197" y="77142"/>
                  </a:cubicBezTo>
                  <a:cubicBezTo>
                    <a:pt x="7887" y="78571"/>
                    <a:pt x="7887" y="78571"/>
                    <a:pt x="7887" y="78571"/>
                  </a:cubicBezTo>
                  <a:cubicBezTo>
                    <a:pt x="7887" y="81428"/>
                    <a:pt x="7887" y="81428"/>
                    <a:pt x="7887" y="81428"/>
                  </a:cubicBezTo>
                  <a:cubicBezTo>
                    <a:pt x="7887" y="82857"/>
                    <a:pt x="7887" y="82857"/>
                    <a:pt x="7887" y="82857"/>
                  </a:cubicBezTo>
                  <a:cubicBezTo>
                    <a:pt x="6197" y="85714"/>
                    <a:pt x="6197" y="85714"/>
                    <a:pt x="6197" y="85714"/>
                  </a:cubicBezTo>
                  <a:cubicBezTo>
                    <a:pt x="7323" y="85714"/>
                    <a:pt x="7323" y="85714"/>
                    <a:pt x="7323" y="85714"/>
                  </a:cubicBezTo>
                  <a:cubicBezTo>
                    <a:pt x="7887" y="90000"/>
                    <a:pt x="7887" y="90000"/>
                    <a:pt x="7887" y="90000"/>
                  </a:cubicBezTo>
                  <a:cubicBezTo>
                    <a:pt x="7887" y="91428"/>
                    <a:pt x="7887" y="91428"/>
                    <a:pt x="7887" y="91428"/>
                  </a:cubicBezTo>
                  <a:cubicBezTo>
                    <a:pt x="8450" y="90000"/>
                    <a:pt x="8450" y="90000"/>
                    <a:pt x="8450" y="90000"/>
                  </a:cubicBezTo>
                  <a:cubicBezTo>
                    <a:pt x="9577" y="91428"/>
                    <a:pt x="9577" y="91428"/>
                    <a:pt x="9577" y="91428"/>
                  </a:cubicBezTo>
                  <a:cubicBezTo>
                    <a:pt x="9577" y="95714"/>
                    <a:pt x="9577" y="95714"/>
                    <a:pt x="9577" y="95714"/>
                  </a:cubicBezTo>
                  <a:cubicBezTo>
                    <a:pt x="8450" y="95714"/>
                    <a:pt x="8450" y="95714"/>
                    <a:pt x="8450" y="95714"/>
                  </a:cubicBezTo>
                  <a:cubicBezTo>
                    <a:pt x="7887" y="95714"/>
                    <a:pt x="7887" y="95714"/>
                    <a:pt x="7887" y="95714"/>
                  </a:cubicBezTo>
                  <a:cubicBezTo>
                    <a:pt x="8450" y="97142"/>
                    <a:pt x="8450" y="97142"/>
                    <a:pt x="8450" y="97142"/>
                  </a:cubicBezTo>
                  <a:cubicBezTo>
                    <a:pt x="9577" y="97142"/>
                    <a:pt x="9577" y="97142"/>
                    <a:pt x="9577" y="97142"/>
                  </a:cubicBezTo>
                  <a:cubicBezTo>
                    <a:pt x="11267" y="95714"/>
                    <a:pt x="11267" y="95714"/>
                    <a:pt x="11267" y="95714"/>
                  </a:cubicBezTo>
                  <a:cubicBezTo>
                    <a:pt x="14084" y="97142"/>
                    <a:pt x="14084" y="97142"/>
                    <a:pt x="14084" y="97142"/>
                  </a:cubicBezTo>
                  <a:cubicBezTo>
                    <a:pt x="13521" y="100000"/>
                    <a:pt x="13521" y="100000"/>
                    <a:pt x="13521" y="100000"/>
                  </a:cubicBezTo>
                  <a:cubicBezTo>
                    <a:pt x="12957" y="101428"/>
                    <a:pt x="12957" y="101428"/>
                    <a:pt x="12957" y="101428"/>
                  </a:cubicBezTo>
                  <a:cubicBezTo>
                    <a:pt x="11830" y="101428"/>
                    <a:pt x="11830" y="101428"/>
                    <a:pt x="11830" y="101428"/>
                  </a:cubicBezTo>
                  <a:cubicBezTo>
                    <a:pt x="10140" y="101428"/>
                    <a:pt x="10140" y="101428"/>
                    <a:pt x="10140" y="101428"/>
                  </a:cubicBezTo>
                  <a:cubicBezTo>
                    <a:pt x="9577" y="104285"/>
                    <a:pt x="9577" y="104285"/>
                    <a:pt x="9577" y="104285"/>
                  </a:cubicBezTo>
                  <a:cubicBezTo>
                    <a:pt x="11267" y="104285"/>
                    <a:pt x="11267" y="104285"/>
                    <a:pt x="11267" y="104285"/>
                  </a:cubicBezTo>
                  <a:cubicBezTo>
                    <a:pt x="13521" y="101428"/>
                    <a:pt x="13521" y="101428"/>
                    <a:pt x="13521" y="101428"/>
                  </a:cubicBezTo>
                  <a:cubicBezTo>
                    <a:pt x="12957" y="104285"/>
                    <a:pt x="12957" y="104285"/>
                    <a:pt x="12957" y="104285"/>
                  </a:cubicBezTo>
                  <a:cubicBezTo>
                    <a:pt x="13521" y="104285"/>
                    <a:pt x="13521" y="104285"/>
                    <a:pt x="13521" y="104285"/>
                  </a:cubicBezTo>
                  <a:cubicBezTo>
                    <a:pt x="13521" y="105714"/>
                    <a:pt x="13521" y="105714"/>
                    <a:pt x="13521" y="105714"/>
                  </a:cubicBezTo>
                  <a:cubicBezTo>
                    <a:pt x="14084" y="104285"/>
                    <a:pt x="14084" y="104285"/>
                    <a:pt x="14084" y="104285"/>
                  </a:cubicBezTo>
                  <a:cubicBezTo>
                    <a:pt x="15774" y="100000"/>
                    <a:pt x="15774" y="100000"/>
                    <a:pt x="15774" y="100000"/>
                  </a:cubicBezTo>
                  <a:cubicBezTo>
                    <a:pt x="16901" y="101428"/>
                    <a:pt x="16901" y="101428"/>
                    <a:pt x="16901" y="101428"/>
                  </a:cubicBezTo>
                  <a:cubicBezTo>
                    <a:pt x="18591" y="104285"/>
                    <a:pt x="18591" y="104285"/>
                    <a:pt x="18591" y="104285"/>
                  </a:cubicBezTo>
                  <a:cubicBezTo>
                    <a:pt x="19154" y="104285"/>
                    <a:pt x="19154" y="104285"/>
                    <a:pt x="19154" y="104285"/>
                  </a:cubicBezTo>
                  <a:cubicBezTo>
                    <a:pt x="19718" y="104285"/>
                    <a:pt x="19718" y="104285"/>
                    <a:pt x="19718" y="104285"/>
                  </a:cubicBezTo>
                  <a:cubicBezTo>
                    <a:pt x="19718" y="105714"/>
                    <a:pt x="19718" y="105714"/>
                    <a:pt x="19718" y="105714"/>
                  </a:cubicBezTo>
                  <a:cubicBezTo>
                    <a:pt x="20845" y="108571"/>
                    <a:pt x="20845" y="108571"/>
                    <a:pt x="20845" y="108571"/>
                  </a:cubicBezTo>
                  <a:cubicBezTo>
                    <a:pt x="21408" y="111428"/>
                    <a:pt x="21408" y="111428"/>
                    <a:pt x="21408" y="111428"/>
                  </a:cubicBezTo>
                  <a:cubicBezTo>
                    <a:pt x="23098" y="114285"/>
                    <a:pt x="23098" y="114285"/>
                    <a:pt x="23098" y="114285"/>
                  </a:cubicBezTo>
                  <a:cubicBezTo>
                    <a:pt x="24788" y="114285"/>
                    <a:pt x="24788" y="114285"/>
                    <a:pt x="24788" y="114285"/>
                  </a:cubicBezTo>
                  <a:cubicBezTo>
                    <a:pt x="26478" y="111428"/>
                    <a:pt x="26478" y="111428"/>
                    <a:pt x="26478" y="111428"/>
                  </a:cubicBezTo>
                  <a:cubicBezTo>
                    <a:pt x="27042" y="111428"/>
                    <a:pt x="27042" y="111428"/>
                    <a:pt x="27042" y="111428"/>
                  </a:cubicBezTo>
                  <a:cubicBezTo>
                    <a:pt x="28169" y="111428"/>
                    <a:pt x="28169" y="111428"/>
                    <a:pt x="28169" y="111428"/>
                  </a:cubicBezTo>
                  <a:cubicBezTo>
                    <a:pt x="28732" y="111428"/>
                    <a:pt x="28732" y="111428"/>
                    <a:pt x="28732" y="111428"/>
                  </a:cubicBezTo>
                  <a:cubicBezTo>
                    <a:pt x="29859" y="108571"/>
                    <a:pt x="29859" y="108571"/>
                    <a:pt x="29859" y="108571"/>
                  </a:cubicBezTo>
                  <a:cubicBezTo>
                    <a:pt x="29859" y="104285"/>
                    <a:pt x="29859" y="104285"/>
                    <a:pt x="29859" y="104285"/>
                  </a:cubicBezTo>
                  <a:cubicBezTo>
                    <a:pt x="29859" y="101428"/>
                    <a:pt x="29859" y="101428"/>
                    <a:pt x="29859" y="101428"/>
                  </a:cubicBezTo>
                  <a:cubicBezTo>
                    <a:pt x="30422" y="100000"/>
                    <a:pt x="30422" y="100000"/>
                    <a:pt x="30422" y="100000"/>
                  </a:cubicBezTo>
                  <a:cubicBezTo>
                    <a:pt x="32676" y="100000"/>
                    <a:pt x="32676" y="100000"/>
                    <a:pt x="32676" y="100000"/>
                  </a:cubicBezTo>
                  <a:cubicBezTo>
                    <a:pt x="35492" y="104285"/>
                    <a:pt x="35492" y="104285"/>
                    <a:pt x="35492" y="104285"/>
                  </a:cubicBezTo>
                  <a:cubicBezTo>
                    <a:pt x="38309" y="105714"/>
                    <a:pt x="38309" y="105714"/>
                    <a:pt x="38309" y="105714"/>
                  </a:cubicBezTo>
                  <a:cubicBezTo>
                    <a:pt x="40000" y="110000"/>
                    <a:pt x="40000" y="110000"/>
                    <a:pt x="40000" y="110000"/>
                  </a:cubicBezTo>
                  <a:cubicBezTo>
                    <a:pt x="42816" y="115714"/>
                    <a:pt x="42816" y="115714"/>
                    <a:pt x="42816" y="115714"/>
                  </a:cubicBezTo>
                  <a:cubicBezTo>
                    <a:pt x="43943" y="115714"/>
                    <a:pt x="43943" y="115714"/>
                    <a:pt x="43943" y="115714"/>
                  </a:cubicBezTo>
                  <a:cubicBezTo>
                    <a:pt x="45633" y="115714"/>
                    <a:pt x="45633" y="115714"/>
                    <a:pt x="45633" y="115714"/>
                  </a:cubicBezTo>
                  <a:cubicBezTo>
                    <a:pt x="47323" y="114285"/>
                    <a:pt x="47323" y="114285"/>
                    <a:pt x="47323" y="114285"/>
                  </a:cubicBezTo>
                  <a:cubicBezTo>
                    <a:pt x="49014" y="114285"/>
                    <a:pt x="49014" y="114285"/>
                    <a:pt x="49014" y="114285"/>
                  </a:cubicBezTo>
                  <a:cubicBezTo>
                    <a:pt x="49577" y="114285"/>
                    <a:pt x="49577" y="114285"/>
                    <a:pt x="49577" y="114285"/>
                  </a:cubicBezTo>
                  <a:cubicBezTo>
                    <a:pt x="50704" y="111428"/>
                    <a:pt x="50704" y="111428"/>
                    <a:pt x="50704" y="111428"/>
                  </a:cubicBezTo>
                  <a:cubicBezTo>
                    <a:pt x="51267" y="111428"/>
                    <a:pt x="51267" y="111428"/>
                    <a:pt x="51267" y="111428"/>
                  </a:cubicBezTo>
                  <a:cubicBezTo>
                    <a:pt x="52957" y="104285"/>
                    <a:pt x="52957" y="104285"/>
                    <a:pt x="52957" y="104285"/>
                  </a:cubicBezTo>
                  <a:cubicBezTo>
                    <a:pt x="54647" y="101428"/>
                    <a:pt x="54647" y="101428"/>
                    <a:pt x="54647" y="101428"/>
                  </a:cubicBezTo>
                  <a:cubicBezTo>
                    <a:pt x="56338" y="101428"/>
                    <a:pt x="56338" y="101428"/>
                    <a:pt x="56338" y="101428"/>
                  </a:cubicBezTo>
                  <a:cubicBezTo>
                    <a:pt x="60281" y="105714"/>
                    <a:pt x="60281" y="105714"/>
                    <a:pt x="60281" y="105714"/>
                  </a:cubicBezTo>
                  <a:cubicBezTo>
                    <a:pt x="61408" y="104285"/>
                    <a:pt x="61408" y="104285"/>
                    <a:pt x="61408" y="104285"/>
                  </a:cubicBezTo>
                  <a:cubicBezTo>
                    <a:pt x="61971" y="101428"/>
                    <a:pt x="61971" y="101428"/>
                    <a:pt x="61971" y="101428"/>
                  </a:cubicBezTo>
                  <a:cubicBezTo>
                    <a:pt x="63661" y="100000"/>
                    <a:pt x="63661" y="100000"/>
                    <a:pt x="63661" y="100000"/>
                  </a:cubicBezTo>
                  <a:cubicBezTo>
                    <a:pt x="64225" y="100000"/>
                    <a:pt x="64225" y="100000"/>
                    <a:pt x="64225" y="100000"/>
                  </a:cubicBezTo>
                  <a:cubicBezTo>
                    <a:pt x="65352" y="101428"/>
                    <a:pt x="65352" y="101428"/>
                    <a:pt x="65352" y="101428"/>
                  </a:cubicBezTo>
                  <a:cubicBezTo>
                    <a:pt x="65352" y="104285"/>
                    <a:pt x="65352" y="104285"/>
                    <a:pt x="65352" y="104285"/>
                  </a:cubicBezTo>
                  <a:cubicBezTo>
                    <a:pt x="64225" y="108571"/>
                    <a:pt x="64225" y="108571"/>
                    <a:pt x="64225" y="108571"/>
                  </a:cubicBezTo>
                  <a:cubicBezTo>
                    <a:pt x="63661" y="110000"/>
                    <a:pt x="63661" y="110000"/>
                    <a:pt x="63661" y="110000"/>
                  </a:cubicBezTo>
                  <a:cubicBezTo>
                    <a:pt x="62535" y="111428"/>
                    <a:pt x="62535" y="111428"/>
                    <a:pt x="62535" y="111428"/>
                  </a:cubicBezTo>
                  <a:cubicBezTo>
                    <a:pt x="63661" y="111428"/>
                    <a:pt x="63661" y="111428"/>
                    <a:pt x="63661" y="111428"/>
                  </a:cubicBezTo>
                  <a:cubicBezTo>
                    <a:pt x="64225" y="115714"/>
                    <a:pt x="64225" y="115714"/>
                    <a:pt x="64225" y="115714"/>
                  </a:cubicBezTo>
                  <a:cubicBezTo>
                    <a:pt x="64225" y="118571"/>
                    <a:pt x="64225" y="118571"/>
                    <a:pt x="64225" y="118571"/>
                  </a:cubicBezTo>
                  <a:cubicBezTo>
                    <a:pt x="65352" y="120000"/>
                    <a:pt x="65352" y="120000"/>
                    <a:pt x="65352" y="120000"/>
                  </a:cubicBezTo>
                  <a:cubicBezTo>
                    <a:pt x="66478" y="117142"/>
                    <a:pt x="66478" y="117142"/>
                    <a:pt x="66478" y="117142"/>
                  </a:cubicBezTo>
                  <a:cubicBezTo>
                    <a:pt x="66478" y="117142"/>
                    <a:pt x="66478" y="117142"/>
                    <a:pt x="66478" y="117142"/>
                  </a:cubicBezTo>
                  <a:cubicBezTo>
                    <a:pt x="67042" y="115714"/>
                    <a:pt x="67042" y="115714"/>
                    <a:pt x="67042" y="115714"/>
                  </a:cubicBezTo>
                  <a:cubicBezTo>
                    <a:pt x="67042" y="111428"/>
                    <a:pt x="67042" y="111428"/>
                    <a:pt x="67042" y="111428"/>
                  </a:cubicBezTo>
                  <a:cubicBezTo>
                    <a:pt x="68169" y="111428"/>
                    <a:pt x="68169" y="111428"/>
                    <a:pt x="68169" y="111428"/>
                  </a:cubicBezTo>
                  <a:cubicBezTo>
                    <a:pt x="67605" y="105714"/>
                    <a:pt x="67605" y="105714"/>
                    <a:pt x="67605" y="105714"/>
                  </a:cubicBezTo>
                  <a:cubicBezTo>
                    <a:pt x="67605" y="104285"/>
                    <a:pt x="67605" y="104285"/>
                    <a:pt x="67605" y="104285"/>
                  </a:cubicBezTo>
                  <a:cubicBezTo>
                    <a:pt x="68169" y="101428"/>
                    <a:pt x="68169" y="101428"/>
                    <a:pt x="68169" y="101428"/>
                  </a:cubicBezTo>
                  <a:cubicBezTo>
                    <a:pt x="69859" y="101428"/>
                    <a:pt x="69859" y="101428"/>
                    <a:pt x="69859" y="101428"/>
                  </a:cubicBezTo>
                  <a:cubicBezTo>
                    <a:pt x="70985" y="104285"/>
                    <a:pt x="70985" y="104285"/>
                    <a:pt x="70985" y="104285"/>
                  </a:cubicBezTo>
                  <a:cubicBezTo>
                    <a:pt x="71549" y="104285"/>
                    <a:pt x="71549" y="104285"/>
                    <a:pt x="71549" y="104285"/>
                  </a:cubicBezTo>
                  <a:cubicBezTo>
                    <a:pt x="74929" y="101428"/>
                    <a:pt x="74929" y="101428"/>
                    <a:pt x="74929" y="101428"/>
                  </a:cubicBezTo>
                  <a:cubicBezTo>
                    <a:pt x="77183" y="100000"/>
                    <a:pt x="77183" y="100000"/>
                    <a:pt x="77183" y="100000"/>
                  </a:cubicBezTo>
                  <a:cubicBezTo>
                    <a:pt x="78873" y="100000"/>
                    <a:pt x="78873" y="100000"/>
                    <a:pt x="78873" y="100000"/>
                  </a:cubicBezTo>
                  <a:cubicBezTo>
                    <a:pt x="80563" y="101428"/>
                    <a:pt x="80563" y="101428"/>
                    <a:pt x="80563" y="101428"/>
                  </a:cubicBezTo>
                  <a:cubicBezTo>
                    <a:pt x="81126" y="104285"/>
                    <a:pt x="81126" y="104285"/>
                    <a:pt x="81126" y="104285"/>
                  </a:cubicBezTo>
                  <a:cubicBezTo>
                    <a:pt x="83943" y="104285"/>
                    <a:pt x="83943" y="104285"/>
                    <a:pt x="83943" y="104285"/>
                  </a:cubicBezTo>
                  <a:cubicBezTo>
                    <a:pt x="85633" y="104285"/>
                    <a:pt x="85633" y="104285"/>
                    <a:pt x="85633" y="104285"/>
                  </a:cubicBezTo>
                  <a:cubicBezTo>
                    <a:pt x="89577" y="100000"/>
                    <a:pt x="89577" y="100000"/>
                    <a:pt x="89577" y="100000"/>
                  </a:cubicBezTo>
                  <a:cubicBezTo>
                    <a:pt x="92394" y="95714"/>
                    <a:pt x="92394" y="95714"/>
                    <a:pt x="92394" y="95714"/>
                  </a:cubicBezTo>
                  <a:cubicBezTo>
                    <a:pt x="94084" y="95714"/>
                    <a:pt x="94084" y="95714"/>
                    <a:pt x="94084" y="95714"/>
                  </a:cubicBezTo>
                  <a:cubicBezTo>
                    <a:pt x="96901" y="95714"/>
                    <a:pt x="96901" y="95714"/>
                    <a:pt x="96901" y="95714"/>
                  </a:cubicBezTo>
                  <a:cubicBezTo>
                    <a:pt x="98028" y="95714"/>
                    <a:pt x="98028" y="95714"/>
                    <a:pt x="98028" y="95714"/>
                  </a:cubicBezTo>
                  <a:cubicBezTo>
                    <a:pt x="100845" y="95714"/>
                    <a:pt x="100845" y="95714"/>
                    <a:pt x="100845" y="95714"/>
                  </a:cubicBezTo>
                  <a:cubicBezTo>
                    <a:pt x="103098" y="91428"/>
                    <a:pt x="103098" y="91428"/>
                    <a:pt x="103098" y="91428"/>
                  </a:cubicBezTo>
                  <a:cubicBezTo>
                    <a:pt x="104225" y="91428"/>
                    <a:pt x="104225" y="91428"/>
                    <a:pt x="104225" y="91428"/>
                  </a:cubicBezTo>
                  <a:cubicBezTo>
                    <a:pt x="104225" y="94285"/>
                    <a:pt x="104225" y="94285"/>
                    <a:pt x="104225" y="94285"/>
                  </a:cubicBezTo>
                  <a:cubicBezTo>
                    <a:pt x="104225" y="95714"/>
                    <a:pt x="104225" y="95714"/>
                    <a:pt x="104225" y="95714"/>
                  </a:cubicBezTo>
                  <a:cubicBezTo>
                    <a:pt x="104788" y="95714"/>
                    <a:pt x="104788" y="95714"/>
                    <a:pt x="104788" y="95714"/>
                  </a:cubicBezTo>
                  <a:cubicBezTo>
                    <a:pt x="104788" y="95714"/>
                    <a:pt x="104788" y="95714"/>
                    <a:pt x="104788" y="95714"/>
                  </a:cubicBezTo>
                  <a:cubicBezTo>
                    <a:pt x="105352" y="92857"/>
                    <a:pt x="105352" y="92857"/>
                    <a:pt x="105352" y="92857"/>
                  </a:cubicBezTo>
                  <a:cubicBezTo>
                    <a:pt x="106478" y="91428"/>
                    <a:pt x="106478" y="91428"/>
                    <a:pt x="106478" y="91428"/>
                  </a:cubicBezTo>
                  <a:cubicBezTo>
                    <a:pt x="108169" y="90000"/>
                    <a:pt x="108169" y="90000"/>
                    <a:pt x="108169" y="90000"/>
                  </a:cubicBezTo>
                  <a:cubicBezTo>
                    <a:pt x="110422" y="91428"/>
                    <a:pt x="110422" y="91428"/>
                    <a:pt x="110422" y="91428"/>
                  </a:cubicBezTo>
                  <a:cubicBezTo>
                    <a:pt x="112112" y="92857"/>
                    <a:pt x="112112" y="92857"/>
                    <a:pt x="112112" y="92857"/>
                  </a:cubicBezTo>
                  <a:cubicBezTo>
                    <a:pt x="113802" y="92857"/>
                    <a:pt x="113802" y="92857"/>
                    <a:pt x="113802" y="92857"/>
                  </a:cubicBezTo>
                  <a:cubicBezTo>
                    <a:pt x="114366" y="91428"/>
                    <a:pt x="114366" y="91428"/>
                    <a:pt x="114366" y="91428"/>
                  </a:cubicBezTo>
                  <a:cubicBezTo>
                    <a:pt x="115492" y="91428"/>
                    <a:pt x="115492" y="91428"/>
                    <a:pt x="115492" y="91428"/>
                  </a:cubicBezTo>
                  <a:cubicBezTo>
                    <a:pt x="116056" y="92857"/>
                    <a:pt x="116056" y="92857"/>
                    <a:pt x="116056" y="92857"/>
                  </a:cubicBezTo>
                  <a:cubicBezTo>
                    <a:pt x="116056" y="95714"/>
                    <a:pt x="116056" y="95714"/>
                    <a:pt x="116056" y="95714"/>
                  </a:cubicBezTo>
                  <a:cubicBezTo>
                    <a:pt x="116056" y="97142"/>
                    <a:pt x="116056" y="97142"/>
                    <a:pt x="116056" y="97142"/>
                  </a:cubicBezTo>
                  <a:cubicBezTo>
                    <a:pt x="117746" y="95714"/>
                    <a:pt x="117746" y="95714"/>
                    <a:pt x="117746" y="95714"/>
                  </a:cubicBezTo>
                  <a:cubicBezTo>
                    <a:pt x="118309" y="92857"/>
                    <a:pt x="118309" y="92857"/>
                    <a:pt x="118309" y="92857"/>
                  </a:cubicBezTo>
                  <a:cubicBezTo>
                    <a:pt x="119436" y="95714"/>
                    <a:pt x="119436" y="95714"/>
                    <a:pt x="119436" y="95714"/>
                  </a:cubicBezTo>
                  <a:cubicBezTo>
                    <a:pt x="119999" y="97142"/>
                    <a:pt x="119999" y="97142"/>
                    <a:pt x="119999" y="97142"/>
                  </a:cubicBezTo>
                  <a:lnTo>
                    <a:pt x="119436" y="9285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1" name="Shape 911"/>
            <p:cNvSpPr/>
            <p:nvPr/>
          </p:nvSpPr>
          <p:spPr>
            <a:xfrm>
              <a:off x="5626100" y="2590903"/>
              <a:ext cx="103188" cy="87313"/>
            </a:xfrm>
            <a:custGeom>
              <a:avLst/>
              <a:gdLst/>
              <a:ahLst/>
              <a:cxnLst/>
              <a:rect l="0" t="0" r="0" b="0"/>
              <a:pathLst>
                <a:path w="120000" h="120000" extrusionOk="0">
                  <a:moveTo>
                    <a:pt x="63396" y="90000"/>
                  </a:moveTo>
                  <a:lnTo>
                    <a:pt x="72452" y="100909"/>
                  </a:lnTo>
                  <a:lnTo>
                    <a:pt x="76981" y="106363"/>
                  </a:lnTo>
                  <a:lnTo>
                    <a:pt x="83773" y="111818"/>
                  </a:lnTo>
                  <a:lnTo>
                    <a:pt x="92830" y="120000"/>
                  </a:lnTo>
                  <a:lnTo>
                    <a:pt x="108679" y="120000"/>
                  </a:lnTo>
                  <a:lnTo>
                    <a:pt x="110943" y="120000"/>
                  </a:lnTo>
                  <a:lnTo>
                    <a:pt x="117735" y="120000"/>
                  </a:lnTo>
                  <a:lnTo>
                    <a:pt x="120000" y="114545"/>
                  </a:lnTo>
                  <a:lnTo>
                    <a:pt x="117735" y="109090"/>
                  </a:lnTo>
                  <a:lnTo>
                    <a:pt x="117735" y="100909"/>
                  </a:lnTo>
                  <a:lnTo>
                    <a:pt x="120000" y="100909"/>
                  </a:lnTo>
                  <a:lnTo>
                    <a:pt x="110943" y="90000"/>
                  </a:lnTo>
                  <a:lnTo>
                    <a:pt x="110943" y="87272"/>
                  </a:lnTo>
                  <a:lnTo>
                    <a:pt x="108679" y="84545"/>
                  </a:lnTo>
                  <a:lnTo>
                    <a:pt x="99622" y="84545"/>
                  </a:lnTo>
                  <a:lnTo>
                    <a:pt x="92830" y="76363"/>
                  </a:lnTo>
                  <a:lnTo>
                    <a:pt x="81509" y="62727"/>
                  </a:lnTo>
                  <a:lnTo>
                    <a:pt x="83773" y="62727"/>
                  </a:lnTo>
                  <a:lnTo>
                    <a:pt x="90566" y="54545"/>
                  </a:lnTo>
                  <a:lnTo>
                    <a:pt x="90566" y="51818"/>
                  </a:lnTo>
                  <a:lnTo>
                    <a:pt x="83773" y="43636"/>
                  </a:lnTo>
                  <a:lnTo>
                    <a:pt x="72452" y="35454"/>
                  </a:lnTo>
                  <a:lnTo>
                    <a:pt x="67924" y="30000"/>
                  </a:lnTo>
                  <a:lnTo>
                    <a:pt x="76981" y="24545"/>
                  </a:lnTo>
                  <a:lnTo>
                    <a:pt x="67924" y="13636"/>
                  </a:lnTo>
                  <a:lnTo>
                    <a:pt x="54339" y="8181"/>
                  </a:lnTo>
                  <a:lnTo>
                    <a:pt x="58867" y="8181"/>
                  </a:lnTo>
                  <a:lnTo>
                    <a:pt x="58867" y="2727"/>
                  </a:lnTo>
                  <a:lnTo>
                    <a:pt x="49811" y="0"/>
                  </a:lnTo>
                  <a:lnTo>
                    <a:pt x="47547" y="2727"/>
                  </a:lnTo>
                  <a:lnTo>
                    <a:pt x="29433" y="2727"/>
                  </a:lnTo>
                  <a:lnTo>
                    <a:pt x="11320" y="8181"/>
                  </a:lnTo>
                  <a:lnTo>
                    <a:pt x="9056" y="8181"/>
                  </a:lnTo>
                  <a:lnTo>
                    <a:pt x="0" y="2727"/>
                  </a:lnTo>
                  <a:lnTo>
                    <a:pt x="2264" y="13636"/>
                  </a:lnTo>
                  <a:lnTo>
                    <a:pt x="9056" y="24545"/>
                  </a:lnTo>
                  <a:lnTo>
                    <a:pt x="11320" y="30000"/>
                  </a:lnTo>
                  <a:lnTo>
                    <a:pt x="11320" y="35454"/>
                  </a:lnTo>
                  <a:lnTo>
                    <a:pt x="11320" y="40909"/>
                  </a:lnTo>
                  <a:lnTo>
                    <a:pt x="11320" y="43636"/>
                  </a:lnTo>
                  <a:lnTo>
                    <a:pt x="18113" y="51818"/>
                  </a:lnTo>
                  <a:lnTo>
                    <a:pt x="11320" y="54545"/>
                  </a:lnTo>
                  <a:lnTo>
                    <a:pt x="22641" y="62727"/>
                  </a:lnTo>
                  <a:lnTo>
                    <a:pt x="31698" y="62727"/>
                  </a:lnTo>
                  <a:lnTo>
                    <a:pt x="40754" y="62727"/>
                  </a:lnTo>
                  <a:lnTo>
                    <a:pt x="47547" y="65454"/>
                  </a:lnTo>
                  <a:lnTo>
                    <a:pt x="49811" y="73636"/>
                  </a:lnTo>
                  <a:lnTo>
                    <a:pt x="49811" y="79090"/>
                  </a:lnTo>
                  <a:lnTo>
                    <a:pt x="54339" y="84545"/>
                  </a:lnTo>
                  <a:lnTo>
                    <a:pt x="63396" y="90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2" name="Shape 912"/>
            <p:cNvSpPr/>
            <p:nvPr/>
          </p:nvSpPr>
          <p:spPr>
            <a:xfrm>
              <a:off x="5524500" y="2729016"/>
              <a:ext cx="300038" cy="296861"/>
            </a:xfrm>
            <a:custGeom>
              <a:avLst/>
              <a:gdLst/>
              <a:ahLst/>
              <a:cxnLst/>
              <a:rect l="0" t="0" r="0" b="0"/>
              <a:pathLst>
                <a:path w="120000" h="120000" extrusionOk="0">
                  <a:moveTo>
                    <a:pt x="119220" y="105000"/>
                  </a:moveTo>
                  <a:lnTo>
                    <a:pt x="116883" y="104210"/>
                  </a:lnTo>
                  <a:lnTo>
                    <a:pt x="116103" y="101052"/>
                  </a:lnTo>
                  <a:lnTo>
                    <a:pt x="113766" y="98684"/>
                  </a:lnTo>
                  <a:lnTo>
                    <a:pt x="112987" y="97894"/>
                  </a:lnTo>
                  <a:lnTo>
                    <a:pt x="112987" y="95526"/>
                  </a:lnTo>
                  <a:lnTo>
                    <a:pt x="112987" y="94736"/>
                  </a:lnTo>
                  <a:lnTo>
                    <a:pt x="112987" y="93157"/>
                  </a:lnTo>
                  <a:lnTo>
                    <a:pt x="112987" y="91578"/>
                  </a:lnTo>
                  <a:lnTo>
                    <a:pt x="111428" y="91578"/>
                  </a:lnTo>
                  <a:lnTo>
                    <a:pt x="109870" y="91578"/>
                  </a:lnTo>
                  <a:lnTo>
                    <a:pt x="108311" y="90789"/>
                  </a:lnTo>
                  <a:lnTo>
                    <a:pt x="108311" y="88421"/>
                  </a:lnTo>
                  <a:lnTo>
                    <a:pt x="108311" y="85263"/>
                  </a:lnTo>
                  <a:lnTo>
                    <a:pt x="108311" y="82105"/>
                  </a:lnTo>
                  <a:lnTo>
                    <a:pt x="108311" y="81315"/>
                  </a:lnTo>
                  <a:lnTo>
                    <a:pt x="108311" y="79736"/>
                  </a:lnTo>
                  <a:lnTo>
                    <a:pt x="105194" y="75000"/>
                  </a:lnTo>
                  <a:lnTo>
                    <a:pt x="104415" y="72631"/>
                  </a:lnTo>
                  <a:lnTo>
                    <a:pt x="102077" y="71842"/>
                  </a:lnTo>
                  <a:lnTo>
                    <a:pt x="99740" y="70263"/>
                  </a:lnTo>
                  <a:lnTo>
                    <a:pt x="98181" y="70263"/>
                  </a:lnTo>
                  <a:lnTo>
                    <a:pt x="96623" y="69473"/>
                  </a:lnTo>
                  <a:lnTo>
                    <a:pt x="93506" y="66315"/>
                  </a:lnTo>
                  <a:lnTo>
                    <a:pt x="91168" y="63947"/>
                  </a:lnTo>
                  <a:lnTo>
                    <a:pt x="88051" y="63157"/>
                  </a:lnTo>
                  <a:lnTo>
                    <a:pt x="85714" y="60789"/>
                  </a:lnTo>
                  <a:lnTo>
                    <a:pt x="88051" y="60000"/>
                  </a:lnTo>
                  <a:lnTo>
                    <a:pt x="84935" y="56842"/>
                  </a:lnTo>
                  <a:lnTo>
                    <a:pt x="81818" y="53684"/>
                  </a:lnTo>
                  <a:lnTo>
                    <a:pt x="81038" y="52894"/>
                  </a:lnTo>
                  <a:lnTo>
                    <a:pt x="77922" y="49736"/>
                  </a:lnTo>
                  <a:lnTo>
                    <a:pt x="77922" y="48157"/>
                  </a:lnTo>
                  <a:lnTo>
                    <a:pt x="78701" y="46578"/>
                  </a:lnTo>
                  <a:lnTo>
                    <a:pt x="78701" y="45000"/>
                  </a:lnTo>
                  <a:lnTo>
                    <a:pt x="77922" y="43421"/>
                  </a:lnTo>
                  <a:lnTo>
                    <a:pt x="77922" y="41842"/>
                  </a:lnTo>
                  <a:lnTo>
                    <a:pt x="77922" y="40263"/>
                  </a:lnTo>
                  <a:lnTo>
                    <a:pt x="81038" y="40263"/>
                  </a:lnTo>
                  <a:lnTo>
                    <a:pt x="78701" y="38684"/>
                  </a:lnTo>
                  <a:lnTo>
                    <a:pt x="78701" y="37105"/>
                  </a:lnTo>
                  <a:lnTo>
                    <a:pt x="81038" y="35526"/>
                  </a:lnTo>
                  <a:lnTo>
                    <a:pt x="81038" y="34736"/>
                  </a:lnTo>
                  <a:lnTo>
                    <a:pt x="81818" y="33157"/>
                  </a:lnTo>
                  <a:lnTo>
                    <a:pt x="82597" y="33157"/>
                  </a:lnTo>
                  <a:lnTo>
                    <a:pt x="82597" y="31578"/>
                  </a:lnTo>
                  <a:lnTo>
                    <a:pt x="81818" y="28421"/>
                  </a:lnTo>
                  <a:lnTo>
                    <a:pt x="81818" y="26842"/>
                  </a:lnTo>
                  <a:lnTo>
                    <a:pt x="81818" y="25263"/>
                  </a:lnTo>
                  <a:lnTo>
                    <a:pt x="82597" y="24473"/>
                  </a:lnTo>
                  <a:lnTo>
                    <a:pt x="84935" y="22105"/>
                  </a:lnTo>
                  <a:lnTo>
                    <a:pt x="81818" y="22105"/>
                  </a:lnTo>
                  <a:lnTo>
                    <a:pt x="81038" y="22105"/>
                  </a:lnTo>
                  <a:lnTo>
                    <a:pt x="77922" y="22105"/>
                  </a:lnTo>
                  <a:lnTo>
                    <a:pt x="75584" y="21315"/>
                  </a:lnTo>
                  <a:lnTo>
                    <a:pt x="72467" y="18947"/>
                  </a:lnTo>
                  <a:lnTo>
                    <a:pt x="72467" y="18157"/>
                  </a:lnTo>
                  <a:lnTo>
                    <a:pt x="71688" y="15789"/>
                  </a:lnTo>
                  <a:lnTo>
                    <a:pt x="68571" y="14210"/>
                  </a:lnTo>
                  <a:lnTo>
                    <a:pt x="68571" y="11842"/>
                  </a:lnTo>
                  <a:lnTo>
                    <a:pt x="68571" y="11052"/>
                  </a:lnTo>
                  <a:lnTo>
                    <a:pt x="67012" y="8684"/>
                  </a:lnTo>
                  <a:lnTo>
                    <a:pt x="65454" y="5526"/>
                  </a:lnTo>
                  <a:lnTo>
                    <a:pt x="63896" y="4736"/>
                  </a:lnTo>
                  <a:lnTo>
                    <a:pt x="62337" y="2368"/>
                  </a:lnTo>
                  <a:lnTo>
                    <a:pt x="60779" y="4736"/>
                  </a:lnTo>
                  <a:lnTo>
                    <a:pt x="57662" y="5526"/>
                  </a:lnTo>
                  <a:lnTo>
                    <a:pt x="57662" y="4736"/>
                  </a:lnTo>
                  <a:lnTo>
                    <a:pt x="57662" y="2368"/>
                  </a:lnTo>
                  <a:lnTo>
                    <a:pt x="56883" y="1578"/>
                  </a:lnTo>
                  <a:lnTo>
                    <a:pt x="54545" y="1578"/>
                  </a:lnTo>
                  <a:lnTo>
                    <a:pt x="53766" y="2368"/>
                  </a:lnTo>
                  <a:lnTo>
                    <a:pt x="50649" y="2368"/>
                  </a:lnTo>
                  <a:lnTo>
                    <a:pt x="47532" y="1578"/>
                  </a:lnTo>
                  <a:lnTo>
                    <a:pt x="43636" y="0"/>
                  </a:lnTo>
                  <a:lnTo>
                    <a:pt x="40519" y="1578"/>
                  </a:lnTo>
                  <a:lnTo>
                    <a:pt x="38181" y="2368"/>
                  </a:lnTo>
                  <a:lnTo>
                    <a:pt x="37402" y="4736"/>
                  </a:lnTo>
                  <a:lnTo>
                    <a:pt x="36623" y="4736"/>
                  </a:lnTo>
                  <a:lnTo>
                    <a:pt x="36623" y="5526"/>
                  </a:lnTo>
                  <a:lnTo>
                    <a:pt x="34285" y="7894"/>
                  </a:lnTo>
                  <a:lnTo>
                    <a:pt x="31168" y="11052"/>
                  </a:lnTo>
                  <a:lnTo>
                    <a:pt x="28051" y="11842"/>
                  </a:lnTo>
                  <a:lnTo>
                    <a:pt x="27272" y="14210"/>
                  </a:lnTo>
                  <a:lnTo>
                    <a:pt x="24155" y="15000"/>
                  </a:lnTo>
                  <a:lnTo>
                    <a:pt x="24935" y="18157"/>
                  </a:lnTo>
                  <a:lnTo>
                    <a:pt x="27272" y="24473"/>
                  </a:lnTo>
                  <a:lnTo>
                    <a:pt x="27272" y="26842"/>
                  </a:lnTo>
                  <a:lnTo>
                    <a:pt x="24935" y="31578"/>
                  </a:lnTo>
                  <a:lnTo>
                    <a:pt x="24935" y="35526"/>
                  </a:lnTo>
                  <a:lnTo>
                    <a:pt x="24935" y="38684"/>
                  </a:lnTo>
                  <a:lnTo>
                    <a:pt x="24155" y="41842"/>
                  </a:lnTo>
                  <a:lnTo>
                    <a:pt x="19480" y="46578"/>
                  </a:lnTo>
                  <a:lnTo>
                    <a:pt x="9350" y="52894"/>
                  </a:lnTo>
                  <a:lnTo>
                    <a:pt x="3896" y="54473"/>
                  </a:lnTo>
                  <a:lnTo>
                    <a:pt x="0" y="57631"/>
                  </a:lnTo>
                  <a:lnTo>
                    <a:pt x="3116" y="67105"/>
                  </a:lnTo>
                  <a:lnTo>
                    <a:pt x="3116" y="69473"/>
                  </a:lnTo>
                  <a:lnTo>
                    <a:pt x="3116" y="70263"/>
                  </a:lnTo>
                  <a:lnTo>
                    <a:pt x="3116" y="71842"/>
                  </a:lnTo>
                  <a:lnTo>
                    <a:pt x="6233" y="73421"/>
                  </a:lnTo>
                  <a:lnTo>
                    <a:pt x="3896" y="75000"/>
                  </a:lnTo>
                  <a:lnTo>
                    <a:pt x="13246" y="76578"/>
                  </a:lnTo>
                  <a:lnTo>
                    <a:pt x="21038" y="78947"/>
                  </a:lnTo>
                  <a:lnTo>
                    <a:pt x="21038" y="79736"/>
                  </a:lnTo>
                  <a:lnTo>
                    <a:pt x="33506" y="85263"/>
                  </a:lnTo>
                  <a:lnTo>
                    <a:pt x="44415" y="93157"/>
                  </a:lnTo>
                  <a:lnTo>
                    <a:pt x="50649" y="97894"/>
                  </a:lnTo>
                  <a:lnTo>
                    <a:pt x="67012" y="108947"/>
                  </a:lnTo>
                  <a:lnTo>
                    <a:pt x="71688" y="114473"/>
                  </a:lnTo>
                  <a:lnTo>
                    <a:pt x="74805" y="116842"/>
                  </a:lnTo>
                  <a:lnTo>
                    <a:pt x="75584" y="116842"/>
                  </a:lnTo>
                  <a:lnTo>
                    <a:pt x="77922" y="116842"/>
                  </a:lnTo>
                  <a:lnTo>
                    <a:pt x="95064" y="120000"/>
                  </a:lnTo>
                  <a:lnTo>
                    <a:pt x="98181" y="118421"/>
                  </a:lnTo>
                  <a:lnTo>
                    <a:pt x="101298" y="115263"/>
                  </a:lnTo>
                  <a:lnTo>
                    <a:pt x="102077" y="105789"/>
                  </a:lnTo>
                  <a:lnTo>
                    <a:pt x="105194" y="105000"/>
                  </a:lnTo>
                  <a:lnTo>
                    <a:pt x="108311" y="105000"/>
                  </a:lnTo>
                  <a:lnTo>
                    <a:pt x="111428" y="105000"/>
                  </a:lnTo>
                  <a:lnTo>
                    <a:pt x="112987" y="105000"/>
                  </a:lnTo>
                  <a:lnTo>
                    <a:pt x="114545" y="105789"/>
                  </a:lnTo>
                  <a:lnTo>
                    <a:pt x="116103" y="105789"/>
                  </a:lnTo>
                  <a:lnTo>
                    <a:pt x="120000" y="105789"/>
                  </a:lnTo>
                  <a:lnTo>
                    <a:pt x="119220" y="105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3" name="Shape 913"/>
            <p:cNvSpPr/>
            <p:nvPr/>
          </p:nvSpPr>
          <p:spPr>
            <a:xfrm>
              <a:off x="5411787" y="2914753"/>
              <a:ext cx="655636" cy="563563"/>
            </a:xfrm>
            <a:custGeom>
              <a:avLst/>
              <a:gdLst/>
              <a:ahLst/>
              <a:cxnLst/>
              <a:rect l="0" t="0" r="0" b="0"/>
              <a:pathLst>
                <a:path w="120000" h="120000" extrusionOk="0">
                  <a:moveTo>
                    <a:pt x="119283" y="75000"/>
                  </a:moveTo>
                  <a:lnTo>
                    <a:pt x="117850" y="73750"/>
                  </a:lnTo>
                  <a:lnTo>
                    <a:pt x="117492" y="72083"/>
                  </a:lnTo>
                  <a:lnTo>
                    <a:pt x="116417" y="71250"/>
                  </a:lnTo>
                  <a:lnTo>
                    <a:pt x="116059" y="72083"/>
                  </a:lnTo>
                  <a:lnTo>
                    <a:pt x="110328" y="70833"/>
                  </a:lnTo>
                  <a:lnTo>
                    <a:pt x="102089" y="69583"/>
                  </a:lnTo>
                  <a:lnTo>
                    <a:pt x="100298" y="66666"/>
                  </a:lnTo>
                  <a:lnTo>
                    <a:pt x="97074" y="61666"/>
                  </a:lnTo>
                  <a:lnTo>
                    <a:pt x="96716" y="60000"/>
                  </a:lnTo>
                  <a:lnTo>
                    <a:pt x="96000" y="59583"/>
                  </a:lnTo>
                  <a:lnTo>
                    <a:pt x="94567" y="59583"/>
                  </a:lnTo>
                  <a:lnTo>
                    <a:pt x="94567" y="58333"/>
                  </a:lnTo>
                  <a:lnTo>
                    <a:pt x="95641" y="57500"/>
                  </a:lnTo>
                  <a:lnTo>
                    <a:pt x="94567" y="57500"/>
                  </a:lnTo>
                  <a:lnTo>
                    <a:pt x="94208" y="57916"/>
                  </a:lnTo>
                  <a:lnTo>
                    <a:pt x="94208" y="57500"/>
                  </a:lnTo>
                  <a:lnTo>
                    <a:pt x="93850" y="57500"/>
                  </a:lnTo>
                  <a:lnTo>
                    <a:pt x="92776" y="57500"/>
                  </a:lnTo>
                  <a:lnTo>
                    <a:pt x="91343" y="56250"/>
                  </a:lnTo>
                  <a:lnTo>
                    <a:pt x="90985" y="54583"/>
                  </a:lnTo>
                  <a:lnTo>
                    <a:pt x="89552" y="51250"/>
                  </a:lnTo>
                  <a:lnTo>
                    <a:pt x="88119" y="50000"/>
                  </a:lnTo>
                  <a:lnTo>
                    <a:pt x="87402" y="48333"/>
                  </a:lnTo>
                  <a:lnTo>
                    <a:pt x="88119" y="49166"/>
                  </a:lnTo>
                  <a:lnTo>
                    <a:pt x="86686" y="46666"/>
                  </a:lnTo>
                  <a:lnTo>
                    <a:pt x="85970" y="45833"/>
                  </a:lnTo>
                  <a:lnTo>
                    <a:pt x="85970" y="45000"/>
                  </a:lnTo>
                  <a:lnTo>
                    <a:pt x="86686" y="45833"/>
                  </a:lnTo>
                  <a:lnTo>
                    <a:pt x="87402" y="45000"/>
                  </a:lnTo>
                  <a:lnTo>
                    <a:pt x="87402" y="43333"/>
                  </a:lnTo>
                  <a:lnTo>
                    <a:pt x="86686" y="42916"/>
                  </a:lnTo>
                  <a:lnTo>
                    <a:pt x="85970" y="41250"/>
                  </a:lnTo>
                  <a:lnTo>
                    <a:pt x="84537" y="39583"/>
                  </a:lnTo>
                  <a:lnTo>
                    <a:pt x="83104" y="39166"/>
                  </a:lnTo>
                  <a:lnTo>
                    <a:pt x="83104" y="37500"/>
                  </a:lnTo>
                  <a:lnTo>
                    <a:pt x="82746" y="37916"/>
                  </a:lnTo>
                  <a:lnTo>
                    <a:pt x="81671" y="37500"/>
                  </a:lnTo>
                  <a:lnTo>
                    <a:pt x="81313" y="35833"/>
                  </a:lnTo>
                  <a:lnTo>
                    <a:pt x="81313" y="34583"/>
                  </a:lnTo>
                  <a:lnTo>
                    <a:pt x="80238" y="34583"/>
                  </a:lnTo>
                  <a:lnTo>
                    <a:pt x="78805" y="34166"/>
                  </a:lnTo>
                  <a:lnTo>
                    <a:pt x="78447" y="33750"/>
                  </a:lnTo>
                  <a:lnTo>
                    <a:pt x="78447" y="32500"/>
                  </a:lnTo>
                  <a:lnTo>
                    <a:pt x="78447" y="30833"/>
                  </a:lnTo>
                  <a:lnTo>
                    <a:pt x="77014" y="29166"/>
                  </a:lnTo>
                  <a:lnTo>
                    <a:pt x="76656" y="27500"/>
                  </a:lnTo>
                  <a:lnTo>
                    <a:pt x="75582" y="27500"/>
                  </a:lnTo>
                  <a:lnTo>
                    <a:pt x="75223" y="27083"/>
                  </a:lnTo>
                  <a:lnTo>
                    <a:pt x="72716" y="27500"/>
                  </a:lnTo>
                  <a:lnTo>
                    <a:pt x="72358" y="27500"/>
                  </a:lnTo>
                  <a:lnTo>
                    <a:pt x="71641" y="27083"/>
                  </a:lnTo>
                  <a:lnTo>
                    <a:pt x="70925" y="24583"/>
                  </a:lnTo>
                  <a:lnTo>
                    <a:pt x="70208" y="23750"/>
                  </a:lnTo>
                  <a:lnTo>
                    <a:pt x="69492" y="23750"/>
                  </a:lnTo>
                  <a:lnTo>
                    <a:pt x="66268" y="22916"/>
                  </a:lnTo>
                  <a:lnTo>
                    <a:pt x="65552" y="22916"/>
                  </a:lnTo>
                  <a:lnTo>
                    <a:pt x="64119" y="23750"/>
                  </a:lnTo>
                  <a:lnTo>
                    <a:pt x="56238" y="22083"/>
                  </a:lnTo>
                  <a:lnTo>
                    <a:pt x="55164" y="22083"/>
                  </a:lnTo>
                  <a:lnTo>
                    <a:pt x="54805" y="22083"/>
                  </a:lnTo>
                  <a:lnTo>
                    <a:pt x="53373" y="20833"/>
                  </a:lnTo>
                  <a:lnTo>
                    <a:pt x="51223" y="17916"/>
                  </a:lnTo>
                  <a:lnTo>
                    <a:pt x="43701" y="12083"/>
                  </a:lnTo>
                  <a:lnTo>
                    <a:pt x="40835" y="9583"/>
                  </a:lnTo>
                  <a:lnTo>
                    <a:pt x="35820" y="5416"/>
                  </a:lnTo>
                  <a:lnTo>
                    <a:pt x="30089" y="2500"/>
                  </a:lnTo>
                  <a:lnTo>
                    <a:pt x="30089" y="2083"/>
                  </a:lnTo>
                  <a:lnTo>
                    <a:pt x="26507" y="833"/>
                  </a:lnTo>
                  <a:lnTo>
                    <a:pt x="22925" y="0"/>
                  </a:lnTo>
                  <a:lnTo>
                    <a:pt x="22208" y="0"/>
                  </a:lnTo>
                  <a:lnTo>
                    <a:pt x="17194" y="3333"/>
                  </a:lnTo>
                  <a:lnTo>
                    <a:pt x="11462" y="5000"/>
                  </a:lnTo>
                  <a:lnTo>
                    <a:pt x="17552" y="12500"/>
                  </a:lnTo>
                  <a:lnTo>
                    <a:pt x="15761" y="13750"/>
                  </a:lnTo>
                  <a:lnTo>
                    <a:pt x="15761" y="14166"/>
                  </a:lnTo>
                  <a:lnTo>
                    <a:pt x="15044" y="15833"/>
                  </a:lnTo>
                  <a:lnTo>
                    <a:pt x="15044" y="16250"/>
                  </a:lnTo>
                  <a:lnTo>
                    <a:pt x="14328" y="16250"/>
                  </a:lnTo>
                  <a:lnTo>
                    <a:pt x="12179" y="16250"/>
                  </a:lnTo>
                  <a:lnTo>
                    <a:pt x="10746" y="17916"/>
                  </a:lnTo>
                  <a:lnTo>
                    <a:pt x="9313" y="19583"/>
                  </a:lnTo>
                  <a:lnTo>
                    <a:pt x="8955" y="21250"/>
                  </a:lnTo>
                  <a:lnTo>
                    <a:pt x="7522" y="22083"/>
                  </a:lnTo>
                  <a:lnTo>
                    <a:pt x="4298" y="22083"/>
                  </a:lnTo>
                  <a:lnTo>
                    <a:pt x="2507" y="21250"/>
                  </a:lnTo>
                  <a:lnTo>
                    <a:pt x="1432" y="21250"/>
                  </a:lnTo>
                  <a:lnTo>
                    <a:pt x="1074" y="22916"/>
                  </a:lnTo>
                  <a:lnTo>
                    <a:pt x="1074" y="25416"/>
                  </a:lnTo>
                  <a:lnTo>
                    <a:pt x="1074" y="27500"/>
                  </a:lnTo>
                  <a:lnTo>
                    <a:pt x="0" y="29166"/>
                  </a:lnTo>
                  <a:lnTo>
                    <a:pt x="0" y="30416"/>
                  </a:lnTo>
                  <a:lnTo>
                    <a:pt x="0" y="30833"/>
                  </a:lnTo>
                  <a:lnTo>
                    <a:pt x="1074" y="30833"/>
                  </a:lnTo>
                  <a:lnTo>
                    <a:pt x="1432" y="30416"/>
                  </a:lnTo>
                  <a:lnTo>
                    <a:pt x="2865" y="30833"/>
                  </a:lnTo>
                  <a:lnTo>
                    <a:pt x="4298" y="32083"/>
                  </a:lnTo>
                  <a:lnTo>
                    <a:pt x="4656" y="34166"/>
                  </a:lnTo>
                  <a:lnTo>
                    <a:pt x="7522" y="39166"/>
                  </a:lnTo>
                  <a:lnTo>
                    <a:pt x="10388" y="44583"/>
                  </a:lnTo>
                  <a:lnTo>
                    <a:pt x="11462" y="45833"/>
                  </a:lnTo>
                  <a:lnTo>
                    <a:pt x="12179" y="46666"/>
                  </a:lnTo>
                  <a:lnTo>
                    <a:pt x="12179" y="47500"/>
                  </a:lnTo>
                  <a:lnTo>
                    <a:pt x="12895" y="48333"/>
                  </a:lnTo>
                  <a:lnTo>
                    <a:pt x="13611" y="50000"/>
                  </a:lnTo>
                  <a:lnTo>
                    <a:pt x="15761" y="52500"/>
                  </a:lnTo>
                  <a:lnTo>
                    <a:pt x="15761" y="54166"/>
                  </a:lnTo>
                  <a:lnTo>
                    <a:pt x="15761" y="54583"/>
                  </a:lnTo>
                  <a:lnTo>
                    <a:pt x="15044" y="55833"/>
                  </a:lnTo>
                  <a:lnTo>
                    <a:pt x="16477" y="57916"/>
                  </a:lnTo>
                  <a:lnTo>
                    <a:pt x="17194" y="58333"/>
                  </a:lnTo>
                  <a:lnTo>
                    <a:pt x="17552" y="59583"/>
                  </a:lnTo>
                  <a:lnTo>
                    <a:pt x="18985" y="60000"/>
                  </a:lnTo>
                  <a:lnTo>
                    <a:pt x="20417" y="61250"/>
                  </a:lnTo>
                  <a:lnTo>
                    <a:pt x="22208" y="63333"/>
                  </a:lnTo>
                  <a:lnTo>
                    <a:pt x="23641" y="65833"/>
                  </a:lnTo>
                  <a:lnTo>
                    <a:pt x="24716" y="68333"/>
                  </a:lnTo>
                  <a:lnTo>
                    <a:pt x="25074" y="69166"/>
                  </a:lnTo>
                  <a:lnTo>
                    <a:pt x="26149" y="69583"/>
                  </a:lnTo>
                  <a:lnTo>
                    <a:pt x="25074" y="69583"/>
                  </a:lnTo>
                  <a:lnTo>
                    <a:pt x="26149" y="70833"/>
                  </a:lnTo>
                  <a:lnTo>
                    <a:pt x="26507" y="72916"/>
                  </a:lnTo>
                  <a:lnTo>
                    <a:pt x="26507" y="75000"/>
                  </a:lnTo>
                  <a:lnTo>
                    <a:pt x="26507" y="77916"/>
                  </a:lnTo>
                  <a:lnTo>
                    <a:pt x="27223" y="81250"/>
                  </a:lnTo>
                  <a:lnTo>
                    <a:pt x="27223" y="82083"/>
                  </a:lnTo>
                  <a:lnTo>
                    <a:pt x="27940" y="83750"/>
                  </a:lnTo>
                  <a:lnTo>
                    <a:pt x="29373" y="86666"/>
                  </a:lnTo>
                  <a:lnTo>
                    <a:pt x="31522" y="88750"/>
                  </a:lnTo>
                  <a:lnTo>
                    <a:pt x="32955" y="89583"/>
                  </a:lnTo>
                  <a:lnTo>
                    <a:pt x="34388" y="90416"/>
                  </a:lnTo>
                  <a:lnTo>
                    <a:pt x="36179" y="92916"/>
                  </a:lnTo>
                  <a:lnTo>
                    <a:pt x="37253" y="93333"/>
                  </a:lnTo>
                  <a:lnTo>
                    <a:pt x="37611" y="95000"/>
                  </a:lnTo>
                  <a:lnTo>
                    <a:pt x="37970" y="96250"/>
                  </a:lnTo>
                  <a:lnTo>
                    <a:pt x="39044" y="97916"/>
                  </a:lnTo>
                  <a:lnTo>
                    <a:pt x="39402" y="100000"/>
                  </a:lnTo>
                  <a:lnTo>
                    <a:pt x="40477" y="101666"/>
                  </a:lnTo>
                  <a:lnTo>
                    <a:pt x="40835" y="103333"/>
                  </a:lnTo>
                  <a:lnTo>
                    <a:pt x="41910" y="105000"/>
                  </a:lnTo>
                  <a:lnTo>
                    <a:pt x="42626" y="107500"/>
                  </a:lnTo>
                  <a:lnTo>
                    <a:pt x="45492" y="110416"/>
                  </a:lnTo>
                  <a:lnTo>
                    <a:pt x="46567" y="111666"/>
                  </a:lnTo>
                  <a:lnTo>
                    <a:pt x="46567" y="113333"/>
                  </a:lnTo>
                  <a:lnTo>
                    <a:pt x="46925" y="113333"/>
                  </a:lnTo>
                  <a:lnTo>
                    <a:pt x="47641" y="114166"/>
                  </a:lnTo>
                  <a:lnTo>
                    <a:pt x="48358" y="115833"/>
                  </a:lnTo>
                  <a:lnTo>
                    <a:pt x="49074" y="117083"/>
                  </a:lnTo>
                  <a:lnTo>
                    <a:pt x="49074" y="118750"/>
                  </a:lnTo>
                  <a:lnTo>
                    <a:pt x="49074" y="120000"/>
                  </a:lnTo>
                  <a:lnTo>
                    <a:pt x="49791" y="118750"/>
                  </a:lnTo>
                  <a:lnTo>
                    <a:pt x="50507" y="118333"/>
                  </a:lnTo>
                  <a:lnTo>
                    <a:pt x="51940" y="116666"/>
                  </a:lnTo>
                  <a:lnTo>
                    <a:pt x="51940" y="115833"/>
                  </a:lnTo>
                  <a:lnTo>
                    <a:pt x="51223" y="115000"/>
                  </a:lnTo>
                  <a:lnTo>
                    <a:pt x="51223" y="111666"/>
                  </a:lnTo>
                  <a:lnTo>
                    <a:pt x="51940" y="110833"/>
                  </a:lnTo>
                  <a:lnTo>
                    <a:pt x="53373" y="110833"/>
                  </a:lnTo>
                  <a:lnTo>
                    <a:pt x="53731" y="110833"/>
                  </a:lnTo>
                  <a:lnTo>
                    <a:pt x="55164" y="111666"/>
                  </a:lnTo>
                  <a:lnTo>
                    <a:pt x="57671" y="111666"/>
                  </a:lnTo>
                  <a:lnTo>
                    <a:pt x="59462" y="110833"/>
                  </a:lnTo>
                  <a:lnTo>
                    <a:pt x="62328" y="110833"/>
                  </a:lnTo>
                  <a:lnTo>
                    <a:pt x="64119" y="110833"/>
                  </a:lnTo>
                  <a:lnTo>
                    <a:pt x="65552" y="111666"/>
                  </a:lnTo>
                  <a:lnTo>
                    <a:pt x="70925" y="111666"/>
                  </a:lnTo>
                  <a:lnTo>
                    <a:pt x="71641" y="112500"/>
                  </a:lnTo>
                  <a:lnTo>
                    <a:pt x="72358" y="113333"/>
                  </a:lnTo>
                  <a:lnTo>
                    <a:pt x="72358" y="114166"/>
                  </a:lnTo>
                  <a:lnTo>
                    <a:pt x="73791" y="114166"/>
                  </a:lnTo>
                  <a:lnTo>
                    <a:pt x="75223" y="114166"/>
                  </a:lnTo>
                  <a:lnTo>
                    <a:pt x="75582" y="112500"/>
                  </a:lnTo>
                  <a:lnTo>
                    <a:pt x="77014" y="109166"/>
                  </a:lnTo>
                  <a:lnTo>
                    <a:pt x="78089" y="107083"/>
                  </a:lnTo>
                  <a:lnTo>
                    <a:pt x="79880" y="105416"/>
                  </a:lnTo>
                  <a:lnTo>
                    <a:pt x="81671" y="103750"/>
                  </a:lnTo>
                  <a:lnTo>
                    <a:pt x="84537" y="102083"/>
                  </a:lnTo>
                  <a:lnTo>
                    <a:pt x="86686" y="102083"/>
                  </a:lnTo>
                  <a:lnTo>
                    <a:pt x="100656" y="98333"/>
                  </a:lnTo>
                  <a:lnTo>
                    <a:pt x="110328" y="95000"/>
                  </a:lnTo>
                  <a:lnTo>
                    <a:pt x="117492" y="92083"/>
                  </a:lnTo>
                  <a:lnTo>
                    <a:pt x="117492" y="91250"/>
                  </a:lnTo>
                  <a:lnTo>
                    <a:pt x="117492" y="90416"/>
                  </a:lnTo>
                  <a:lnTo>
                    <a:pt x="119283" y="81666"/>
                  </a:lnTo>
                  <a:lnTo>
                    <a:pt x="120000" y="78333"/>
                  </a:lnTo>
                  <a:lnTo>
                    <a:pt x="120000" y="76666"/>
                  </a:lnTo>
                  <a:lnTo>
                    <a:pt x="119283" y="7500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4" name="Shape 914"/>
            <p:cNvSpPr/>
            <p:nvPr/>
          </p:nvSpPr>
          <p:spPr>
            <a:xfrm>
              <a:off x="5676900" y="3376717"/>
              <a:ext cx="371474" cy="241299"/>
            </a:xfrm>
            <a:custGeom>
              <a:avLst/>
              <a:gdLst/>
              <a:ahLst/>
              <a:cxnLst/>
              <a:rect l="0" t="0" r="0" b="0"/>
              <a:pathLst>
                <a:path w="120000" h="120000" extrusionOk="0">
                  <a:moveTo>
                    <a:pt x="117473" y="115121"/>
                  </a:moveTo>
                  <a:lnTo>
                    <a:pt x="116210" y="114146"/>
                  </a:lnTo>
                  <a:lnTo>
                    <a:pt x="113684" y="115121"/>
                  </a:lnTo>
                  <a:lnTo>
                    <a:pt x="111157" y="114146"/>
                  </a:lnTo>
                  <a:lnTo>
                    <a:pt x="109263" y="115121"/>
                  </a:lnTo>
                  <a:lnTo>
                    <a:pt x="109263" y="119024"/>
                  </a:lnTo>
                  <a:lnTo>
                    <a:pt x="113684" y="120000"/>
                  </a:lnTo>
                  <a:lnTo>
                    <a:pt x="117473" y="120000"/>
                  </a:lnTo>
                  <a:lnTo>
                    <a:pt x="119368" y="119024"/>
                  </a:lnTo>
                  <a:lnTo>
                    <a:pt x="120000" y="116097"/>
                  </a:lnTo>
                  <a:lnTo>
                    <a:pt x="117473" y="115121"/>
                  </a:lnTo>
                  <a:close/>
                  <a:moveTo>
                    <a:pt x="103578" y="40975"/>
                  </a:moveTo>
                  <a:lnTo>
                    <a:pt x="102315" y="39024"/>
                  </a:lnTo>
                  <a:lnTo>
                    <a:pt x="102315" y="35121"/>
                  </a:lnTo>
                  <a:lnTo>
                    <a:pt x="101052" y="33170"/>
                  </a:lnTo>
                  <a:lnTo>
                    <a:pt x="101052" y="29268"/>
                  </a:lnTo>
                  <a:lnTo>
                    <a:pt x="99789" y="28292"/>
                  </a:lnTo>
                  <a:lnTo>
                    <a:pt x="99157" y="25365"/>
                  </a:lnTo>
                  <a:lnTo>
                    <a:pt x="98526" y="21463"/>
                  </a:lnTo>
                  <a:lnTo>
                    <a:pt x="96631" y="15609"/>
                  </a:lnTo>
                  <a:lnTo>
                    <a:pt x="92210" y="2926"/>
                  </a:lnTo>
                  <a:lnTo>
                    <a:pt x="91578" y="0"/>
                  </a:lnTo>
                  <a:lnTo>
                    <a:pt x="92210" y="0"/>
                  </a:lnTo>
                  <a:lnTo>
                    <a:pt x="67578" y="8780"/>
                  </a:lnTo>
                  <a:lnTo>
                    <a:pt x="63789" y="8780"/>
                  </a:lnTo>
                  <a:lnTo>
                    <a:pt x="58736" y="12682"/>
                  </a:lnTo>
                  <a:lnTo>
                    <a:pt x="55578" y="16585"/>
                  </a:lnTo>
                  <a:lnTo>
                    <a:pt x="52421" y="20487"/>
                  </a:lnTo>
                  <a:lnTo>
                    <a:pt x="50526" y="25365"/>
                  </a:lnTo>
                  <a:lnTo>
                    <a:pt x="48000" y="33170"/>
                  </a:lnTo>
                  <a:lnTo>
                    <a:pt x="47368" y="37073"/>
                  </a:lnTo>
                  <a:lnTo>
                    <a:pt x="44842" y="37073"/>
                  </a:lnTo>
                  <a:lnTo>
                    <a:pt x="42315" y="37073"/>
                  </a:lnTo>
                  <a:lnTo>
                    <a:pt x="42315" y="35121"/>
                  </a:lnTo>
                  <a:lnTo>
                    <a:pt x="41052" y="33170"/>
                  </a:lnTo>
                  <a:lnTo>
                    <a:pt x="39789" y="31219"/>
                  </a:lnTo>
                  <a:lnTo>
                    <a:pt x="30315" y="31219"/>
                  </a:lnTo>
                  <a:lnTo>
                    <a:pt x="27789" y="29268"/>
                  </a:lnTo>
                  <a:lnTo>
                    <a:pt x="24631" y="29268"/>
                  </a:lnTo>
                  <a:lnTo>
                    <a:pt x="19578" y="29268"/>
                  </a:lnTo>
                  <a:lnTo>
                    <a:pt x="16421" y="31219"/>
                  </a:lnTo>
                  <a:lnTo>
                    <a:pt x="12000" y="31219"/>
                  </a:lnTo>
                  <a:lnTo>
                    <a:pt x="9473" y="29268"/>
                  </a:lnTo>
                  <a:lnTo>
                    <a:pt x="8842" y="29268"/>
                  </a:lnTo>
                  <a:lnTo>
                    <a:pt x="6315" y="29268"/>
                  </a:lnTo>
                  <a:lnTo>
                    <a:pt x="5052" y="31219"/>
                  </a:lnTo>
                  <a:lnTo>
                    <a:pt x="5052" y="39024"/>
                  </a:lnTo>
                  <a:lnTo>
                    <a:pt x="6315" y="40975"/>
                  </a:lnTo>
                  <a:lnTo>
                    <a:pt x="6315" y="42926"/>
                  </a:lnTo>
                  <a:lnTo>
                    <a:pt x="3789" y="46829"/>
                  </a:lnTo>
                  <a:lnTo>
                    <a:pt x="2526" y="47804"/>
                  </a:lnTo>
                  <a:lnTo>
                    <a:pt x="1263" y="50731"/>
                  </a:lnTo>
                  <a:lnTo>
                    <a:pt x="2526" y="51707"/>
                  </a:lnTo>
                  <a:lnTo>
                    <a:pt x="2526" y="55609"/>
                  </a:lnTo>
                  <a:lnTo>
                    <a:pt x="1263" y="60487"/>
                  </a:lnTo>
                  <a:lnTo>
                    <a:pt x="1263" y="64390"/>
                  </a:lnTo>
                  <a:lnTo>
                    <a:pt x="2526" y="68292"/>
                  </a:lnTo>
                  <a:lnTo>
                    <a:pt x="1263" y="68292"/>
                  </a:lnTo>
                  <a:lnTo>
                    <a:pt x="0" y="68292"/>
                  </a:lnTo>
                  <a:lnTo>
                    <a:pt x="2526" y="71219"/>
                  </a:lnTo>
                  <a:lnTo>
                    <a:pt x="3789" y="76097"/>
                  </a:lnTo>
                  <a:lnTo>
                    <a:pt x="6315" y="90731"/>
                  </a:lnTo>
                  <a:lnTo>
                    <a:pt x="6947" y="94634"/>
                  </a:lnTo>
                  <a:lnTo>
                    <a:pt x="6947" y="98536"/>
                  </a:lnTo>
                  <a:lnTo>
                    <a:pt x="6947" y="102439"/>
                  </a:lnTo>
                  <a:lnTo>
                    <a:pt x="8842" y="106341"/>
                  </a:lnTo>
                  <a:lnTo>
                    <a:pt x="8842" y="107317"/>
                  </a:lnTo>
                  <a:lnTo>
                    <a:pt x="9473" y="111219"/>
                  </a:lnTo>
                  <a:lnTo>
                    <a:pt x="9473" y="114146"/>
                  </a:lnTo>
                  <a:lnTo>
                    <a:pt x="12000" y="114146"/>
                  </a:lnTo>
                  <a:lnTo>
                    <a:pt x="13894" y="114146"/>
                  </a:lnTo>
                  <a:lnTo>
                    <a:pt x="14526" y="115121"/>
                  </a:lnTo>
                  <a:lnTo>
                    <a:pt x="17052" y="115121"/>
                  </a:lnTo>
                  <a:lnTo>
                    <a:pt x="20210" y="114146"/>
                  </a:lnTo>
                  <a:lnTo>
                    <a:pt x="22105" y="114146"/>
                  </a:lnTo>
                  <a:lnTo>
                    <a:pt x="24631" y="114146"/>
                  </a:lnTo>
                  <a:lnTo>
                    <a:pt x="24631" y="111219"/>
                  </a:lnTo>
                  <a:lnTo>
                    <a:pt x="25263" y="114146"/>
                  </a:lnTo>
                  <a:lnTo>
                    <a:pt x="26526" y="110243"/>
                  </a:lnTo>
                  <a:lnTo>
                    <a:pt x="27789" y="107317"/>
                  </a:lnTo>
                  <a:lnTo>
                    <a:pt x="29052" y="107317"/>
                  </a:lnTo>
                  <a:lnTo>
                    <a:pt x="31578" y="103414"/>
                  </a:lnTo>
                  <a:lnTo>
                    <a:pt x="33473" y="102439"/>
                  </a:lnTo>
                  <a:lnTo>
                    <a:pt x="42315" y="99512"/>
                  </a:lnTo>
                  <a:lnTo>
                    <a:pt x="44842" y="99512"/>
                  </a:lnTo>
                  <a:lnTo>
                    <a:pt x="47368" y="98536"/>
                  </a:lnTo>
                  <a:lnTo>
                    <a:pt x="50526" y="94634"/>
                  </a:lnTo>
                  <a:lnTo>
                    <a:pt x="53052" y="92682"/>
                  </a:lnTo>
                  <a:lnTo>
                    <a:pt x="55578" y="90731"/>
                  </a:lnTo>
                  <a:lnTo>
                    <a:pt x="56210" y="90731"/>
                  </a:lnTo>
                  <a:lnTo>
                    <a:pt x="58736" y="90731"/>
                  </a:lnTo>
                  <a:lnTo>
                    <a:pt x="62526" y="88780"/>
                  </a:lnTo>
                  <a:lnTo>
                    <a:pt x="63789" y="84878"/>
                  </a:lnTo>
                  <a:lnTo>
                    <a:pt x="66315" y="80975"/>
                  </a:lnTo>
                  <a:lnTo>
                    <a:pt x="70105" y="78048"/>
                  </a:lnTo>
                  <a:lnTo>
                    <a:pt x="75157" y="76097"/>
                  </a:lnTo>
                  <a:lnTo>
                    <a:pt x="80210" y="74146"/>
                  </a:lnTo>
                  <a:lnTo>
                    <a:pt x="83368" y="72195"/>
                  </a:lnTo>
                  <a:lnTo>
                    <a:pt x="88421" y="68292"/>
                  </a:lnTo>
                  <a:lnTo>
                    <a:pt x="89684" y="67317"/>
                  </a:lnTo>
                  <a:lnTo>
                    <a:pt x="91578" y="64390"/>
                  </a:lnTo>
                  <a:lnTo>
                    <a:pt x="94105" y="63414"/>
                  </a:lnTo>
                  <a:lnTo>
                    <a:pt x="94736" y="63414"/>
                  </a:lnTo>
                  <a:lnTo>
                    <a:pt x="96631" y="60487"/>
                  </a:lnTo>
                  <a:lnTo>
                    <a:pt x="96631" y="58536"/>
                  </a:lnTo>
                  <a:lnTo>
                    <a:pt x="96631" y="51707"/>
                  </a:lnTo>
                  <a:lnTo>
                    <a:pt x="97263" y="50731"/>
                  </a:lnTo>
                  <a:lnTo>
                    <a:pt x="99789" y="46829"/>
                  </a:lnTo>
                  <a:lnTo>
                    <a:pt x="104842" y="42926"/>
                  </a:lnTo>
                  <a:lnTo>
                    <a:pt x="103578" y="42926"/>
                  </a:lnTo>
                  <a:lnTo>
                    <a:pt x="103578" y="40975"/>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5" name="Shape 915"/>
            <p:cNvSpPr/>
            <p:nvPr/>
          </p:nvSpPr>
          <p:spPr>
            <a:xfrm>
              <a:off x="5961062" y="3170341"/>
              <a:ext cx="234949" cy="292100"/>
            </a:xfrm>
            <a:custGeom>
              <a:avLst/>
              <a:gdLst/>
              <a:ahLst/>
              <a:cxnLst/>
              <a:rect l="0" t="0" r="0" b="0"/>
              <a:pathLst>
                <a:path w="120000" h="120000" extrusionOk="0">
                  <a:moveTo>
                    <a:pt x="118000" y="35436"/>
                  </a:moveTo>
                  <a:lnTo>
                    <a:pt x="114000" y="33825"/>
                  </a:lnTo>
                  <a:lnTo>
                    <a:pt x="112000" y="32214"/>
                  </a:lnTo>
                  <a:lnTo>
                    <a:pt x="106000" y="26577"/>
                  </a:lnTo>
                  <a:lnTo>
                    <a:pt x="102000" y="21744"/>
                  </a:lnTo>
                  <a:lnTo>
                    <a:pt x="101000" y="20134"/>
                  </a:lnTo>
                  <a:lnTo>
                    <a:pt x="97000" y="18523"/>
                  </a:lnTo>
                  <a:lnTo>
                    <a:pt x="88000" y="16912"/>
                  </a:lnTo>
                  <a:lnTo>
                    <a:pt x="78000" y="16107"/>
                  </a:lnTo>
                  <a:lnTo>
                    <a:pt x="75000" y="13691"/>
                  </a:lnTo>
                  <a:lnTo>
                    <a:pt x="71000" y="10469"/>
                  </a:lnTo>
                  <a:lnTo>
                    <a:pt x="63000" y="2416"/>
                  </a:lnTo>
                  <a:lnTo>
                    <a:pt x="61000" y="0"/>
                  </a:lnTo>
                  <a:lnTo>
                    <a:pt x="57000" y="2416"/>
                  </a:lnTo>
                  <a:lnTo>
                    <a:pt x="55000" y="0"/>
                  </a:lnTo>
                  <a:lnTo>
                    <a:pt x="53000" y="0"/>
                  </a:lnTo>
                  <a:lnTo>
                    <a:pt x="53000" y="2416"/>
                  </a:lnTo>
                  <a:lnTo>
                    <a:pt x="53000" y="5637"/>
                  </a:lnTo>
                  <a:lnTo>
                    <a:pt x="55000" y="10469"/>
                  </a:lnTo>
                  <a:lnTo>
                    <a:pt x="57000" y="10469"/>
                  </a:lnTo>
                  <a:lnTo>
                    <a:pt x="57000" y="12885"/>
                  </a:lnTo>
                  <a:lnTo>
                    <a:pt x="53000" y="13691"/>
                  </a:lnTo>
                  <a:lnTo>
                    <a:pt x="49000" y="13691"/>
                  </a:lnTo>
                  <a:lnTo>
                    <a:pt x="49000" y="16107"/>
                  </a:lnTo>
                  <a:lnTo>
                    <a:pt x="52000" y="16912"/>
                  </a:lnTo>
                  <a:lnTo>
                    <a:pt x="49000" y="23355"/>
                  </a:lnTo>
                  <a:lnTo>
                    <a:pt x="48000" y="28187"/>
                  </a:lnTo>
                  <a:lnTo>
                    <a:pt x="48000" y="32214"/>
                  </a:lnTo>
                  <a:lnTo>
                    <a:pt x="48000" y="33825"/>
                  </a:lnTo>
                  <a:lnTo>
                    <a:pt x="49000" y="37046"/>
                  </a:lnTo>
                  <a:lnTo>
                    <a:pt x="53000" y="39463"/>
                  </a:lnTo>
                  <a:lnTo>
                    <a:pt x="55000" y="42684"/>
                  </a:lnTo>
                  <a:lnTo>
                    <a:pt x="55000" y="45906"/>
                  </a:lnTo>
                  <a:lnTo>
                    <a:pt x="53000" y="52348"/>
                  </a:lnTo>
                  <a:lnTo>
                    <a:pt x="48000" y="69261"/>
                  </a:lnTo>
                  <a:lnTo>
                    <a:pt x="48000" y="70872"/>
                  </a:lnTo>
                  <a:lnTo>
                    <a:pt x="48000" y="72483"/>
                  </a:lnTo>
                  <a:lnTo>
                    <a:pt x="28000" y="78120"/>
                  </a:lnTo>
                  <a:lnTo>
                    <a:pt x="1000" y="84563"/>
                  </a:lnTo>
                  <a:lnTo>
                    <a:pt x="0" y="84563"/>
                  </a:lnTo>
                  <a:lnTo>
                    <a:pt x="1000" y="86979"/>
                  </a:lnTo>
                  <a:lnTo>
                    <a:pt x="8000" y="97449"/>
                  </a:lnTo>
                  <a:lnTo>
                    <a:pt x="11000" y="102281"/>
                  </a:lnTo>
                  <a:lnTo>
                    <a:pt x="12000" y="105503"/>
                  </a:lnTo>
                  <a:lnTo>
                    <a:pt x="13000" y="107919"/>
                  </a:lnTo>
                  <a:lnTo>
                    <a:pt x="15000" y="108724"/>
                  </a:lnTo>
                  <a:lnTo>
                    <a:pt x="15000" y="111946"/>
                  </a:lnTo>
                  <a:lnTo>
                    <a:pt x="17000" y="113557"/>
                  </a:lnTo>
                  <a:lnTo>
                    <a:pt x="17000" y="116778"/>
                  </a:lnTo>
                  <a:lnTo>
                    <a:pt x="19000" y="118389"/>
                  </a:lnTo>
                  <a:lnTo>
                    <a:pt x="19000" y="120000"/>
                  </a:lnTo>
                  <a:lnTo>
                    <a:pt x="21000" y="120000"/>
                  </a:lnTo>
                  <a:lnTo>
                    <a:pt x="27000" y="120000"/>
                  </a:lnTo>
                  <a:lnTo>
                    <a:pt x="31000" y="118389"/>
                  </a:lnTo>
                  <a:lnTo>
                    <a:pt x="36000" y="116778"/>
                  </a:lnTo>
                  <a:lnTo>
                    <a:pt x="40000" y="115167"/>
                  </a:lnTo>
                  <a:lnTo>
                    <a:pt x="44000" y="115167"/>
                  </a:lnTo>
                  <a:lnTo>
                    <a:pt x="45000" y="116778"/>
                  </a:lnTo>
                  <a:lnTo>
                    <a:pt x="48000" y="116778"/>
                  </a:lnTo>
                  <a:lnTo>
                    <a:pt x="49000" y="116778"/>
                  </a:lnTo>
                  <a:lnTo>
                    <a:pt x="53000" y="113557"/>
                  </a:lnTo>
                  <a:lnTo>
                    <a:pt x="55000" y="111946"/>
                  </a:lnTo>
                  <a:lnTo>
                    <a:pt x="53000" y="108724"/>
                  </a:lnTo>
                  <a:lnTo>
                    <a:pt x="55000" y="105503"/>
                  </a:lnTo>
                  <a:lnTo>
                    <a:pt x="59000" y="102281"/>
                  </a:lnTo>
                  <a:lnTo>
                    <a:pt x="63000" y="102281"/>
                  </a:lnTo>
                  <a:lnTo>
                    <a:pt x="68000" y="102281"/>
                  </a:lnTo>
                  <a:lnTo>
                    <a:pt x="72000" y="99060"/>
                  </a:lnTo>
                  <a:lnTo>
                    <a:pt x="75000" y="97449"/>
                  </a:lnTo>
                  <a:lnTo>
                    <a:pt x="75000" y="94228"/>
                  </a:lnTo>
                  <a:lnTo>
                    <a:pt x="76000" y="91006"/>
                  </a:lnTo>
                  <a:lnTo>
                    <a:pt x="80000" y="88590"/>
                  </a:lnTo>
                  <a:lnTo>
                    <a:pt x="89000" y="87785"/>
                  </a:lnTo>
                  <a:lnTo>
                    <a:pt x="92000" y="87785"/>
                  </a:lnTo>
                  <a:lnTo>
                    <a:pt x="92000" y="85369"/>
                  </a:lnTo>
                  <a:lnTo>
                    <a:pt x="92000" y="83758"/>
                  </a:lnTo>
                  <a:lnTo>
                    <a:pt x="89000" y="78120"/>
                  </a:lnTo>
                  <a:lnTo>
                    <a:pt x="92000" y="74093"/>
                  </a:lnTo>
                  <a:lnTo>
                    <a:pt x="92000" y="69261"/>
                  </a:lnTo>
                  <a:lnTo>
                    <a:pt x="93000" y="66040"/>
                  </a:lnTo>
                  <a:lnTo>
                    <a:pt x="96000" y="64429"/>
                  </a:lnTo>
                  <a:lnTo>
                    <a:pt x="97000" y="62818"/>
                  </a:lnTo>
                  <a:lnTo>
                    <a:pt x="97000" y="64429"/>
                  </a:lnTo>
                  <a:lnTo>
                    <a:pt x="98000" y="66040"/>
                  </a:lnTo>
                  <a:lnTo>
                    <a:pt x="101000" y="66040"/>
                  </a:lnTo>
                  <a:lnTo>
                    <a:pt x="102000" y="64429"/>
                  </a:lnTo>
                  <a:lnTo>
                    <a:pt x="102000" y="62013"/>
                  </a:lnTo>
                  <a:lnTo>
                    <a:pt x="105000" y="56375"/>
                  </a:lnTo>
                  <a:lnTo>
                    <a:pt x="109000" y="53154"/>
                  </a:lnTo>
                  <a:lnTo>
                    <a:pt x="112000" y="51543"/>
                  </a:lnTo>
                  <a:lnTo>
                    <a:pt x="114000" y="48322"/>
                  </a:lnTo>
                  <a:lnTo>
                    <a:pt x="120000" y="39463"/>
                  </a:lnTo>
                  <a:lnTo>
                    <a:pt x="120000" y="37046"/>
                  </a:lnTo>
                  <a:lnTo>
                    <a:pt x="120000" y="35436"/>
                  </a:lnTo>
                  <a:lnTo>
                    <a:pt x="118000" y="35436"/>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6" name="Shape 916"/>
            <p:cNvSpPr/>
            <p:nvPr/>
          </p:nvSpPr>
          <p:spPr>
            <a:xfrm>
              <a:off x="5427662" y="2732191"/>
              <a:ext cx="187324" cy="190500"/>
            </a:xfrm>
            <a:custGeom>
              <a:avLst/>
              <a:gdLst/>
              <a:ahLst/>
              <a:cxnLst/>
              <a:rect l="0" t="0" r="0" b="0"/>
              <a:pathLst>
                <a:path w="120000" h="120000" extrusionOk="0">
                  <a:moveTo>
                    <a:pt x="116666" y="0"/>
                  </a:moveTo>
                  <a:cubicBezTo>
                    <a:pt x="110000" y="4931"/>
                    <a:pt x="110000" y="4931"/>
                    <a:pt x="110000" y="4931"/>
                  </a:cubicBezTo>
                  <a:cubicBezTo>
                    <a:pt x="101666" y="4931"/>
                    <a:pt x="101666" y="4931"/>
                    <a:pt x="101666" y="4931"/>
                  </a:cubicBezTo>
                  <a:cubicBezTo>
                    <a:pt x="98333" y="4931"/>
                    <a:pt x="98333" y="4931"/>
                    <a:pt x="98333" y="4931"/>
                  </a:cubicBezTo>
                  <a:cubicBezTo>
                    <a:pt x="90000" y="4931"/>
                    <a:pt x="90000" y="4931"/>
                    <a:pt x="90000" y="4931"/>
                  </a:cubicBezTo>
                  <a:cubicBezTo>
                    <a:pt x="85000" y="4931"/>
                    <a:pt x="85000" y="4931"/>
                    <a:pt x="85000" y="4931"/>
                  </a:cubicBezTo>
                  <a:cubicBezTo>
                    <a:pt x="76666" y="9863"/>
                    <a:pt x="76666" y="9863"/>
                    <a:pt x="76666" y="9863"/>
                  </a:cubicBezTo>
                  <a:cubicBezTo>
                    <a:pt x="65000" y="14794"/>
                    <a:pt x="65000" y="14794"/>
                    <a:pt x="65000" y="14794"/>
                  </a:cubicBezTo>
                  <a:cubicBezTo>
                    <a:pt x="60000" y="14794"/>
                    <a:pt x="60000" y="14794"/>
                    <a:pt x="60000" y="14794"/>
                  </a:cubicBezTo>
                  <a:cubicBezTo>
                    <a:pt x="51666" y="14794"/>
                    <a:pt x="51666" y="14794"/>
                    <a:pt x="51666" y="14794"/>
                  </a:cubicBezTo>
                  <a:cubicBezTo>
                    <a:pt x="50000" y="11506"/>
                    <a:pt x="50000" y="11506"/>
                    <a:pt x="50000" y="11506"/>
                  </a:cubicBezTo>
                  <a:cubicBezTo>
                    <a:pt x="45000" y="9863"/>
                    <a:pt x="45000" y="9863"/>
                    <a:pt x="45000" y="9863"/>
                  </a:cubicBezTo>
                  <a:cubicBezTo>
                    <a:pt x="40000" y="9863"/>
                    <a:pt x="40000" y="9863"/>
                    <a:pt x="40000" y="9863"/>
                  </a:cubicBezTo>
                  <a:cubicBezTo>
                    <a:pt x="33333" y="11506"/>
                    <a:pt x="33333" y="11506"/>
                    <a:pt x="33333" y="11506"/>
                  </a:cubicBezTo>
                  <a:cubicBezTo>
                    <a:pt x="23333" y="14794"/>
                    <a:pt x="23333" y="14794"/>
                    <a:pt x="23333" y="14794"/>
                  </a:cubicBezTo>
                  <a:cubicBezTo>
                    <a:pt x="21666" y="14794"/>
                    <a:pt x="21666" y="14794"/>
                    <a:pt x="21666" y="14794"/>
                  </a:cubicBezTo>
                  <a:cubicBezTo>
                    <a:pt x="18333" y="11506"/>
                    <a:pt x="18333" y="11506"/>
                    <a:pt x="18333" y="11506"/>
                  </a:cubicBezTo>
                  <a:cubicBezTo>
                    <a:pt x="13333" y="11506"/>
                    <a:pt x="13333" y="11506"/>
                    <a:pt x="13333" y="11506"/>
                  </a:cubicBezTo>
                  <a:cubicBezTo>
                    <a:pt x="11666" y="14794"/>
                    <a:pt x="11666" y="14794"/>
                    <a:pt x="11666" y="14794"/>
                  </a:cubicBezTo>
                  <a:cubicBezTo>
                    <a:pt x="11666" y="16438"/>
                    <a:pt x="11666" y="16438"/>
                    <a:pt x="11666" y="16438"/>
                  </a:cubicBezTo>
                  <a:cubicBezTo>
                    <a:pt x="13333" y="23013"/>
                    <a:pt x="13333" y="23013"/>
                    <a:pt x="13333" y="23013"/>
                  </a:cubicBezTo>
                  <a:cubicBezTo>
                    <a:pt x="10000" y="23013"/>
                    <a:pt x="10000" y="23013"/>
                    <a:pt x="10000" y="23013"/>
                  </a:cubicBezTo>
                  <a:cubicBezTo>
                    <a:pt x="10000" y="27945"/>
                    <a:pt x="10000" y="27945"/>
                    <a:pt x="10000" y="27945"/>
                  </a:cubicBezTo>
                  <a:cubicBezTo>
                    <a:pt x="8333" y="29589"/>
                    <a:pt x="8333" y="29589"/>
                    <a:pt x="8333" y="29589"/>
                  </a:cubicBezTo>
                  <a:cubicBezTo>
                    <a:pt x="6666" y="31232"/>
                    <a:pt x="6666" y="31232"/>
                    <a:pt x="6666" y="31232"/>
                  </a:cubicBezTo>
                  <a:cubicBezTo>
                    <a:pt x="5000" y="32876"/>
                    <a:pt x="5000" y="32876"/>
                    <a:pt x="5000" y="32876"/>
                  </a:cubicBezTo>
                  <a:cubicBezTo>
                    <a:pt x="1666" y="31232"/>
                    <a:pt x="1666" y="31232"/>
                    <a:pt x="1666" y="31232"/>
                  </a:cubicBezTo>
                  <a:cubicBezTo>
                    <a:pt x="0" y="31232"/>
                    <a:pt x="0" y="31232"/>
                    <a:pt x="0" y="31232"/>
                  </a:cubicBezTo>
                  <a:cubicBezTo>
                    <a:pt x="0" y="37808"/>
                    <a:pt x="0" y="37808"/>
                    <a:pt x="0" y="37808"/>
                  </a:cubicBezTo>
                  <a:cubicBezTo>
                    <a:pt x="1666" y="42739"/>
                    <a:pt x="1666" y="42739"/>
                    <a:pt x="1666" y="42739"/>
                  </a:cubicBezTo>
                  <a:cubicBezTo>
                    <a:pt x="1666" y="44383"/>
                    <a:pt x="1666" y="44383"/>
                    <a:pt x="1666" y="44383"/>
                  </a:cubicBezTo>
                  <a:cubicBezTo>
                    <a:pt x="1666" y="47671"/>
                    <a:pt x="1666" y="47671"/>
                    <a:pt x="1666" y="47671"/>
                  </a:cubicBezTo>
                  <a:cubicBezTo>
                    <a:pt x="1666" y="54246"/>
                    <a:pt x="1666" y="54246"/>
                    <a:pt x="1666" y="54246"/>
                  </a:cubicBezTo>
                  <a:cubicBezTo>
                    <a:pt x="5000" y="59178"/>
                    <a:pt x="5000" y="59178"/>
                    <a:pt x="5000" y="59178"/>
                  </a:cubicBezTo>
                  <a:cubicBezTo>
                    <a:pt x="6666" y="59178"/>
                    <a:pt x="6666" y="59178"/>
                    <a:pt x="6666" y="59178"/>
                  </a:cubicBezTo>
                  <a:cubicBezTo>
                    <a:pt x="10000" y="59178"/>
                    <a:pt x="10000" y="59178"/>
                    <a:pt x="10000" y="59178"/>
                  </a:cubicBezTo>
                  <a:cubicBezTo>
                    <a:pt x="11666" y="59178"/>
                    <a:pt x="11666" y="59178"/>
                    <a:pt x="11666" y="59178"/>
                  </a:cubicBezTo>
                  <a:cubicBezTo>
                    <a:pt x="11666" y="64109"/>
                    <a:pt x="11666" y="64109"/>
                    <a:pt x="11666" y="64109"/>
                  </a:cubicBezTo>
                  <a:cubicBezTo>
                    <a:pt x="13333" y="64109"/>
                    <a:pt x="13333" y="64109"/>
                    <a:pt x="13333" y="64109"/>
                  </a:cubicBezTo>
                  <a:cubicBezTo>
                    <a:pt x="16666" y="69041"/>
                    <a:pt x="16666" y="69041"/>
                    <a:pt x="16666" y="69041"/>
                  </a:cubicBezTo>
                  <a:cubicBezTo>
                    <a:pt x="16666" y="70684"/>
                    <a:pt x="16666" y="70684"/>
                    <a:pt x="16666" y="70684"/>
                  </a:cubicBezTo>
                  <a:cubicBezTo>
                    <a:pt x="13333" y="73972"/>
                    <a:pt x="13333" y="73972"/>
                    <a:pt x="13333" y="73972"/>
                  </a:cubicBezTo>
                  <a:cubicBezTo>
                    <a:pt x="13333" y="75616"/>
                    <a:pt x="13333" y="75616"/>
                    <a:pt x="13333" y="75616"/>
                  </a:cubicBezTo>
                  <a:cubicBezTo>
                    <a:pt x="13333" y="77260"/>
                    <a:pt x="13333" y="77260"/>
                    <a:pt x="13333" y="77260"/>
                  </a:cubicBezTo>
                  <a:cubicBezTo>
                    <a:pt x="6666" y="77260"/>
                    <a:pt x="6666" y="77260"/>
                    <a:pt x="6666" y="77260"/>
                  </a:cubicBezTo>
                  <a:cubicBezTo>
                    <a:pt x="6666" y="80547"/>
                    <a:pt x="6666" y="80547"/>
                    <a:pt x="6666" y="80547"/>
                  </a:cubicBezTo>
                  <a:cubicBezTo>
                    <a:pt x="10000" y="82191"/>
                    <a:pt x="10000" y="82191"/>
                    <a:pt x="10000" y="82191"/>
                  </a:cubicBezTo>
                  <a:cubicBezTo>
                    <a:pt x="5000" y="87123"/>
                    <a:pt x="5000" y="87123"/>
                    <a:pt x="5000" y="87123"/>
                  </a:cubicBezTo>
                  <a:cubicBezTo>
                    <a:pt x="1666" y="95342"/>
                    <a:pt x="1666" y="95342"/>
                    <a:pt x="1666" y="95342"/>
                  </a:cubicBezTo>
                  <a:cubicBezTo>
                    <a:pt x="1666" y="98630"/>
                    <a:pt x="1666" y="98630"/>
                    <a:pt x="1666" y="98630"/>
                  </a:cubicBezTo>
                  <a:cubicBezTo>
                    <a:pt x="1666" y="105205"/>
                    <a:pt x="1666" y="105205"/>
                    <a:pt x="1666" y="105205"/>
                  </a:cubicBezTo>
                  <a:cubicBezTo>
                    <a:pt x="1666" y="110136"/>
                    <a:pt x="1666" y="110136"/>
                    <a:pt x="1666" y="110136"/>
                  </a:cubicBezTo>
                  <a:cubicBezTo>
                    <a:pt x="1666" y="110136"/>
                    <a:pt x="1666" y="110136"/>
                    <a:pt x="1666" y="110136"/>
                  </a:cubicBezTo>
                  <a:cubicBezTo>
                    <a:pt x="8333" y="115068"/>
                    <a:pt x="8333" y="115068"/>
                    <a:pt x="8333" y="115068"/>
                  </a:cubicBezTo>
                  <a:cubicBezTo>
                    <a:pt x="21666" y="119999"/>
                    <a:pt x="21666" y="119999"/>
                    <a:pt x="21666" y="119999"/>
                  </a:cubicBezTo>
                  <a:cubicBezTo>
                    <a:pt x="65000" y="115068"/>
                    <a:pt x="65000" y="115068"/>
                    <a:pt x="65000" y="115068"/>
                  </a:cubicBezTo>
                  <a:cubicBezTo>
                    <a:pt x="65000" y="115068"/>
                    <a:pt x="66666" y="115068"/>
                    <a:pt x="68333" y="115068"/>
                  </a:cubicBezTo>
                  <a:cubicBezTo>
                    <a:pt x="68333" y="113424"/>
                    <a:pt x="70000" y="113424"/>
                    <a:pt x="71666" y="113424"/>
                  </a:cubicBezTo>
                  <a:cubicBezTo>
                    <a:pt x="66666" y="110136"/>
                    <a:pt x="66666" y="110136"/>
                    <a:pt x="66666" y="110136"/>
                  </a:cubicBezTo>
                  <a:cubicBezTo>
                    <a:pt x="66666" y="108493"/>
                    <a:pt x="66666" y="108493"/>
                    <a:pt x="66666" y="108493"/>
                  </a:cubicBezTo>
                  <a:cubicBezTo>
                    <a:pt x="66666" y="106849"/>
                    <a:pt x="66666" y="106849"/>
                    <a:pt x="66666" y="106849"/>
                  </a:cubicBezTo>
                  <a:cubicBezTo>
                    <a:pt x="66666" y="103561"/>
                    <a:pt x="66666" y="103561"/>
                    <a:pt x="66666" y="103561"/>
                  </a:cubicBezTo>
                  <a:cubicBezTo>
                    <a:pt x="61666" y="88767"/>
                    <a:pt x="61666" y="88767"/>
                    <a:pt x="61666" y="88767"/>
                  </a:cubicBezTo>
                  <a:cubicBezTo>
                    <a:pt x="68333" y="83835"/>
                    <a:pt x="68333" y="83835"/>
                    <a:pt x="68333" y="83835"/>
                  </a:cubicBezTo>
                  <a:cubicBezTo>
                    <a:pt x="76666" y="80547"/>
                    <a:pt x="76666" y="80547"/>
                    <a:pt x="76666" y="80547"/>
                  </a:cubicBezTo>
                  <a:cubicBezTo>
                    <a:pt x="93333" y="70684"/>
                    <a:pt x="93333" y="70684"/>
                    <a:pt x="93333" y="70684"/>
                  </a:cubicBezTo>
                  <a:cubicBezTo>
                    <a:pt x="100000" y="64109"/>
                    <a:pt x="100000" y="64109"/>
                    <a:pt x="100000" y="64109"/>
                  </a:cubicBezTo>
                  <a:cubicBezTo>
                    <a:pt x="101666" y="59178"/>
                    <a:pt x="101666" y="59178"/>
                    <a:pt x="101666" y="59178"/>
                  </a:cubicBezTo>
                  <a:cubicBezTo>
                    <a:pt x="101666" y="54246"/>
                    <a:pt x="101666" y="54246"/>
                    <a:pt x="101666" y="54246"/>
                  </a:cubicBezTo>
                  <a:cubicBezTo>
                    <a:pt x="101666" y="47671"/>
                    <a:pt x="101666" y="47671"/>
                    <a:pt x="101666" y="47671"/>
                  </a:cubicBezTo>
                  <a:cubicBezTo>
                    <a:pt x="105000" y="39452"/>
                    <a:pt x="105000" y="39452"/>
                    <a:pt x="105000" y="39452"/>
                  </a:cubicBezTo>
                  <a:cubicBezTo>
                    <a:pt x="105000" y="36164"/>
                    <a:pt x="105000" y="36164"/>
                    <a:pt x="105000" y="36164"/>
                  </a:cubicBezTo>
                  <a:cubicBezTo>
                    <a:pt x="101666" y="26301"/>
                    <a:pt x="101666" y="26301"/>
                    <a:pt x="101666" y="26301"/>
                  </a:cubicBezTo>
                  <a:cubicBezTo>
                    <a:pt x="100000" y="21369"/>
                    <a:pt x="100000" y="21369"/>
                    <a:pt x="100000" y="21369"/>
                  </a:cubicBezTo>
                  <a:cubicBezTo>
                    <a:pt x="105000" y="19726"/>
                    <a:pt x="105000" y="19726"/>
                    <a:pt x="105000" y="19726"/>
                  </a:cubicBezTo>
                  <a:cubicBezTo>
                    <a:pt x="106666" y="16438"/>
                    <a:pt x="106666" y="16438"/>
                    <a:pt x="106666" y="16438"/>
                  </a:cubicBezTo>
                  <a:cubicBezTo>
                    <a:pt x="111666" y="14794"/>
                    <a:pt x="111666" y="14794"/>
                    <a:pt x="111666" y="14794"/>
                  </a:cubicBezTo>
                  <a:cubicBezTo>
                    <a:pt x="116666" y="9863"/>
                    <a:pt x="116666" y="9863"/>
                    <a:pt x="116666" y="9863"/>
                  </a:cubicBezTo>
                  <a:cubicBezTo>
                    <a:pt x="120000" y="6575"/>
                    <a:pt x="120000" y="6575"/>
                    <a:pt x="120000" y="6575"/>
                  </a:cubicBezTo>
                  <a:cubicBezTo>
                    <a:pt x="120000" y="4931"/>
                    <a:pt x="120000" y="4931"/>
                    <a:pt x="120000" y="4931"/>
                  </a:cubicBezTo>
                  <a:cubicBezTo>
                    <a:pt x="120000" y="3287"/>
                    <a:pt x="120000" y="3287"/>
                    <a:pt x="120000" y="3287"/>
                  </a:cubicBezTo>
                  <a:cubicBezTo>
                    <a:pt x="120000" y="0"/>
                    <a:pt x="120000" y="0"/>
                    <a:pt x="120000" y="0"/>
                  </a:cubicBezTo>
                  <a:lnTo>
                    <a:pt x="116666"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7" name="Shape 917"/>
            <p:cNvSpPr/>
            <p:nvPr/>
          </p:nvSpPr>
          <p:spPr>
            <a:xfrm>
              <a:off x="7440613" y="3257653"/>
              <a:ext cx="255587" cy="303213"/>
            </a:xfrm>
            <a:custGeom>
              <a:avLst/>
              <a:gdLst/>
              <a:ahLst/>
              <a:cxnLst/>
              <a:rect l="0" t="0" r="0" b="0"/>
              <a:pathLst>
                <a:path w="120000" h="120000" extrusionOk="0">
                  <a:moveTo>
                    <a:pt x="118167" y="98322"/>
                  </a:moveTo>
                  <a:lnTo>
                    <a:pt x="116335" y="97548"/>
                  </a:lnTo>
                  <a:lnTo>
                    <a:pt x="112671" y="95225"/>
                  </a:lnTo>
                  <a:lnTo>
                    <a:pt x="112671" y="94451"/>
                  </a:lnTo>
                  <a:lnTo>
                    <a:pt x="115419" y="93677"/>
                  </a:lnTo>
                  <a:lnTo>
                    <a:pt x="116335" y="91354"/>
                  </a:lnTo>
                  <a:lnTo>
                    <a:pt x="109007" y="87483"/>
                  </a:lnTo>
                  <a:lnTo>
                    <a:pt x="108091" y="85161"/>
                  </a:lnTo>
                  <a:lnTo>
                    <a:pt x="105343" y="85161"/>
                  </a:lnTo>
                  <a:lnTo>
                    <a:pt x="104427" y="85161"/>
                  </a:lnTo>
                  <a:lnTo>
                    <a:pt x="103511" y="82064"/>
                  </a:lnTo>
                  <a:lnTo>
                    <a:pt x="100763" y="78193"/>
                  </a:lnTo>
                  <a:lnTo>
                    <a:pt x="99847" y="75096"/>
                  </a:lnTo>
                  <a:lnTo>
                    <a:pt x="98015" y="75096"/>
                  </a:lnTo>
                  <a:lnTo>
                    <a:pt x="97099" y="73548"/>
                  </a:lnTo>
                  <a:lnTo>
                    <a:pt x="94351" y="72774"/>
                  </a:lnTo>
                  <a:lnTo>
                    <a:pt x="90687" y="70451"/>
                  </a:lnTo>
                  <a:lnTo>
                    <a:pt x="87022" y="66580"/>
                  </a:lnTo>
                  <a:lnTo>
                    <a:pt x="85190" y="63483"/>
                  </a:lnTo>
                  <a:lnTo>
                    <a:pt x="83358" y="61161"/>
                  </a:lnTo>
                  <a:lnTo>
                    <a:pt x="81526" y="60387"/>
                  </a:lnTo>
                  <a:lnTo>
                    <a:pt x="77862" y="57290"/>
                  </a:lnTo>
                  <a:lnTo>
                    <a:pt x="76030" y="56516"/>
                  </a:lnTo>
                  <a:lnTo>
                    <a:pt x="76030" y="54193"/>
                  </a:lnTo>
                  <a:lnTo>
                    <a:pt x="76030" y="53419"/>
                  </a:lnTo>
                  <a:lnTo>
                    <a:pt x="75114" y="53419"/>
                  </a:lnTo>
                  <a:lnTo>
                    <a:pt x="71450" y="51096"/>
                  </a:lnTo>
                  <a:lnTo>
                    <a:pt x="69618" y="51096"/>
                  </a:lnTo>
                  <a:lnTo>
                    <a:pt x="66870" y="50322"/>
                  </a:lnTo>
                  <a:lnTo>
                    <a:pt x="65954" y="48000"/>
                  </a:lnTo>
                  <a:lnTo>
                    <a:pt x="60458" y="46451"/>
                  </a:lnTo>
                  <a:lnTo>
                    <a:pt x="59541" y="46451"/>
                  </a:lnTo>
                  <a:lnTo>
                    <a:pt x="56793" y="44129"/>
                  </a:lnTo>
                  <a:lnTo>
                    <a:pt x="59541" y="44129"/>
                  </a:lnTo>
                  <a:lnTo>
                    <a:pt x="59541" y="43354"/>
                  </a:lnTo>
                  <a:lnTo>
                    <a:pt x="59541" y="41032"/>
                  </a:lnTo>
                  <a:lnTo>
                    <a:pt x="56793" y="40258"/>
                  </a:lnTo>
                  <a:lnTo>
                    <a:pt x="60458" y="40258"/>
                  </a:lnTo>
                  <a:lnTo>
                    <a:pt x="64122" y="40258"/>
                  </a:lnTo>
                  <a:lnTo>
                    <a:pt x="67786" y="37935"/>
                  </a:lnTo>
                  <a:lnTo>
                    <a:pt x="69618" y="37935"/>
                  </a:lnTo>
                  <a:lnTo>
                    <a:pt x="67786" y="37161"/>
                  </a:lnTo>
                  <a:lnTo>
                    <a:pt x="69618" y="35612"/>
                  </a:lnTo>
                  <a:lnTo>
                    <a:pt x="71450" y="34064"/>
                  </a:lnTo>
                  <a:lnTo>
                    <a:pt x="71450" y="32516"/>
                  </a:lnTo>
                  <a:lnTo>
                    <a:pt x="69618" y="32516"/>
                  </a:lnTo>
                  <a:lnTo>
                    <a:pt x="67786" y="32516"/>
                  </a:lnTo>
                  <a:lnTo>
                    <a:pt x="65954" y="32516"/>
                  </a:lnTo>
                  <a:lnTo>
                    <a:pt x="65954" y="30967"/>
                  </a:lnTo>
                  <a:lnTo>
                    <a:pt x="64122" y="29419"/>
                  </a:lnTo>
                  <a:lnTo>
                    <a:pt x="60458" y="29419"/>
                  </a:lnTo>
                  <a:lnTo>
                    <a:pt x="63206" y="27870"/>
                  </a:lnTo>
                  <a:lnTo>
                    <a:pt x="64122" y="26322"/>
                  </a:lnTo>
                  <a:lnTo>
                    <a:pt x="63206" y="25548"/>
                  </a:lnTo>
                  <a:lnTo>
                    <a:pt x="60458" y="23225"/>
                  </a:lnTo>
                  <a:lnTo>
                    <a:pt x="59541" y="22451"/>
                  </a:lnTo>
                  <a:lnTo>
                    <a:pt x="56793" y="22451"/>
                  </a:lnTo>
                  <a:lnTo>
                    <a:pt x="55877" y="22451"/>
                  </a:lnTo>
                  <a:lnTo>
                    <a:pt x="53129" y="22451"/>
                  </a:lnTo>
                  <a:lnTo>
                    <a:pt x="52213" y="23225"/>
                  </a:lnTo>
                  <a:lnTo>
                    <a:pt x="52213" y="26322"/>
                  </a:lnTo>
                  <a:lnTo>
                    <a:pt x="48549" y="23225"/>
                  </a:lnTo>
                  <a:lnTo>
                    <a:pt x="44885" y="23225"/>
                  </a:lnTo>
                  <a:lnTo>
                    <a:pt x="41221" y="22451"/>
                  </a:lnTo>
                  <a:lnTo>
                    <a:pt x="37557" y="17032"/>
                  </a:lnTo>
                  <a:lnTo>
                    <a:pt x="37557" y="13161"/>
                  </a:lnTo>
                  <a:lnTo>
                    <a:pt x="37557" y="12387"/>
                  </a:lnTo>
                  <a:lnTo>
                    <a:pt x="36641" y="10064"/>
                  </a:lnTo>
                  <a:lnTo>
                    <a:pt x="36641" y="10838"/>
                  </a:lnTo>
                  <a:lnTo>
                    <a:pt x="34809" y="9290"/>
                  </a:lnTo>
                  <a:lnTo>
                    <a:pt x="34809" y="12387"/>
                  </a:lnTo>
                  <a:lnTo>
                    <a:pt x="32977" y="10064"/>
                  </a:lnTo>
                  <a:lnTo>
                    <a:pt x="31145" y="6967"/>
                  </a:lnTo>
                  <a:lnTo>
                    <a:pt x="27480" y="3870"/>
                  </a:lnTo>
                  <a:lnTo>
                    <a:pt x="25648" y="3096"/>
                  </a:lnTo>
                  <a:lnTo>
                    <a:pt x="23816" y="1548"/>
                  </a:lnTo>
                  <a:lnTo>
                    <a:pt x="22900" y="1548"/>
                  </a:lnTo>
                  <a:lnTo>
                    <a:pt x="20152" y="1548"/>
                  </a:lnTo>
                  <a:lnTo>
                    <a:pt x="19236" y="1548"/>
                  </a:lnTo>
                  <a:lnTo>
                    <a:pt x="19236" y="0"/>
                  </a:lnTo>
                  <a:lnTo>
                    <a:pt x="16488" y="1548"/>
                  </a:lnTo>
                  <a:lnTo>
                    <a:pt x="16488" y="3096"/>
                  </a:lnTo>
                  <a:lnTo>
                    <a:pt x="16488" y="6967"/>
                  </a:lnTo>
                  <a:lnTo>
                    <a:pt x="20152" y="12387"/>
                  </a:lnTo>
                  <a:lnTo>
                    <a:pt x="22900" y="13161"/>
                  </a:lnTo>
                  <a:lnTo>
                    <a:pt x="20152" y="15483"/>
                  </a:lnTo>
                  <a:lnTo>
                    <a:pt x="22900" y="16258"/>
                  </a:lnTo>
                  <a:lnTo>
                    <a:pt x="22900" y="19354"/>
                  </a:lnTo>
                  <a:lnTo>
                    <a:pt x="20152" y="19354"/>
                  </a:lnTo>
                  <a:lnTo>
                    <a:pt x="16488" y="17032"/>
                  </a:lnTo>
                  <a:lnTo>
                    <a:pt x="15572" y="17032"/>
                  </a:lnTo>
                  <a:lnTo>
                    <a:pt x="12824" y="16258"/>
                  </a:lnTo>
                  <a:lnTo>
                    <a:pt x="11908" y="10064"/>
                  </a:lnTo>
                  <a:lnTo>
                    <a:pt x="11908" y="13161"/>
                  </a:lnTo>
                  <a:lnTo>
                    <a:pt x="10992" y="15483"/>
                  </a:lnTo>
                  <a:lnTo>
                    <a:pt x="7328" y="17032"/>
                  </a:lnTo>
                  <a:lnTo>
                    <a:pt x="4580" y="20129"/>
                  </a:lnTo>
                  <a:lnTo>
                    <a:pt x="4580" y="22451"/>
                  </a:lnTo>
                  <a:lnTo>
                    <a:pt x="7328" y="22451"/>
                  </a:lnTo>
                  <a:lnTo>
                    <a:pt x="4580" y="23225"/>
                  </a:lnTo>
                  <a:lnTo>
                    <a:pt x="916" y="25548"/>
                  </a:lnTo>
                  <a:lnTo>
                    <a:pt x="0" y="26322"/>
                  </a:lnTo>
                  <a:lnTo>
                    <a:pt x="0" y="27870"/>
                  </a:lnTo>
                  <a:lnTo>
                    <a:pt x="0" y="30967"/>
                  </a:lnTo>
                  <a:lnTo>
                    <a:pt x="916" y="30967"/>
                  </a:lnTo>
                  <a:lnTo>
                    <a:pt x="3664" y="29419"/>
                  </a:lnTo>
                  <a:lnTo>
                    <a:pt x="7328" y="34064"/>
                  </a:lnTo>
                  <a:lnTo>
                    <a:pt x="7328" y="35612"/>
                  </a:lnTo>
                  <a:lnTo>
                    <a:pt x="7328" y="37161"/>
                  </a:lnTo>
                  <a:lnTo>
                    <a:pt x="5496" y="37935"/>
                  </a:lnTo>
                  <a:lnTo>
                    <a:pt x="4580" y="37935"/>
                  </a:lnTo>
                  <a:lnTo>
                    <a:pt x="7328" y="40258"/>
                  </a:lnTo>
                  <a:lnTo>
                    <a:pt x="8244" y="41032"/>
                  </a:lnTo>
                  <a:lnTo>
                    <a:pt x="10992" y="43354"/>
                  </a:lnTo>
                  <a:lnTo>
                    <a:pt x="11908" y="43354"/>
                  </a:lnTo>
                  <a:lnTo>
                    <a:pt x="11908" y="41806"/>
                  </a:lnTo>
                  <a:lnTo>
                    <a:pt x="11908" y="41032"/>
                  </a:lnTo>
                  <a:lnTo>
                    <a:pt x="12824" y="41032"/>
                  </a:lnTo>
                  <a:lnTo>
                    <a:pt x="16488" y="41032"/>
                  </a:lnTo>
                  <a:lnTo>
                    <a:pt x="19236" y="43354"/>
                  </a:lnTo>
                  <a:lnTo>
                    <a:pt x="19236" y="47225"/>
                  </a:lnTo>
                  <a:lnTo>
                    <a:pt x="20152" y="50322"/>
                  </a:lnTo>
                  <a:lnTo>
                    <a:pt x="20152" y="53419"/>
                  </a:lnTo>
                  <a:lnTo>
                    <a:pt x="19236" y="54193"/>
                  </a:lnTo>
                  <a:lnTo>
                    <a:pt x="19236" y="56516"/>
                  </a:lnTo>
                  <a:lnTo>
                    <a:pt x="20152" y="60387"/>
                  </a:lnTo>
                  <a:lnTo>
                    <a:pt x="19236" y="64258"/>
                  </a:lnTo>
                  <a:lnTo>
                    <a:pt x="19236" y="67354"/>
                  </a:lnTo>
                  <a:lnTo>
                    <a:pt x="19236" y="69677"/>
                  </a:lnTo>
                  <a:lnTo>
                    <a:pt x="20152" y="70451"/>
                  </a:lnTo>
                  <a:lnTo>
                    <a:pt x="22900" y="70451"/>
                  </a:lnTo>
                  <a:lnTo>
                    <a:pt x="25648" y="66580"/>
                  </a:lnTo>
                  <a:lnTo>
                    <a:pt x="27480" y="64258"/>
                  </a:lnTo>
                  <a:lnTo>
                    <a:pt x="29312" y="61161"/>
                  </a:lnTo>
                  <a:lnTo>
                    <a:pt x="31145" y="61161"/>
                  </a:lnTo>
                  <a:lnTo>
                    <a:pt x="32977" y="60387"/>
                  </a:lnTo>
                  <a:lnTo>
                    <a:pt x="34809" y="60387"/>
                  </a:lnTo>
                  <a:lnTo>
                    <a:pt x="36641" y="61161"/>
                  </a:lnTo>
                  <a:lnTo>
                    <a:pt x="40305" y="63483"/>
                  </a:lnTo>
                  <a:lnTo>
                    <a:pt x="41221" y="64258"/>
                  </a:lnTo>
                  <a:lnTo>
                    <a:pt x="42137" y="64258"/>
                  </a:lnTo>
                  <a:lnTo>
                    <a:pt x="43969" y="64258"/>
                  </a:lnTo>
                  <a:lnTo>
                    <a:pt x="47633" y="63483"/>
                  </a:lnTo>
                  <a:lnTo>
                    <a:pt x="48549" y="61161"/>
                  </a:lnTo>
                  <a:lnTo>
                    <a:pt x="51297" y="59612"/>
                  </a:lnTo>
                  <a:lnTo>
                    <a:pt x="51297" y="58064"/>
                  </a:lnTo>
                  <a:lnTo>
                    <a:pt x="51297" y="57290"/>
                  </a:lnTo>
                  <a:lnTo>
                    <a:pt x="52213" y="57290"/>
                  </a:lnTo>
                  <a:lnTo>
                    <a:pt x="56793" y="59612"/>
                  </a:lnTo>
                  <a:lnTo>
                    <a:pt x="63206" y="60387"/>
                  </a:lnTo>
                  <a:lnTo>
                    <a:pt x="64122" y="63483"/>
                  </a:lnTo>
                  <a:lnTo>
                    <a:pt x="67786" y="66580"/>
                  </a:lnTo>
                  <a:lnTo>
                    <a:pt x="71450" y="69677"/>
                  </a:lnTo>
                  <a:lnTo>
                    <a:pt x="72366" y="70451"/>
                  </a:lnTo>
                  <a:lnTo>
                    <a:pt x="75114" y="73548"/>
                  </a:lnTo>
                  <a:lnTo>
                    <a:pt x="75114" y="81290"/>
                  </a:lnTo>
                  <a:lnTo>
                    <a:pt x="76030" y="85161"/>
                  </a:lnTo>
                  <a:lnTo>
                    <a:pt x="77862" y="87483"/>
                  </a:lnTo>
                  <a:lnTo>
                    <a:pt x="87022" y="91354"/>
                  </a:lnTo>
                  <a:lnTo>
                    <a:pt x="85190" y="93677"/>
                  </a:lnTo>
                  <a:lnTo>
                    <a:pt x="87022" y="94451"/>
                  </a:lnTo>
                  <a:lnTo>
                    <a:pt x="89770" y="95225"/>
                  </a:lnTo>
                  <a:lnTo>
                    <a:pt x="89770" y="97548"/>
                  </a:lnTo>
                  <a:lnTo>
                    <a:pt x="89770" y="98322"/>
                  </a:lnTo>
                  <a:lnTo>
                    <a:pt x="88854" y="100645"/>
                  </a:lnTo>
                  <a:lnTo>
                    <a:pt x="89770" y="100645"/>
                  </a:lnTo>
                  <a:lnTo>
                    <a:pt x="88854" y="103741"/>
                  </a:lnTo>
                  <a:lnTo>
                    <a:pt x="88854" y="104516"/>
                  </a:lnTo>
                  <a:lnTo>
                    <a:pt x="89770" y="106064"/>
                  </a:lnTo>
                  <a:lnTo>
                    <a:pt x="89770" y="110709"/>
                  </a:lnTo>
                  <a:lnTo>
                    <a:pt x="88854" y="111483"/>
                  </a:lnTo>
                  <a:lnTo>
                    <a:pt x="87022" y="114580"/>
                  </a:lnTo>
                  <a:lnTo>
                    <a:pt x="88854" y="116129"/>
                  </a:lnTo>
                  <a:lnTo>
                    <a:pt x="89770" y="117677"/>
                  </a:lnTo>
                  <a:lnTo>
                    <a:pt x="93435" y="117677"/>
                  </a:lnTo>
                  <a:lnTo>
                    <a:pt x="96183" y="119225"/>
                  </a:lnTo>
                  <a:lnTo>
                    <a:pt x="98015" y="120000"/>
                  </a:lnTo>
                  <a:lnTo>
                    <a:pt x="99847" y="119225"/>
                  </a:lnTo>
                  <a:lnTo>
                    <a:pt x="100763" y="119225"/>
                  </a:lnTo>
                  <a:lnTo>
                    <a:pt x="100763" y="117677"/>
                  </a:lnTo>
                  <a:lnTo>
                    <a:pt x="99847" y="116129"/>
                  </a:lnTo>
                  <a:lnTo>
                    <a:pt x="97099" y="114580"/>
                  </a:lnTo>
                  <a:lnTo>
                    <a:pt x="99847" y="114580"/>
                  </a:lnTo>
                  <a:lnTo>
                    <a:pt x="99847" y="113806"/>
                  </a:lnTo>
                  <a:lnTo>
                    <a:pt x="100763" y="113806"/>
                  </a:lnTo>
                  <a:lnTo>
                    <a:pt x="103511" y="113806"/>
                  </a:lnTo>
                  <a:lnTo>
                    <a:pt x="104427" y="111483"/>
                  </a:lnTo>
                  <a:lnTo>
                    <a:pt x="105343" y="111483"/>
                  </a:lnTo>
                  <a:lnTo>
                    <a:pt x="108091" y="113806"/>
                  </a:lnTo>
                  <a:lnTo>
                    <a:pt x="109007" y="113806"/>
                  </a:lnTo>
                  <a:lnTo>
                    <a:pt x="111755" y="113806"/>
                  </a:lnTo>
                  <a:lnTo>
                    <a:pt x="112671" y="113806"/>
                  </a:lnTo>
                  <a:lnTo>
                    <a:pt x="115419" y="113032"/>
                  </a:lnTo>
                  <a:lnTo>
                    <a:pt x="118167" y="113806"/>
                  </a:lnTo>
                  <a:lnTo>
                    <a:pt x="120000" y="110709"/>
                  </a:lnTo>
                  <a:lnTo>
                    <a:pt x="120000" y="109161"/>
                  </a:lnTo>
                  <a:lnTo>
                    <a:pt x="120000" y="107612"/>
                  </a:lnTo>
                  <a:lnTo>
                    <a:pt x="118167" y="106064"/>
                  </a:lnTo>
                  <a:lnTo>
                    <a:pt x="120000" y="103741"/>
                  </a:lnTo>
                  <a:lnTo>
                    <a:pt x="120000" y="101419"/>
                  </a:lnTo>
                  <a:lnTo>
                    <a:pt x="120000" y="100645"/>
                  </a:lnTo>
                  <a:lnTo>
                    <a:pt x="118167" y="9832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8" name="Shape 918"/>
            <p:cNvSpPr/>
            <p:nvPr/>
          </p:nvSpPr>
          <p:spPr>
            <a:xfrm>
              <a:off x="7364413" y="3332267"/>
              <a:ext cx="268286" cy="522286"/>
            </a:xfrm>
            <a:custGeom>
              <a:avLst/>
              <a:gdLst/>
              <a:ahLst/>
              <a:cxnLst/>
              <a:rect l="0" t="0" r="0" b="0"/>
              <a:pathLst>
                <a:path w="120000" h="120000" extrusionOk="0">
                  <a:moveTo>
                    <a:pt x="120000" y="47191"/>
                  </a:moveTo>
                  <a:lnTo>
                    <a:pt x="120000" y="44494"/>
                  </a:lnTo>
                  <a:lnTo>
                    <a:pt x="119124" y="43595"/>
                  </a:lnTo>
                  <a:lnTo>
                    <a:pt x="119124" y="43146"/>
                  </a:lnTo>
                  <a:lnTo>
                    <a:pt x="120000" y="41348"/>
                  </a:lnTo>
                  <a:lnTo>
                    <a:pt x="119124" y="41348"/>
                  </a:lnTo>
                  <a:lnTo>
                    <a:pt x="120000" y="40000"/>
                  </a:lnTo>
                  <a:lnTo>
                    <a:pt x="120000" y="39550"/>
                  </a:lnTo>
                  <a:lnTo>
                    <a:pt x="120000" y="38202"/>
                  </a:lnTo>
                  <a:lnTo>
                    <a:pt x="117372" y="37752"/>
                  </a:lnTo>
                  <a:lnTo>
                    <a:pt x="115620" y="37303"/>
                  </a:lnTo>
                  <a:lnTo>
                    <a:pt x="117372" y="35955"/>
                  </a:lnTo>
                  <a:lnTo>
                    <a:pt x="108613" y="33707"/>
                  </a:lnTo>
                  <a:lnTo>
                    <a:pt x="106861" y="32359"/>
                  </a:lnTo>
                  <a:lnTo>
                    <a:pt x="105985" y="30112"/>
                  </a:lnTo>
                  <a:lnTo>
                    <a:pt x="105985" y="25617"/>
                  </a:lnTo>
                  <a:lnTo>
                    <a:pt x="103357" y="23820"/>
                  </a:lnTo>
                  <a:lnTo>
                    <a:pt x="102481" y="23370"/>
                  </a:lnTo>
                  <a:lnTo>
                    <a:pt x="98978" y="21573"/>
                  </a:lnTo>
                  <a:lnTo>
                    <a:pt x="95474" y="19775"/>
                  </a:lnTo>
                  <a:lnTo>
                    <a:pt x="94598" y="17977"/>
                  </a:lnTo>
                  <a:lnTo>
                    <a:pt x="88467" y="17528"/>
                  </a:lnTo>
                  <a:lnTo>
                    <a:pt x="84087" y="16179"/>
                  </a:lnTo>
                  <a:lnTo>
                    <a:pt x="83211" y="16179"/>
                  </a:lnTo>
                  <a:lnTo>
                    <a:pt x="83211" y="16629"/>
                  </a:lnTo>
                  <a:lnTo>
                    <a:pt x="83211" y="17528"/>
                  </a:lnTo>
                  <a:lnTo>
                    <a:pt x="80583" y="18426"/>
                  </a:lnTo>
                  <a:lnTo>
                    <a:pt x="79708" y="19775"/>
                  </a:lnTo>
                  <a:lnTo>
                    <a:pt x="76204" y="20224"/>
                  </a:lnTo>
                  <a:lnTo>
                    <a:pt x="74452" y="20224"/>
                  </a:lnTo>
                  <a:lnTo>
                    <a:pt x="73576" y="20224"/>
                  </a:lnTo>
                  <a:lnTo>
                    <a:pt x="72700" y="19775"/>
                  </a:lnTo>
                  <a:lnTo>
                    <a:pt x="69197" y="18426"/>
                  </a:lnTo>
                  <a:lnTo>
                    <a:pt x="67445" y="17977"/>
                  </a:lnTo>
                  <a:lnTo>
                    <a:pt x="65693" y="17977"/>
                  </a:lnTo>
                  <a:lnTo>
                    <a:pt x="63941" y="18426"/>
                  </a:lnTo>
                  <a:lnTo>
                    <a:pt x="62189" y="18426"/>
                  </a:lnTo>
                  <a:lnTo>
                    <a:pt x="60437" y="20224"/>
                  </a:lnTo>
                  <a:lnTo>
                    <a:pt x="58686" y="21573"/>
                  </a:lnTo>
                  <a:lnTo>
                    <a:pt x="56058" y="23820"/>
                  </a:lnTo>
                  <a:lnTo>
                    <a:pt x="53430" y="23820"/>
                  </a:lnTo>
                  <a:lnTo>
                    <a:pt x="52554" y="23370"/>
                  </a:lnTo>
                  <a:lnTo>
                    <a:pt x="52554" y="22022"/>
                  </a:lnTo>
                  <a:lnTo>
                    <a:pt x="52554" y="20224"/>
                  </a:lnTo>
                  <a:lnTo>
                    <a:pt x="53430" y="17977"/>
                  </a:lnTo>
                  <a:lnTo>
                    <a:pt x="52554" y="15730"/>
                  </a:lnTo>
                  <a:lnTo>
                    <a:pt x="52554" y="14382"/>
                  </a:lnTo>
                  <a:lnTo>
                    <a:pt x="53430" y="13932"/>
                  </a:lnTo>
                  <a:lnTo>
                    <a:pt x="53430" y="12134"/>
                  </a:lnTo>
                  <a:lnTo>
                    <a:pt x="52554" y="10337"/>
                  </a:lnTo>
                  <a:lnTo>
                    <a:pt x="52554" y="8089"/>
                  </a:lnTo>
                  <a:lnTo>
                    <a:pt x="49927" y="6741"/>
                  </a:lnTo>
                  <a:lnTo>
                    <a:pt x="46423" y="6741"/>
                  </a:lnTo>
                  <a:lnTo>
                    <a:pt x="45547" y="6741"/>
                  </a:lnTo>
                  <a:lnTo>
                    <a:pt x="45547" y="7191"/>
                  </a:lnTo>
                  <a:lnTo>
                    <a:pt x="45547" y="8089"/>
                  </a:lnTo>
                  <a:lnTo>
                    <a:pt x="44671" y="8089"/>
                  </a:lnTo>
                  <a:lnTo>
                    <a:pt x="42043" y="6741"/>
                  </a:lnTo>
                  <a:lnTo>
                    <a:pt x="41167" y="6292"/>
                  </a:lnTo>
                  <a:lnTo>
                    <a:pt x="38540" y="4943"/>
                  </a:lnTo>
                  <a:lnTo>
                    <a:pt x="39416" y="4943"/>
                  </a:lnTo>
                  <a:lnTo>
                    <a:pt x="41167" y="4494"/>
                  </a:lnTo>
                  <a:lnTo>
                    <a:pt x="41167" y="3595"/>
                  </a:lnTo>
                  <a:lnTo>
                    <a:pt x="41167" y="2696"/>
                  </a:lnTo>
                  <a:lnTo>
                    <a:pt x="37664" y="0"/>
                  </a:lnTo>
                  <a:lnTo>
                    <a:pt x="35036" y="898"/>
                  </a:lnTo>
                  <a:lnTo>
                    <a:pt x="34160" y="898"/>
                  </a:lnTo>
                  <a:lnTo>
                    <a:pt x="32408" y="0"/>
                  </a:lnTo>
                  <a:lnTo>
                    <a:pt x="31532" y="0"/>
                  </a:lnTo>
                  <a:lnTo>
                    <a:pt x="30656" y="0"/>
                  </a:lnTo>
                  <a:lnTo>
                    <a:pt x="26277" y="898"/>
                  </a:lnTo>
                  <a:lnTo>
                    <a:pt x="27153" y="1797"/>
                  </a:lnTo>
                  <a:lnTo>
                    <a:pt x="26277" y="2696"/>
                  </a:lnTo>
                  <a:lnTo>
                    <a:pt x="22773" y="2696"/>
                  </a:lnTo>
                  <a:lnTo>
                    <a:pt x="20145" y="2696"/>
                  </a:lnTo>
                  <a:lnTo>
                    <a:pt x="20145" y="3595"/>
                  </a:lnTo>
                  <a:lnTo>
                    <a:pt x="20145" y="4494"/>
                  </a:lnTo>
                  <a:lnTo>
                    <a:pt x="19270" y="4943"/>
                  </a:lnTo>
                  <a:lnTo>
                    <a:pt x="15766" y="4943"/>
                  </a:lnTo>
                  <a:lnTo>
                    <a:pt x="14014" y="6292"/>
                  </a:lnTo>
                  <a:lnTo>
                    <a:pt x="7007" y="4943"/>
                  </a:lnTo>
                  <a:lnTo>
                    <a:pt x="6131" y="6292"/>
                  </a:lnTo>
                  <a:lnTo>
                    <a:pt x="3503" y="8539"/>
                  </a:lnTo>
                  <a:lnTo>
                    <a:pt x="6131" y="9887"/>
                  </a:lnTo>
                  <a:lnTo>
                    <a:pt x="3503" y="12134"/>
                  </a:lnTo>
                  <a:lnTo>
                    <a:pt x="6131" y="13932"/>
                  </a:lnTo>
                  <a:lnTo>
                    <a:pt x="6131" y="14382"/>
                  </a:lnTo>
                  <a:lnTo>
                    <a:pt x="2627" y="15730"/>
                  </a:lnTo>
                  <a:lnTo>
                    <a:pt x="0" y="14382"/>
                  </a:lnTo>
                  <a:lnTo>
                    <a:pt x="2627" y="16179"/>
                  </a:lnTo>
                  <a:lnTo>
                    <a:pt x="2627" y="17528"/>
                  </a:lnTo>
                  <a:lnTo>
                    <a:pt x="3503" y="17528"/>
                  </a:lnTo>
                  <a:lnTo>
                    <a:pt x="6131" y="17977"/>
                  </a:lnTo>
                  <a:lnTo>
                    <a:pt x="6131" y="18426"/>
                  </a:lnTo>
                  <a:lnTo>
                    <a:pt x="7007" y="19775"/>
                  </a:lnTo>
                  <a:lnTo>
                    <a:pt x="7007" y="21573"/>
                  </a:lnTo>
                  <a:lnTo>
                    <a:pt x="8759" y="23370"/>
                  </a:lnTo>
                  <a:lnTo>
                    <a:pt x="14014" y="24719"/>
                  </a:lnTo>
                  <a:lnTo>
                    <a:pt x="17518" y="26516"/>
                  </a:lnTo>
                  <a:lnTo>
                    <a:pt x="19270" y="29213"/>
                  </a:lnTo>
                  <a:lnTo>
                    <a:pt x="20145" y="31910"/>
                  </a:lnTo>
                  <a:lnTo>
                    <a:pt x="23649" y="33707"/>
                  </a:lnTo>
                  <a:lnTo>
                    <a:pt x="26277" y="32359"/>
                  </a:lnTo>
                  <a:lnTo>
                    <a:pt x="26277" y="33707"/>
                  </a:lnTo>
                  <a:lnTo>
                    <a:pt x="23649" y="35505"/>
                  </a:lnTo>
                  <a:lnTo>
                    <a:pt x="22773" y="35505"/>
                  </a:lnTo>
                  <a:lnTo>
                    <a:pt x="22773" y="35955"/>
                  </a:lnTo>
                  <a:lnTo>
                    <a:pt x="22773" y="37303"/>
                  </a:lnTo>
                  <a:lnTo>
                    <a:pt x="22773" y="40000"/>
                  </a:lnTo>
                  <a:lnTo>
                    <a:pt x="22773" y="41348"/>
                  </a:lnTo>
                  <a:lnTo>
                    <a:pt x="20145" y="41348"/>
                  </a:lnTo>
                  <a:lnTo>
                    <a:pt x="20145" y="41797"/>
                  </a:lnTo>
                  <a:lnTo>
                    <a:pt x="19270" y="41797"/>
                  </a:lnTo>
                  <a:lnTo>
                    <a:pt x="19270" y="43146"/>
                  </a:lnTo>
                  <a:lnTo>
                    <a:pt x="19270" y="44494"/>
                  </a:lnTo>
                  <a:lnTo>
                    <a:pt x="20145" y="46292"/>
                  </a:lnTo>
                  <a:lnTo>
                    <a:pt x="26277" y="48988"/>
                  </a:lnTo>
                  <a:lnTo>
                    <a:pt x="30656" y="52134"/>
                  </a:lnTo>
                  <a:lnTo>
                    <a:pt x="34160" y="54831"/>
                  </a:lnTo>
                  <a:lnTo>
                    <a:pt x="34160" y="57977"/>
                  </a:lnTo>
                  <a:lnTo>
                    <a:pt x="34160" y="59325"/>
                  </a:lnTo>
                  <a:lnTo>
                    <a:pt x="34160" y="61123"/>
                  </a:lnTo>
                  <a:lnTo>
                    <a:pt x="37664" y="63370"/>
                  </a:lnTo>
                  <a:lnTo>
                    <a:pt x="41167" y="65617"/>
                  </a:lnTo>
                  <a:lnTo>
                    <a:pt x="42043" y="70112"/>
                  </a:lnTo>
                  <a:lnTo>
                    <a:pt x="42043" y="71011"/>
                  </a:lnTo>
                  <a:lnTo>
                    <a:pt x="42043" y="71910"/>
                  </a:lnTo>
                  <a:lnTo>
                    <a:pt x="38540" y="74606"/>
                  </a:lnTo>
                  <a:lnTo>
                    <a:pt x="34160" y="79101"/>
                  </a:lnTo>
                  <a:lnTo>
                    <a:pt x="34160" y="80449"/>
                  </a:lnTo>
                  <a:lnTo>
                    <a:pt x="32408" y="81348"/>
                  </a:lnTo>
                  <a:lnTo>
                    <a:pt x="30656" y="84943"/>
                  </a:lnTo>
                  <a:lnTo>
                    <a:pt x="27153" y="94382"/>
                  </a:lnTo>
                  <a:lnTo>
                    <a:pt x="27153" y="97528"/>
                  </a:lnTo>
                  <a:lnTo>
                    <a:pt x="27153" y="99325"/>
                  </a:lnTo>
                  <a:lnTo>
                    <a:pt x="30656" y="100224"/>
                  </a:lnTo>
                  <a:lnTo>
                    <a:pt x="30656" y="99325"/>
                  </a:lnTo>
                  <a:lnTo>
                    <a:pt x="32408" y="98426"/>
                  </a:lnTo>
                  <a:lnTo>
                    <a:pt x="34160" y="98426"/>
                  </a:lnTo>
                  <a:lnTo>
                    <a:pt x="34160" y="99325"/>
                  </a:lnTo>
                  <a:lnTo>
                    <a:pt x="34160" y="100224"/>
                  </a:lnTo>
                  <a:lnTo>
                    <a:pt x="35036" y="101123"/>
                  </a:lnTo>
                  <a:lnTo>
                    <a:pt x="37664" y="101123"/>
                  </a:lnTo>
                  <a:lnTo>
                    <a:pt x="37664" y="101573"/>
                  </a:lnTo>
                  <a:lnTo>
                    <a:pt x="38540" y="103370"/>
                  </a:lnTo>
                  <a:lnTo>
                    <a:pt x="41167" y="103370"/>
                  </a:lnTo>
                  <a:lnTo>
                    <a:pt x="42043" y="103370"/>
                  </a:lnTo>
                  <a:lnTo>
                    <a:pt x="42043" y="105168"/>
                  </a:lnTo>
                  <a:lnTo>
                    <a:pt x="44671" y="106516"/>
                  </a:lnTo>
                  <a:lnTo>
                    <a:pt x="45547" y="106966"/>
                  </a:lnTo>
                  <a:lnTo>
                    <a:pt x="45547" y="106516"/>
                  </a:lnTo>
                  <a:lnTo>
                    <a:pt x="46423" y="107415"/>
                  </a:lnTo>
                  <a:lnTo>
                    <a:pt x="46423" y="108764"/>
                  </a:lnTo>
                  <a:lnTo>
                    <a:pt x="49051" y="107415"/>
                  </a:lnTo>
                  <a:lnTo>
                    <a:pt x="49051" y="108764"/>
                  </a:lnTo>
                  <a:lnTo>
                    <a:pt x="49051" y="109213"/>
                  </a:lnTo>
                  <a:lnTo>
                    <a:pt x="49927" y="111011"/>
                  </a:lnTo>
                  <a:lnTo>
                    <a:pt x="53430" y="112808"/>
                  </a:lnTo>
                  <a:lnTo>
                    <a:pt x="56058" y="114157"/>
                  </a:lnTo>
                  <a:lnTo>
                    <a:pt x="56058" y="112359"/>
                  </a:lnTo>
                  <a:lnTo>
                    <a:pt x="56934" y="112359"/>
                  </a:lnTo>
                  <a:lnTo>
                    <a:pt x="58686" y="112808"/>
                  </a:lnTo>
                  <a:lnTo>
                    <a:pt x="62189" y="114157"/>
                  </a:lnTo>
                  <a:lnTo>
                    <a:pt x="63941" y="114157"/>
                  </a:lnTo>
                  <a:lnTo>
                    <a:pt x="63941" y="114606"/>
                  </a:lnTo>
                  <a:lnTo>
                    <a:pt x="65693" y="115056"/>
                  </a:lnTo>
                  <a:lnTo>
                    <a:pt x="69197" y="116404"/>
                  </a:lnTo>
                  <a:lnTo>
                    <a:pt x="69197" y="116853"/>
                  </a:lnTo>
                  <a:lnTo>
                    <a:pt x="67445" y="118651"/>
                  </a:lnTo>
                  <a:lnTo>
                    <a:pt x="69197" y="120000"/>
                  </a:lnTo>
                  <a:lnTo>
                    <a:pt x="70072" y="120000"/>
                  </a:lnTo>
                  <a:lnTo>
                    <a:pt x="72700" y="118651"/>
                  </a:lnTo>
                  <a:lnTo>
                    <a:pt x="73576" y="118202"/>
                  </a:lnTo>
                  <a:lnTo>
                    <a:pt x="76204" y="118202"/>
                  </a:lnTo>
                  <a:lnTo>
                    <a:pt x="77080" y="118651"/>
                  </a:lnTo>
                  <a:lnTo>
                    <a:pt x="79708" y="120000"/>
                  </a:lnTo>
                  <a:lnTo>
                    <a:pt x="80583" y="118651"/>
                  </a:lnTo>
                  <a:lnTo>
                    <a:pt x="83211" y="116853"/>
                  </a:lnTo>
                  <a:lnTo>
                    <a:pt x="83211" y="116404"/>
                  </a:lnTo>
                  <a:lnTo>
                    <a:pt x="83211" y="115056"/>
                  </a:lnTo>
                  <a:lnTo>
                    <a:pt x="79708" y="114157"/>
                  </a:lnTo>
                  <a:lnTo>
                    <a:pt x="77080" y="112359"/>
                  </a:lnTo>
                  <a:lnTo>
                    <a:pt x="73576" y="110561"/>
                  </a:lnTo>
                  <a:lnTo>
                    <a:pt x="70072" y="110561"/>
                  </a:lnTo>
                  <a:lnTo>
                    <a:pt x="67445" y="110561"/>
                  </a:lnTo>
                  <a:lnTo>
                    <a:pt x="63941" y="109213"/>
                  </a:lnTo>
                  <a:lnTo>
                    <a:pt x="62189" y="108764"/>
                  </a:lnTo>
                  <a:lnTo>
                    <a:pt x="58686" y="107415"/>
                  </a:lnTo>
                  <a:lnTo>
                    <a:pt x="56058" y="106516"/>
                  </a:lnTo>
                  <a:lnTo>
                    <a:pt x="53430" y="104719"/>
                  </a:lnTo>
                  <a:lnTo>
                    <a:pt x="53430" y="103370"/>
                  </a:lnTo>
                  <a:lnTo>
                    <a:pt x="56058" y="103370"/>
                  </a:lnTo>
                  <a:lnTo>
                    <a:pt x="56934" y="105168"/>
                  </a:lnTo>
                  <a:lnTo>
                    <a:pt x="58686" y="106966"/>
                  </a:lnTo>
                  <a:lnTo>
                    <a:pt x="60437" y="107415"/>
                  </a:lnTo>
                  <a:lnTo>
                    <a:pt x="58686" y="105168"/>
                  </a:lnTo>
                  <a:lnTo>
                    <a:pt x="56934" y="102921"/>
                  </a:lnTo>
                  <a:lnTo>
                    <a:pt x="53430" y="97528"/>
                  </a:lnTo>
                  <a:lnTo>
                    <a:pt x="52554" y="97528"/>
                  </a:lnTo>
                  <a:lnTo>
                    <a:pt x="52554" y="95730"/>
                  </a:lnTo>
                  <a:lnTo>
                    <a:pt x="49927" y="92584"/>
                  </a:lnTo>
                  <a:lnTo>
                    <a:pt x="49051" y="91235"/>
                  </a:lnTo>
                  <a:lnTo>
                    <a:pt x="46423" y="90786"/>
                  </a:lnTo>
                  <a:lnTo>
                    <a:pt x="44671" y="91235"/>
                  </a:lnTo>
                  <a:lnTo>
                    <a:pt x="41167" y="91235"/>
                  </a:lnTo>
                  <a:lnTo>
                    <a:pt x="41167" y="90786"/>
                  </a:lnTo>
                  <a:lnTo>
                    <a:pt x="41167" y="88988"/>
                  </a:lnTo>
                  <a:lnTo>
                    <a:pt x="38540" y="88539"/>
                  </a:lnTo>
                  <a:lnTo>
                    <a:pt x="38540" y="84943"/>
                  </a:lnTo>
                  <a:lnTo>
                    <a:pt x="38540" y="83146"/>
                  </a:lnTo>
                  <a:lnTo>
                    <a:pt x="37664" y="81797"/>
                  </a:lnTo>
                  <a:lnTo>
                    <a:pt x="38540" y="81797"/>
                  </a:lnTo>
                  <a:lnTo>
                    <a:pt x="38540" y="81348"/>
                  </a:lnTo>
                  <a:lnTo>
                    <a:pt x="38540" y="80449"/>
                  </a:lnTo>
                  <a:lnTo>
                    <a:pt x="41167" y="77303"/>
                  </a:lnTo>
                  <a:lnTo>
                    <a:pt x="42043" y="75505"/>
                  </a:lnTo>
                  <a:lnTo>
                    <a:pt x="46423" y="66966"/>
                  </a:lnTo>
                  <a:lnTo>
                    <a:pt x="46423" y="65168"/>
                  </a:lnTo>
                  <a:lnTo>
                    <a:pt x="45547" y="62921"/>
                  </a:lnTo>
                  <a:lnTo>
                    <a:pt x="46423" y="61123"/>
                  </a:lnTo>
                  <a:lnTo>
                    <a:pt x="45547" y="57977"/>
                  </a:lnTo>
                  <a:lnTo>
                    <a:pt x="45547" y="57528"/>
                  </a:lnTo>
                  <a:lnTo>
                    <a:pt x="49051" y="56179"/>
                  </a:lnTo>
                  <a:lnTo>
                    <a:pt x="52554" y="56179"/>
                  </a:lnTo>
                  <a:lnTo>
                    <a:pt x="53430" y="55730"/>
                  </a:lnTo>
                  <a:lnTo>
                    <a:pt x="56058" y="56179"/>
                  </a:lnTo>
                  <a:lnTo>
                    <a:pt x="58686" y="56179"/>
                  </a:lnTo>
                  <a:lnTo>
                    <a:pt x="58686" y="59325"/>
                  </a:lnTo>
                  <a:lnTo>
                    <a:pt x="58686" y="61123"/>
                  </a:lnTo>
                  <a:lnTo>
                    <a:pt x="58686" y="62921"/>
                  </a:lnTo>
                  <a:lnTo>
                    <a:pt x="58686" y="63370"/>
                  </a:lnTo>
                  <a:lnTo>
                    <a:pt x="60437" y="63370"/>
                  </a:lnTo>
                  <a:lnTo>
                    <a:pt x="63941" y="63370"/>
                  </a:lnTo>
                  <a:lnTo>
                    <a:pt x="65693" y="63370"/>
                  </a:lnTo>
                  <a:lnTo>
                    <a:pt x="67445" y="63370"/>
                  </a:lnTo>
                  <a:lnTo>
                    <a:pt x="70072" y="62921"/>
                  </a:lnTo>
                  <a:lnTo>
                    <a:pt x="72700" y="63370"/>
                  </a:lnTo>
                  <a:lnTo>
                    <a:pt x="73576" y="63820"/>
                  </a:lnTo>
                  <a:lnTo>
                    <a:pt x="73576" y="63370"/>
                  </a:lnTo>
                  <a:lnTo>
                    <a:pt x="76204" y="65168"/>
                  </a:lnTo>
                  <a:lnTo>
                    <a:pt x="77080" y="65617"/>
                  </a:lnTo>
                  <a:lnTo>
                    <a:pt x="77080" y="65168"/>
                  </a:lnTo>
                  <a:lnTo>
                    <a:pt x="79708" y="65617"/>
                  </a:lnTo>
                  <a:lnTo>
                    <a:pt x="80583" y="65617"/>
                  </a:lnTo>
                  <a:lnTo>
                    <a:pt x="79708" y="66966"/>
                  </a:lnTo>
                  <a:lnTo>
                    <a:pt x="80583" y="66966"/>
                  </a:lnTo>
                  <a:lnTo>
                    <a:pt x="84087" y="68764"/>
                  </a:lnTo>
                  <a:lnTo>
                    <a:pt x="83211" y="66966"/>
                  </a:lnTo>
                  <a:lnTo>
                    <a:pt x="84963" y="67415"/>
                  </a:lnTo>
                  <a:lnTo>
                    <a:pt x="84963" y="68314"/>
                  </a:lnTo>
                  <a:lnTo>
                    <a:pt x="84963" y="66966"/>
                  </a:lnTo>
                  <a:lnTo>
                    <a:pt x="84963" y="65168"/>
                  </a:lnTo>
                  <a:lnTo>
                    <a:pt x="80583" y="61573"/>
                  </a:lnTo>
                  <a:lnTo>
                    <a:pt x="79708" y="57977"/>
                  </a:lnTo>
                  <a:lnTo>
                    <a:pt x="77080" y="55730"/>
                  </a:lnTo>
                  <a:lnTo>
                    <a:pt x="80583" y="55730"/>
                  </a:lnTo>
                  <a:lnTo>
                    <a:pt x="83211" y="53932"/>
                  </a:lnTo>
                  <a:lnTo>
                    <a:pt x="84963" y="51235"/>
                  </a:lnTo>
                  <a:lnTo>
                    <a:pt x="87591" y="49438"/>
                  </a:lnTo>
                  <a:lnTo>
                    <a:pt x="91094" y="48988"/>
                  </a:lnTo>
                  <a:lnTo>
                    <a:pt x="94598" y="48988"/>
                  </a:lnTo>
                  <a:lnTo>
                    <a:pt x="97226" y="48988"/>
                  </a:lnTo>
                  <a:lnTo>
                    <a:pt x="98978" y="49438"/>
                  </a:lnTo>
                  <a:lnTo>
                    <a:pt x="102481" y="48988"/>
                  </a:lnTo>
                  <a:lnTo>
                    <a:pt x="103357" y="48988"/>
                  </a:lnTo>
                  <a:lnTo>
                    <a:pt x="108613" y="48988"/>
                  </a:lnTo>
                  <a:lnTo>
                    <a:pt x="112116" y="48988"/>
                  </a:lnTo>
                  <a:lnTo>
                    <a:pt x="113868" y="49438"/>
                  </a:lnTo>
                  <a:lnTo>
                    <a:pt x="115620" y="50337"/>
                  </a:lnTo>
                  <a:lnTo>
                    <a:pt x="117372" y="49438"/>
                  </a:lnTo>
                  <a:lnTo>
                    <a:pt x="119124" y="47640"/>
                  </a:lnTo>
                  <a:lnTo>
                    <a:pt x="120000" y="4719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19" name="Shape 919"/>
            <p:cNvSpPr/>
            <p:nvPr/>
          </p:nvSpPr>
          <p:spPr>
            <a:xfrm>
              <a:off x="4730750" y="4216503"/>
              <a:ext cx="33338" cy="42862"/>
            </a:xfrm>
            <a:custGeom>
              <a:avLst/>
              <a:gdLst/>
              <a:ahLst/>
              <a:cxnLst/>
              <a:rect l="0" t="0" r="0" b="0"/>
              <a:pathLst>
                <a:path w="120000" h="120000" extrusionOk="0">
                  <a:moveTo>
                    <a:pt x="105882" y="5454"/>
                  </a:moveTo>
                  <a:lnTo>
                    <a:pt x="105882" y="5454"/>
                  </a:lnTo>
                  <a:lnTo>
                    <a:pt x="91764" y="0"/>
                  </a:lnTo>
                  <a:lnTo>
                    <a:pt x="77647" y="0"/>
                  </a:lnTo>
                  <a:lnTo>
                    <a:pt x="63529" y="0"/>
                  </a:lnTo>
                  <a:lnTo>
                    <a:pt x="56470" y="5454"/>
                  </a:lnTo>
                  <a:lnTo>
                    <a:pt x="28235" y="27272"/>
                  </a:lnTo>
                  <a:lnTo>
                    <a:pt x="0" y="49090"/>
                  </a:lnTo>
                  <a:lnTo>
                    <a:pt x="0" y="54545"/>
                  </a:lnTo>
                  <a:lnTo>
                    <a:pt x="0" y="70909"/>
                  </a:lnTo>
                  <a:lnTo>
                    <a:pt x="7058" y="76363"/>
                  </a:lnTo>
                  <a:lnTo>
                    <a:pt x="7058" y="98181"/>
                  </a:lnTo>
                  <a:lnTo>
                    <a:pt x="7058" y="103636"/>
                  </a:lnTo>
                  <a:lnTo>
                    <a:pt x="7058" y="120000"/>
                  </a:lnTo>
                  <a:lnTo>
                    <a:pt x="28235" y="120000"/>
                  </a:lnTo>
                  <a:lnTo>
                    <a:pt x="35294" y="103636"/>
                  </a:lnTo>
                  <a:lnTo>
                    <a:pt x="56470" y="98181"/>
                  </a:lnTo>
                  <a:lnTo>
                    <a:pt x="56470" y="92727"/>
                  </a:lnTo>
                  <a:lnTo>
                    <a:pt x="56470" y="70909"/>
                  </a:lnTo>
                  <a:lnTo>
                    <a:pt x="35294" y="54545"/>
                  </a:lnTo>
                  <a:lnTo>
                    <a:pt x="56470" y="49090"/>
                  </a:lnTo>
                  <a:lnTo>
                    <a:pt x="105882" y="21818"/>
                  </a:lnTo>
                  <a:lnTo>
                    <a:pt x="120000" y="10909"/>
                  </a:lnTo>
                  <a:lnTo>
                    <a:pt x="105882" y="5454"/>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0" name="Shape 920"/>
            <p:cNvSpPr/>
            <p:nvPr/>
          </p:nvSpPr>
          <p:spPr>
            <a:xfrm>
              <a:off x="4699000" y="3925992"/>
              <a:ext cx="238124" cy="307974"/>
            </a:xfrm>
            <a:custGeom>
              <a:avLst/>
              <a:gdLst/>
              <a:ahLst/>
              <a:cxnLst/>
              <a:rect l="0" t="0" r="0" b="0"/>
              <a:pathLst>
                <a:path w="120000" h="120000" extrusionOk="0">
                  <a:moveTo>
                    <a:pt x="117024" y="0"/>
                  </a:moveTo>
                  <a:lnTo>
                    <a:pt x="112066" y="2292"/>
                  </a:lnTo>
                  <a:lnTo>
                    <a:pt x="108099" y="2292"/>
                  </a:lnTo>
                  <a:lnTo>
                    <a:pt x="103140" y="0"/>
                  </a:lnTo>
                  <a:lnTo>
                    <a:pt x="99173" y="0"/>
                  </a:lnTo>
                  <a:lnTo>
                    <a:pt x="95206" y="2292"/>
                  </a:lnTo>
                  <a:lnTo>
                    <a:pt x="93223" y="2292"/>
                  </a:lnTo>
                  <a:lnTo>
                    <a:pt x="89256" y="2292"/>
                  </a:lnTo>
                  <a:lnTo>
                    <a:pt x="87272" y="3057"/>
                  </a:lnTo>
                  <a:lnTo>
                    <a:pt x="87272" y="5350"/>
                  </a:lnTo>
                  <a:lnTo>
                    <a:pt x="85289" y="12229"/>
                  </a:lnTo>
                  <a:lnTo>
                    <a:pt x="83305" y="16050"/>
                  </a:lnTo>
                  <a:lnTo>
                    <a:pt x="81322" y="19108"/>
                  </a:lnTo>
                  <a:lnTo>
                    <a:pt x="81322" y="18343"/>
                  </a:lnTo>
                  <a:lnTo>
                    <a:pt x="80330" y="19108"/>
                  </a:lnTo>
                  <a:lnTo>
                    <a:pt x="80330" y="22165"/>
                  </a:lnTo>
                  <a:lnTo>
                    <a:pt x="80330" y="25222"/>
                  </a:lnTo>
                  <a:lnTo>
                    <a:pt x="80330" y="27515"/>
                  </a:lnTo>
                  <a:lnTo>
                    <a:pt x="72396" y="23694"/>
                  </a:lnTo>
                  <a:lnTo>
                    <a:pt x="68429" y="22165"/>
                  </a:lnTo>
                  <a:lnTo>
                    <a:pt x="64462" y="22165"/>
                  </a:lnTo>
                  <a:lnTo>
                    <a:pt x="60495" y="22165"/>
                  </a:lnTo>
                  <a:lnTo>
                    <a:pt x="59504" y="20636"/>
                  </a:lnTo>
                  <a:lnTo>
                    <a:pt x="51570" y="20636"/>
                  </a:lnTo>
                  <a:lnTo>
                    <a:pt x="48595" y="20636"/>
                  </a:lnTo>
                  <a:lnTo>
                    <a:pt x="43636" y="20636"/>
                  </a:lnTo>
                  <a:lnTo>
                    <a:pt x="38677" y="20636"/>
                  </a:lnTo>
                  <a:lnTo>
                    <a:pt x="36694" y="20636"/>
                  </a:lnTo>
                  <a:lnTo>
                    <a:pt x="34710" y="20636"/>
                  </a:lnTo>
                  <a:lnTo>
                    <a:pt x="34710" y="23694"/>
                  </a:lnTo>
                  <a:lnTo>
                    <a:pt x="32727" y="26751"/>
                  </a:lnTo>
                  <a:lnTo>
                    <a:pt x="34710" y="29808"/>
                  </a:lnTo>
                  <a:lnTo>
                    <a:pt x="32727" y="33630"/>
                  </a:lnTo>
                  <a:lnTo>
                    <a:pt x="44628" y="31337"/>
                  </a:lnTo>
                  <a:lnTo>
                    <a:pt x="46611" y="30573"/>
                  </a:lnTo>
                  <a:lnTo>
                    <a:pt x="47603" y="30573"/>
                  </a:lnTo>
                  <a:lnTo>
                    <a:pt x="49586" y="32866"/>
                  </a:lnTo>
                  <a:lnTo>
                    <a:pt x="51570" y="35923"/>
                  </a:lnTo>
                  <a:lnTo>
                    <a:pt x="52561" y="37452"/>
                  </a:lnTo>
                  <a:lnTo>
                    <a:pt x="52561" y="39745"/>
                  </a:lnTo>
                  <a:lnTo>
                    <a:pt x="51570" y="42802"/>
                  </a:lnTo>
                  <a:lnTo>
                    <a:pt x="47603" y="42802"/>
                  </a:lnTo>
                  <a:lnTo>
                    <a:pt x="46611" y="45859"/>
                  </a:lnTo>
                  <a:lnTo>
                    <a:pt x="46611" y="49681"/>
                  </a:lnTo>
                  <a:lnTo>
                    <a:pt x="43636" y="52738"/>
                  </a:lnTo>
                  <a:lnTo>
                    <a:pt x="43636" y="54267"/>
                  </a:lnTo>
                  <a:lnTo>
                    <a:pt x="47603" y="54267"/>
                  </a:lnTo>
                  <a:lnTo>
                    <a:pt x="47603" y="55796"/>
                  </a:lnTo>
                  <a:lnTo>
                    <a:pt x="49586" y="57324"/>
                  </a:lnTo>
                  <a:lnTo>
                    <a:pt x="51570" y="57324"/>
                  </a:lnTo>
                  <a:lnTo>
                    <a:pt x="52561" y="58853"/>
                  </a:lnTo>
                  <a:lnTo>
                    <a:pt x="55537" y="60382"/>
                  </a:lnTo>
                  <a:lnTo>
                    <a:pt x="52561" y="61146"/>
                  </a:lnTo>
                  <a:lnTo>
                    <a:pt x="52561" y="66496"/>
                  </a:lnTo>
                  <a:lnTo>
                    <a:pt x="52561" y="70318"/>
                  </a:lnTo>
                  <a:lnTo>
                    <a:pt x="52561" y="71082"/>
                  </a:lnTo>
                  <a:lnTo>
                    <a:pt x="51570" y="73375"/>
                  </a:lnTo>
                  <a:lnTo>
                    <a:pt x="52561" y="73375"/>
                  </a:lnTo>
                  <a:lnTo>
                    <a:pt x="52561" y="74140"/>
                  </a:lnTo>
                  <a:lnTo>
                    <a:pt x="51570" y="77197"/>
                  </a:lnTo>
                  <a:lnTo>
                    <a:pt x="49586" y="79490"/>
                  </a:lnTo>
                  <a:lnTo>
                    <a:pt x="49586" y="82547"/>
                  </a:lnTo>
                  <a:lnTo>
                    <a:pt x="47603" y="84076"/>
                  </a:lnTo>
                  <a:lnTo>
                    <a:pt x="46611" y="86369"/>
                  </a:lnTo>
                  <a:lnTo>
                    <a:pt x="43636" y="83312"/>
                  </a:lnTo>
                  <a:lnTo>
                    <a:pt x="42644" y="79490"/>
                  </a:lnTo>
                  <a:lnTo>
                    <a:pt x="39669" y="82547"/>
                  </a:lnTo>
                  <a:lnTo>
                    <a:pt x="38677" y="84076"/>
                  </a:lnTo>
                  <a:lnTo>
                    <a:pt x="34710" y="83312"/>
                  </a:lnTo>
                  <a:lnTo>
                    <a:pt x="32727" y="83312"/>
                  </a:lnTo>
                  <a:lnTo>
                    <a:pt x="30743" y="83312"/>
                  </a:lnTo>
                  <a:lnTo>
                    <a:pt x="30743" y="82547"/>
                  </a:lnTo>
                  <a:lnTo>
                    <a:pt x="28760" y="79490"/>
                  </a:lnTo>
                  <a:lnTo>
                    <a:pt x="27768" y="76433"/>
                  </a:lnTo>
                  <a:lnTo>
                    <a:pt x="26776" y="76433"/>
                  </a:lnTo>
                  <a:lnTo>
                    <a:pt x="23801" y="76433"/>
                  </a:lnTo>
                  <a:lnTo>
                    <a:pt x="20826" y="77197"/>
                  </a:lnTo>
                  <a:lnTo>
                    <a:pt x="23801" y="80254"/>
                  </a:lnTo>
                  <a:lnTo>
                    <a:pt x="20826" y="83312"/>
                  </a:lnTo>
                  <a:lnTo>
                    <a:pt x="19834" y="83312"/>
                  </a:lnTo>
                  <a:lnTo>
                    <a:pt x="15867" y="83312"/>
                  </a:lnTo>
                  <a:lnTo>
                    <a:pt x="12892" y="83312"/>
                  </a:lnTo>
                  <a:lnTo>
                    <a:pt x="7933" y="83312"/>
                  </a:lnTo>
                  <a:lnTo>
                    <a:pt x="7933" y="86369"/>
                  </a:lnTo>
                  <a:lnTo>
                    <a:pt x="7933" y="89426"/>
                  </a:lnTo>
                  <a:lnTo>
                    <a:pt x="8925" y="89426"/>
                  </a:lnTo>
                  <a:lnTo>
                    <a:pt x="8925" y="92484"/>
                  </a:lnTo>
                  <a:lnTo>
                    <a:pt x="8925" y="94777"/>
                  </a:lnTo>
                  <a:lnTo>
                    <a:pt x="12892" y="96305"/>
                  </a:lnTo>
                  <a:lnTo>
                    <a:pt x="12892" y="97834"/>
                  </a:lnTo>
                  <a:lnTo>
                    <a:pt x="12892" y="102420"/>
                  </a:lnTo>
                  <a:lnTo>
                    <a:pt x="8925" y="102420"/>
                  </a:lnTo>
                  <a:lnTo>
                    <a:pt x="7933" y="100891"/>
                  </a:lnTo>
                  <a:lnTo>
                    <a:pt x="7933" y="99363"/>
                  </a:lnTo>
                  <a:lnTo>
                    <a:pt x="6942" y="99363"/>
                  </a:lnTo>
                  <a:lnTo>
                    <a:pt x="2975" y="102420"/>
                  </a:lnTo>
                  <a:lnTo>
                    <a:pt x="0" y="104713"/>
                  </a:lnTo>
                  <a:lnTo>
                    <a:pt x="6942" y="110063"/>
                  </a:lnTo>
                  <a:lnTo>
                    <a:pt x="8925" y="113121"/>
                  </a:lnTo>
                  <a:lnTo>
                    <a:pt x="11900" y="114649"/>
                  </a:lnTo>
                  <a:lnTo>
                    <a:pt x="12892" y="117707"/>
                  </a:lnTo>
                  <a:lnTo>
                    <a:pt x="12892" y="120000"/>
                  </a:lnTo>
                  <a:lnTo>
                    <a:pt x="15867" y="120000"/>
                  </a:lnTo>
                  <a:lnTo>
                    <a:pt x="19834" y="116178"/>
                  </a:lnTo>
                  <a:lnTo>
                    <a:pt x="20826" y="114649"/>
                  </a:lnTo>
                  <a:lnTo>
                    <a:pt x="23801" y="113885"/>
                  </a:lnTo>
                  <a:lnTo>
                    <a:pt x="24793" y="113121"/>
                  </a:lnTo>
                  <a:lnTo>
                    <a:pt x="26776" y="113121"/>
                  </a:lnTo>
                  <a:lnTo>
                    <a:pt x="28760" y="113121"/>
                  </a:lnTo>
                  <a:lnTo>
                    <a:pt x="30743" y="113885"/>
                  </a:lnTo>
                  <a:lnTo>
                    <a:pt x="32727" y="113885"/>
                  </a:lnTo>
                  <a:lnTo>
                    <a:pt x="34710" y="116178"/>
                  </a:lnTo>
                  <a:lnTo>
                    <a:pt x="34710" y="116942"/>
                  </a:lnTo>
                  <a:lnTo>
                    <a:pt x="36694" y="117707"/>
                  </a:lnTo>
                  <a:lnTo>
                    <a:pt x="39669" y="116942"/>
                  </a:lnTo>
                  <a:lnTo>
                    <a:pt x="42644" y="114649"/>
                  </a:lnTo>
                  <a:lnTo>
                    <a:pt x="43636" y="113121"/>
                  </a:lnTo>
                  <a:lnTo>
                    <a:pt x="46611" y="113121"/>
                  </a:lnTo>
                  <a:lnTo>
                    <a:pt x="47603" y="113121"/>
                  </a:lnTo>
                  <a:lnTo>
                    <a:pt x="49586" y="110828"/>
                  </a:lnTo>
                  <a:lnTo>
                    <a:pt x="51570" y="110828"/>
                  </a:lnTo>
                  <a:lnTo>
                    <a:pt x="52561" y="110828"/>
                  </a:lnTo>
                  <a:lnTo>
                    <a:pt x="52561" y="113121"/>
                  </a:lnTo>
                  <a:lnTo>
                    <a:pt x="51570" y="114649"/>
                  </a:lnTo>
                  <a:lnTo>
                    <a:pt x="52561" y="117707"/>
                  </a:lnTo>
                  <a:lnTo>
                    <a:pt x="55537" y="117707"/>
                  </a:lnTo>
                  <a:lnTo>
                    <a:pt x="56528" y="117707"/>
                  </a:lnTo>
                  <a:lnTo>
                    <a:pt x="59504" y="116942"/>
                  </a:lnTo>
                  <a:lnTo>
                    <a:pt x="64462" y="113121"/>
                  </a:lnTo>
                  <a:lnTo>
                    <a:pt x="69421" y="110063"/>
                  </a:lnTo>
                  <a:lnTo>
                    <a:pt x="69421" y="107006"/>
                  </a:lnTo>
                  <a:lnTo>
                    <a:pt x="73388" y="104713"/>
                  </a:lnTo>
                  <a:lnTo>
                    <a:pt x="77355" y="103949"/>
                  </a:lnTo>
                  <a:lnTo>
                    <a:pt x="80330" y="100891"/>
                  </a:lnTo>
                  <a:lnTo>
                    <a:pt x="81322" y="94777"/>
                  </a:lnTo>
                  <a:lnTo>
                    <a:pt x="81322" y="83312"/>
                  </a:lnTo>
                  <a:lnTo>
                    <a:pt x="81322" y="82547"/>
                  </a:lnTo>
                  <a:lnTo>
                    <a:pt x="83305" y="80254"/>
                  </a:lnTo>
                  <a:lnTo>
                    <a:pt x="85289" y="79490"/>
                  </a:lnTo>
                  <a:lnTo>
                    <a:pt x="87272" y="76433"/>
                  </a:lnTo>
                  <a:lnTo>
                    <a:pt x="91239" y="70318"/>
                  </a:lnTo>
                  <a:lnTo>
                    <a:pt x="96198" y="66496"/>
                  </a:lnTo>
                  <a:lnTo>
                    <a:pt x="103140" y="61146"/>
                  </a:lnTo>
                  <a:lnTo>
                    <a:pt x="104132" y="58853"/>
                  </a:lnTo>
                  <a:lnTo>
                    <a:pt x="107107" y="55796"/>
                  </a:lnTo>
                  <a:lnTo>
                    <a:pt x="107107" y="49681"/>
                  </a:lnTo>
                  <a:lnTo>
                    <a:pt x="108099" y="43566"/>
                  </a:lnTo>
                  <a:lnTo>
                    <a:pt x="108099" y="39745"/>
                  </a:lnTo>
                  <a:lnTo>
                    <a:pt x="109090" y="32866"/>
                  </a:lnTo>
                  <a:lnTo>
                    <a:pt x="112066" y="26751"/>
                  </a:lnTo>
                  <a:lnTo>
                    <a:pt x="112066" y="20636"/>
                  </a:lnTo>
                  <a:lnTo>
                    <a:pt x="113057" y="16050"/>
                  </a:lnTo>
                  <a:lnTo>
                    <a:pt x="117024" y="10700"/>
                  </a:lnTo>
                  <a:lnTo>
                    <a:pt x="120000" y="3057"/>
                  </a:lnTo>
                  <a:lnTo>
                    <a:pt x="120000" y="2292"/>
                  </a:lnTo>
                  <a:lnTo>
                    <a:pt x="117024"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1" name="Shape 921"/>
            <p:cNvSpPr/>
            <p:nvPr/>
          </p:nvSpPr>
          <p:spPr>
            <a:xfrm>
              <a:off x="4119562" y="2505180"/>
              <a:ext cx="374649" cy="269874"/>
            </a:xfrm>
            <a:custGeom>
              <a:avLst/>
              <a:gdLst/>
              <a:ahLst/>
              <a:cxnLst/>
              <a:rect l="0" t="0" r="0" b="0"/>
              <a:pathLst>
                <a:path w="120000" h="120000" extrusionOk="0">
                  <a:moveTo>
                    <a:pt x="110000" y="32307"/>
                  </a:moveTo>
                  <a:cubicBezTo>
                    <a:pt x="110833" y="31153"/>
                    <a:pt x="110833" y="31153"/>
                    <a:pt x="110833" y="31153"/>
                  </a:cubicBezTo>
                  <a:cubicBezTo>
                    <a:pt x="111666" y="27692"/>
                    <a:pt x="111666" y="27692"/>
                    <a:pt x="111666" y="27692"/>
                  </a:cubicBezTo>
                  <a:cubicBezTo>
                    <a:pt x="111666" y="26538"/>
                    <a:pt x="111666" y="26538"/>
                    <a:pt x="111666" y="26538"/>
                  </a:cubicBezTo>
                  <a:cubicBezTo>
                    <a:pt x="111666" y="23076"/>
                    <a:pt x="111666" y="23076"/>
                    <a:pt x="111666" y="23076"/>
                  </a:cubicBezTo>
                  <a:cubicBezTo>
                    <a:pt x="111666" y="23076"/>
                    <a:pt x="111666" y="23076"/>
                    <a:pt x="111666" y="23076"/>
                  </a:cubicBezTo>
                  <a:cubicBezTo>
                    <a:pt x="112500" y="23076"/>
                    <a:pt x="112500" y="23076"/>
                    <a:pt x="112500" y="23076"/>
                  </a:cubicBezTo>
                  <a:cubicBezTo>
                    <a:pt x="113333" y="23076"/>
                    <a:pt x="113333" y="23076"/>
                    <a:pt x="113333" y="23076"/>
                  </a:cubicBezTo>
                  <a:cubicBezTo>
                    <a:pt x="113333" y="20769"/>
                    <a:pt x="113333" y="20769"/>
                    <a:pt x="113333" y="20769"/>
                  </a:cubicBezTo>
                  <a:cubicBezTo>
                    <a:pt x="111666" y="19615"/>
                    <a:pt x="111666" y="19615"/>
                    <a:pt x="111666" y="19615"/>
                  </a:cubicBezTo>
                  <a:cubicBezTo>
                    <a:pt x="110000" y="19615"/>
                    <a:pt x="110000" y="19615"/>
                    <a:pt x="110000" y="19615"/>
                  </a:cubicBezTo>
                  <a:cubicBezTo>
                    <a:pt x="108333" y="20769"/>
                    <a:pt x="108333" y="20769"/>
                    <a:pt x="108333" y="20769"/>
                  </a:cubicBezTo>
                  <a:cubicBezTo>
                    <a:pt x="107500" y="20769"/>
                    <a:pt x="107500" y="20769"/>
                    <a:pt x="107500" y="20769"/>
                  </a:cubicBezTo>
                  <a:cubicBezTo>
                    <a:pt x="105833" y="20769"/>
                    <a:pt x="105833" y="20769"/>
                    <a:pt x="105833" y="20769"/>
                  </a:cubicBezTo>
                  <a:cubicBezTo>
                    <a:pt x="105000" y="20769"/>
                    <a:pt x="105000" y="20769"/>
                    <a:pt x="105000" y="20769"/>
                  </a:cubicBezTo>
                  <a:cubicBezTo>
                    <a:pt x="103333" y="20769"/>
                    <a:pt x="103333" y="20769"/>
                    <a:pt x="103333" y="20769"/>
                  </a:cubicBezTo>
                  <a:cubicBezTo>
                    <a:pt x="102500" y="20769"/>
                    <a:pt x="102500" y="20769"/>
                    <a:pt x="102500" y="20769"/>
                  </a:cubicBezTo>
                  <a:cubicBezTo>
                    <a:pt x="99166" y="19615"/>
                    <a:pt x="99166" y="19615"/>
                    <a:pt x="99166" y="19615"/>
                  </a:cubicBezTo>
                  <a:cubicBezTo>
                    <a:pt x="96666" y="19615"/>
                    <a:pt x="96666" y="19615"/>
                    <a:pt x="96666" y="19615"/>
                  </a:cubicBezTo>
                  <a:cubicBezTo>
                    <a:pt x="96666" y="17307"/>
                    <a:pt x="96666" y="17307"/>
                    <a:pt x="96666" y="17307"/>
                  </a:cubicBezTo>
                  <a:cubicBezTo>
                    <a:pt x="96666" y="16153"/>
                    <a:pt x="96666" y="16153"/>
                    <a:pt x="96666" y="16153"/>
                  </a:cubicBezTo>
                  <a:cubicBezTo>
                    <a:pt x="95000" y="16153"/>
                    <a:pt x="95000" y="16153"/>
                    <a:pt x="95000" y="16153"/>
                  </a:cubicBezTo>
                  <a:cubicBezTo>
                    <a:pt x="94166" y="16153"/>
                    <a:pt x="94166" y="16153"/>
                    <a:pt x="94166" y="16153"/>
                  </a:cubicBezTo>
                  <a:cubicBezTo>
                    <a:pt x="91666" y="15000"/>
                    <a:pt x="91666" y="15000"/>
                    <a:pt x="91666" y="15000"/>
                  </a:cubicBezTo>
                  <a:cubicBezTo>
                    <a:pt x="90833" y="15000"/>
                    <a:pt x="90833" y="15000"/>
                    <a:pt x="90833" y="15000"/>
                  </a:cubicBezTo>
                  <a:cubicBezTo>
                    <a:pt x="89166" y="15000"/>
                    <a:pt x="89166" y="15000"/>
                    <a:pt x="89166" y="15000"/>
                  </a:cubicBezTo>
                  <a:cubicBezTo>
                    <a:pt x="89166" y="16153"/>
                    <a:pt x="89166" y="16153"/>
                    <a:pt x="89166" y="16153"/>
                  </a:cubicBezTo>
                  <a:cubicBezTo>
                    <a:pt x="85833" y="16153"/>
                    <a:pt x="85833" y="16153"/>
                    <a:pt x="85833" y="16153"/>
                  </a:cubicBezTo>
                  <a:cubicBezTo>
                    <a:pt x="84166" y="16153"/>
                    <a:pt x="84166" y="16153"/>
                    <a:pt x="84166" y="16153"/>
                  </a:cubicBezTo>
                  <a:cubicBezTo>
                    <a:pt x="83333" y="16153"/>
                    <a:pt x="83333" y="16153"/>
                    <a:pt x="83333" y="16153"/>
                  </a:cubicBezTo>
                  <a:cubicBezTo>
                    <a:pt x="82500" y="16153"/>
                    <a:pt x="82500" y="16153"/>
                    <a:pt x="82500" y="16153"/>
                  </a:cubicBezTo>
                  <a:cubicBezTo>
                    <a:pt x="80833" y="15000"/>
                    <a:pt x="80833" y="15000"/>
                    <a:pt x="80833" y="15000"/>
                  </a:cubicBezTo>
                  <a:cubicBezTo>
                    <a:pt x="80000" y="15000"/>
                    <a:pt x="80000" y="15000"/>
                    <a:pt x="80000" y="15000"/>
                  </a:cubicBezTo>
                  <a:cubicBezTo>
                    <a:pt x="75833" y="12692"/>
                    <a:pt x="75833" y="12692"/>
                    <a:pt x="75833" y="12692"/>
                  </a:cubicBezTo>
                  <a:cubicBezTo>
                    <a:pt x="74166" y="11538"/>
                    <a:pt x="74166" y="11538"/>
                    <a:pt x="74166" y="11538"/>
                  </a:cubicBezTo>
                  <a:cubicBezTo>
                    <a:pt x="72500" y="11538"/>
                    <a:pt x="72500" y="11538"/>
                    <a:pt x="72500" y="11538"/>
                  </a:cubicBezTo>
                  <a:cubicBezTo>
                    <a:pt x="71666" y="11538"/>
                    <a:pt x="71666" y="11538"/>
                    <a:pt x="71666" y="11538"/>
                  </a:cubicBezTo>
                  <a:cubicBezTo>
                    <a:pt x="70000" y="9230"/>
                    <a:pt x="70000" y="9230"/>
                    <a:pt x="70000" y="9230"/>
                  </a:cubicBezTo>
                  <a:cubicBezTo>
                    <a:pt x="71666" y="8076"/>
                    <a:pt x="71666" y="8076"/>
                    <a:pt x="71666" y="8076"/>
                  </a:cubicBezTo>
                  <a:cubicBezTo>
                    <a:pt x="69166" y="5769"/>
                    <a:pt x="69166" y="5769"/>
                    <a:pt x="69166" y="5769"/>
                  </a:cubicBezTo>
                  <a:cubicBezTo>
                    <a:pt x="67500" y="5769"/>
                    <a:pt x="67500" y="5769"/>
                    <a:pt x="67500" y="5769"/>
                  </a:cubicBezTo>
                  <a:cubicBezTo>
                    <a:pt x="65833" y="5769"/>
                    <a:pt x="65833" y="5769"/>
                    <a:pt x="65833" y="5769"/>
                  </a:cubicBezTo>
                  <a:cubicBezTo>
                    <a:pt x="63333" y="5769"/>
                    <a:pt x="63333" y="5769"/>
                    <a:pt x="63333" y="5769"/>
                  </a:cubicBezTo>
                  <a:cubicBezTo>
                    <a:pt x="58333" y="4615"/>
                    <a:pt x="58333" y="4615"/>
                    <a:pt x="58333" y="4615"/>
                  </a:cubicBezTo>
                  <a:cubicBezTo>
                    <a:pt x="55833" y="5769"/>
                    <a:pt x="55833" y="5769"/>
                    <a:pt x="55833" y="5769"/>
                  </a:cubicBezTo>
                  <a:cubicBezTo>
                    <a:pt x="55000" y="4615"/>
                    <a:pt x="55000" y="4615"/>
                    <a:pt x="55000" y="4615"/>
                  </a:cubicBezTo>
                  <a:cubicBezTo>
                    <a:pt x="50833" y="4615"/>
                    <a:pt x="50833" y="4615"/>
                    <a:pt x="50833" y="4615"/>
                  </a:cubicBezTo>
                  <a:cubicBezTo>
                    <a:pt x="48333" y="4615"/>
                    <a:pt x="48333" y="4615"/>
                    <a:pt x="48333" y="4615"/>
                  </a:cubicBezTo>
                  <a:cubicBezTo>
                    <a:pt x="44166" y="4615"/>
                    <a:pt x="44166" y="4615"/>
                    <a:pt x="44166" y="4615"/>
                  </a:cubicBezTo>
                  <a:cubicBezTo>
                    <a:pt x="40000" y="4615"/>
                    <a:pt x="40000" y="4615"/>
                    <a:pt x="40000" y="4615"/>
                  </a:cubicBezTo>
                  <a:cubicBezTo>
                    <a:pt x="33333" y="2307"/>
                    <a:pt x="33333" y="2307"/>
                    <a:pt x="33333" y="2307"/>
                  </a:cubicBezTo>
                  <a:cubicBezTo>
                    <a:pt x="28333" y="2307"/>
                    <a:pt x="28333" y="2307"/>
                    <a:pt x="28333" y="2307"/>
                  </a:cubicBezTo>
                  <a:cubicBezTo>
                    <a:pt x="23333" y="2307"/>
                    <a:pt x="23333" y="2307"/>
                    <a:pt x="23333" y="2307"/>
                  </a:cubicBezTo>
                  <a:cubicBezTo>
                    <a:pt x="20833" y="2307"/>
                    <a:pt x="20833" y="2307"/>
                    <a:pt x="20833" y="2307"/>
                  </a:cubicBezTo>
                  <a:cubicBezTo>
                    <a:pt x="20000" y="4615"/>
                    <a:pt x="20000" y="4615"/>
                    <a:pt x="20000" y="4615"/>
                  </a:cubicBezTo>
                  <a:cubicBezTo>
                    <a:pt x="19166" y="1153"/>
                    <a:pt x="19166" y="1153"/>
                    <a:pt x="19166" y="1153"/>
                  </a:cubicBezTo>
                  <a:cubicBezTo>
                    <a:pt x="16666" y="1153"/>
                    <a:pt x="16666" y="1153"/>
                    <a:pt x="16666" y="1153"/>
                  </a:cubicBezTo>
                  <a:cubicBezTo>
                    <a:pt x="15000" y="1153"/>
                    <a:pt x="15000" y="1153"/>
                    <a:pt x="15000" y="1153"/>
                  </a:cubicBezTo>
                  <a:cubicBezTo>
                    <a:pt x="14166" y="0"/>
                    <a:pt x="14166" y="0"/>
                    <a:pt x="14166" y="0"/>
                  </a:cubicBezTo>
                  <a:cubicBezTo>
                    <a:pt x="11666" y="1153"/>
                    <a:pt x="11666" y="1153"/>
                    <a:pt x="11666" y="1153"/>
                  </a:cubicBezTo>
                  <a:cubicBezTo>
                    <a:pt x="11666" y="0"/>
                    <a:pt x="11666" y="0"/>
                    <a:pt x="11666" y="0"/>
                  </a:cubicBezTo>
                  <a:cubicBezTo>
                    <a:pt x="10833" y="1153"/>
                    <a:pt x="10833" y="1153"/>
                    <a:pt x="10833" y="1153"/>
                  </a:cubicBezTo>
                  <a:cubicBezTo>
                    <a:pt x="9166" y="2307"/>
                    <a:pt x="9166" y="2307"/>
                    <a:pt x="9166" y="2307"/>
                  </a:cubicBezTo>
                  <a:cubicBezTo>
                    <a:pt x="8333" y="4615"/>
                    <a:pt x="8333" y="4615"/>
                    <a:pt x="8333" y="4615"/>
                  </a:cubicBezTo>
                  <a:cubicBezTo>
                    <a:pt x="9166" y="4615"/>
                    <a:pt x="9166" y="4615"/>
                    <a:pt x="9166" y="4615"/>
                  </a:cubicBezTo>
                  <a:cubicBezTo>
                    <a:pt x="5833" y="5769"/>
                    <a:pt x="5833" y="5769"/>
                    <a:pt x="5833" y="5769"/>
                  </a:cubicBezTo>
                  <a:cubicBezTo>
                    <a:pt x="3333" y="5769"/>
                    <a:pt x="3333" y="5769"/>
                    <a:pt x="3333" y="5769"/>
                  </a:cubicBezTo>
                  <a:cubicBezTo>
                    <a:pt x="2500" y="8076"/>
                    <a:pt x="2500" y="8076"/>
                    <a:pt x="2500" y="8076"/>
                  </a:cubicBezTo>
                  <a:cubicBezTo>
                    <a:pt x="833" y="9230"/>
                    <a:pt x="833" y="9230"/>
                    <a:pt x="833" y="9230"/>
                  </a:cubicBezTo>
                  <a:cubicBezTo>
                    <a:pt x="0" y="11538"/>
                    <a:pt x="0" y="11538"/>
                    <a:pt x="0" y="11538"/>
                  </a:cubicBezTo>
                  <a:cubicBezTo>
                    <a:pt x="0" y="12692"/>
                    <a:pt x="0" y="12692"/>
                    <a:pt x="0" y="12692"/>
                  </a:cubicBezTo>
                  <a:cubicBezTo>
                    <a:pt x="833" y="15000"/>
                    <a:pt x="833" y="15000"/>
                    <a:pt x="833" y="15000"/>
                  </a:cubicBezTo>
                  <a:cubicBezTo>
                    <a:pt x="2500" y="15000"/>
                    <a:pt x="2500" y="15000"/>
                    <a:pt x="2500" y="15000"/>
                  </a:cubicBezTo>
                  <a:cubicBezTo>
                    <a:pt x="833" y="16153"/>
                    <a:pt x="833" y="16153"/>
                    <a:pt x="833" y="16153"/>
                  </a:cubicBezTo>
                  <a:cubicBezTo>
                    <a:pt x="833" y="17307"/>
                    <a:pt x="833" y="17307"/>
                    <a:pt x="833" y="17307"/>
                  </a:cubicBezTo>
                  <a:cubicBezTo>
                    <a:pt x="833" y="19615"/>
                    <a:pt x="833" y="19615"/>
                    <a:pt x="833" y="19615"/>
                  </a:cubicBezTo>
                  <a:cubicBezTo>
                    <a:pt x="2500" y="17307"/>
                    <a:pt x="2500" y="17307"/>
                    <a:pt x="2500" y="17307"/>
                  </a:cubicBezTo>
                  <a:cubicBezTo>
                    <a:pt x="3333" y="16153"/>
                    <a:pt x="3333" y="16153"/>
                    <a:pt x="3333" y="16153"/>
                  </a:cubicBezTo>
                  <a:cubicBezTo>
                    <a:pt x="3333" y="17307"/>
                    <a:pt x="3333" y="17307"/>
                    <a:pt x="3333" y="17307"/>
                  </a:cubicBezTo>
                  <a:cubicBezTo>
                    <a:pt x="2500" y="19615"/>
                    <a:pt x="2500" y="19615"/>
                    <a:pt x="2500" y="19615"/>
                  </a:cubicBezTo>
                  <a:cubicBezTo>
                    <a:pt x="3333" y="20769"/>
                    <a:pt x="3333" y="20769"/>
                    <a:pt x="3333" y="20769"/>
                  </a:cubicBezTo>
                  <a:cubicBezTo>
                    <a:pt x="2500" y="23076"/>
                    <a:pt x="2500" y="23076"/>
                    <a:pt x="2500" y="23076"/>
                  </a:cubicBezTo>
                  <a:cubicBezTo>
                    <a:pt x="3333" y="23076"/>
                    <a:pt x="3333" y="23076"/>
                    <a:pt x="3333" y="23076"/>
                  </a:cubicBezTo>
                  <a:cubicBezTo>
                    <a:pt x="2500" y="24230"/>
                    <a:pt x="2500" y="24230"/>
                    <a:pt x="2500" y="24230"/>
                  </a:cubicBezTo>
                  <a:cubicBezTo>
                    <a:pt x="2500" y="26538"/>
                    <a:pt x="2500" y="26538"/>
                    <a:pt x="2500" y="26538"/>
                  </a:cubicBezTo>
                  <a:cubicBezTo>
                    <a:pt x="2500" y="27692"/>
                    <a:pt x="2500" y="27692"/>
                    <a:pt x="2500" y="27692"/>
                  </a:cubicBezTo>
                  <a:cubicBezTo>
                    <a:pt x="3333" y="27692"/>
                    <a:pt x="3333" y="27692"/>
                    <a:pt x="3333" y="27692"/>
                  </a:cubicBezTo>
                  <a:cubicBezTo>
                    <a:pt x="3333" y="27692"/>
                    <a:pt x="3333" y="27692"/>
                    <a:pt x="3333" y="27692"/>
                  </a:cubicBezTo>
                  <a:cubicBezTo>
                    <a:pt x="3333" y="27692"/>
                    <a:pt x="3333" y="27692"/>
                    <a:pt x="3333" y="27692"/>
                  </a:cubicBezTo>
                  <a:cubicBezTo>
                    <a:pt x="3333" y="27692"/>
                    <a:pt x="3333" y="27692"/>
                    <a:pt x="3333" y="27692"/>
                  </a:cubicBezTo>
                  <a:cubicBezTo>
                    <a:pt x="5833" y="26538"/>
                    <a:pt x="5833" y="26538"/>
                    <a:pt x="5833" y="26538"/>
                  </a:cubicBezTo>
                  <a:cubicBezTo>
                    <a:pt x="6666" y="26538"/>
                    <a:pt x="6666" y="26538"/>
                    <a:pt x="6666" y="26538"/>
                  </a:cubicBezTo>
                  <a:cubicBezTo>
                    <a:pt x="8333" y="24230"/>
                    <a:pt x="8333" y="24230"/>
                    <a:pt x="8333" y="24230"/>
                  </a:cubicBezTo>
                  <a:cubicBezTo>
                    <a:pt x="8333" y="26538"/>
                    <a:pt x="8333" y="26538"/>
                    <a:pt x="8333" y="26538"/>
                  </a:cubicBezTo>
                  <a:cubicBezTo>
                    <a:pt x="9166" y="26538"/>
                    <a:pt x="9166" y="26538"/>
                    <a:pt x="9166" y="26538"/>
                  </a:cubicBezTo>
                  <a:cubicBezTo>
                    <a:pt x="8333" y="27692"/>
                    <a:pt x="8333" y="27692"/>
                    <a:pt x="8333" y="27692"/>
                  </a:cubicBezTo>
                  <a:cubicBezTo>
                    <a:pt x="8333" y="28846"/>
                    <a:pt x="8333" y="28846"/>
                    <a:pt x="8333" y="28846"/>
                  </a:cubicBezTo>
                  <a:cubicBezTo>
                    <a:pt x="9166" y="28846"/>
                    <a:pt x="9166" y="28846"/>
                    <a:pt x="9166" y="28846"/>
                  </a:cubicBezTo>
                  <a:cubicBezTo>
                    <a:pt x="10833" y="28846"/>
                    <a:pt x="10833" y="28846"/>
                    <a:pt x="10833" y="28846"/>
                  </a:cubicBezTo>
                  <a:cubicBezTo>
                    <a:pt x="11666" y="28846"/>
                    <a:pt x="11666" y="28846"/>
                    <a:pt x="11666" y="28846"/>
                  </a:cubicBezTo>
                  <a:cubicBezTo>
                    <a:pt x="12500" y="28846"/>
                    <a:pt x="12500" y="28846"/>
                    <a:pt x="12500" y="28846"/>
                  </a:cubicBezTo>
                  <a:cubicBezTo>
                    <a:pt x="15000" y="28846"/>
                    <a:pt x="15000" y="28846"/>
                    <a:pt x="15000" y="28846"/>
                  </a:cubicBezTo>
                  <a:cubicBezTo>
                    <a:pt x="16666" y="28846"/>
                    <a:pt x="16666" y="28846"/>
                    <a:pt x="16666" y="28846"/>
                  </a:cubicBezTo>
                  <a:cubicBezTo>
                    <a:pt x="17500" y="27692"/>
                    <a:pt x="17500" y="27692"/>
                    <a:pt x="17500" y="27692"/>
                  </a:cubicBezTo>
                  <a:cubicBezTo>
                    <a:pt x="19166" y="27692"/>
                    <a:pt x="19166" y="27692"/>
                    <a:pt x="19166" y="27692"/>
                  </a:cubicBezTo>
                  <a:cubicBezTo>
                    <a:pt x="20000" y="27692"/>
                    <a:pt x="20000" y="27692"/>
                    <a:pt x="20000" y="27692"/>
                  </a:cubicBezTo>
                  <a:cubicBezTo>
                    <a:pt x="22500" y="27692"/>
                    <a:pt x="22500" y="27692"/>
                    <a:pt x="22500" y="27692"/>
                  </a:cubicBezTo>
                  <a:cubicBezTo>
                    <a:pt x="22500" y="28846"/>
                    <a:pt x="22500" y="28846"/>
                    <a:pt x="22500" y="28846"/>
                  </a:cubicBezTo>
                  <a:cubicBezTo>
                    <a:pt x="22500" y="31153"/>
                    <a:pt x="22500" y="31153"/>
                    <a:pt x="22500" y="31153"/>
                  </a:cubicBezTo>
                  <a:cubicBezTo>
                    <a:pt x="23333" y="32307"/>
                    <a:pt x="23333" y="32307"/>
                    <a:pt x="23333" y="32307"/>
                  </a:cubicBezTo>
                  <a:cubicBezTo>
                    <a:pt x="25833" y="32307"/>
                    <a:pt x="25833" y="32307"/>
                    <a:pt x="25833" y="32307"/>
                  </a:cubicBezTo>
                  <a:cubicBezTo>
                    <a:pt x="25000" y="34615"/>
                    <a:pt x="25000" y="34615"/>
                    <a:pt x="25000" y="34615"/>
                  </a:cubicBezTo>
                  <a:cubicBezTo>
                    <a:pt x="23333" y="38076"/>
                    <a:pt x="23333" y="38076"/>
                    <a:pt x="23333" y="38076"/>
                  </a:cubicBezTo>
                  <a:cubicBezTo>
                    <a:pt x="20833" y="40384"/>
                    <a:pt x="20833" y="40384"/>
                    <a:pt x="20833" y="40384"/>
                  </a:cubicBezTo>
                  <a:cubicBezTo>
                    <a:pt x="20000" y="40384"/>
                    <a:pt x="20000" y="40384"/>
                    <a:pt x="20000" y="40384"/>
                  </a:cubicBezTo>
                  <a:cubicBezTo>
                    <a:pt x="19166" y="42692"/>
                    <a:pt x="19166" y="42692"/>
                    <a:pt x="19166" y="42692"/>
                  </a:cubicBezTo>
                  <a:cubicBezTo>
                    <a:pt x="20000" y="46153"/>
                    <a:pt x="20000" y="46153"/>
                    <a:pt x="20000" y="46153"/>
                  </a:cubicBezTo>
                  <a:cubicBezTo>
                    <a:pt x="19166" y="49615"/>
                    <a:pt x="19166" y="49615"/>
                    <a:pt x="19166" y="49615"/>
                  </a:cubicBezTo>
                  <a:cubicBezTo>
                    <a:pt x="19166" y="51923"/>
                    <a:pt x="19166" y="51923"/>
                    <a:pt x="19166" y="51923"/>
                  </a:cubicBezTo>
                  <a:cubicBezTo>
                    <a:pt x="19166" y="54230"/>
                    <a:pt x="19166" y="54230"/>
                    <a:pt x="19166" y="54230"/>
                  </a:cubicBezTo>
                  <a:cubicBezTo>
                    <a:pt x="17500" y="54230"/>
                    <a:pt x="17500" y="54230"/>
                    <a:pt x="17500" y="54230"/>
                  </a:cubicBezTo>
                  <a:cubicBezTo>
                    <a:pt x="17500" y="55384"/>
                    <a:pt x="17500" y="55384"/>
                    <a:pt x="17500" y="55384"/>
                  </a:cubicBezTo>
                  <a:cubicBezTo>
                    <a:pt x="17500" y="57692"/>
                    <a:pt x="17500" y="57692"/>
                    <a:pt x="17500" y="57692"/>
                  </a:cubicBezTo>
                  <a:cubicBezTo>
                    <a:pt x="17500" y="58846"/>
                    <a:pt x="17500" y="58846"/>
                    <a:pt x="17500" y="58846"/>
                  </a:cubicBezTo>
                  <a:cubicBezTo>
                    <a:pt x="17500" y="61153"/>
                    <a:pt x="17500" y="61153"/>
                    <a:pt x="17500" y="61153"/>
                  </a:cubicBezTo>
                  <a:cubicBezTo>
                    <a:pt x="16666" y="62307"/>
                    <a:pt x="16666" y="62307"/>
                    <a:pt x="16666" y="62307"/>
                  </a:cubicBezTo>
                  <a:cubicBezTo>
                    <a:pt x="15000" y="64615"/>
                    <a:pt x="15000" y="64615"/>
                    <a:pt x="15000" y="64615"/>
                  </a:cubicBezTo>
                  <a:cubicBezTo>
                    <a:pt x="14166" y="64615"/>
                    <a:pt x="14166" y="64615"/>
                    <a:pt x="14166" y="64615"/>
                  </a:cubicBezTo>
                  <a:cubicBezTo>
                    <a:pt x="11666" y="64615"/>
                    <a:pt x="11666" y="64615"/>
                    <a:pt x="11666" y="64615"/>
                  </a:cubicBezTo>
                  <a:cubicBezTo>
                    <a:pt x="14166" y="65769"/>
                    <a:pt x="14166" y="65769"/>
                    <a:pt x="14166" y="65769"/>
                  </a:cubicBezTo>
                  <a:cubicBezTo>
                    <a:pt x="14166" y="66923"/>
                    <a:pt x="14166" y="66923"/>
                    <a:pt x="14166" y="66923"/>
                  </a:cubicBezTo>
                  <a:cubicBezTo>
                    <a:pt x="14166" y="69230"/>
                    <a:pt x="14166" y="69230"/>
                    <a:pt x="14166" y="69230"/>
                  </a:cubicBezTo>
                  <a:cubicBezTo>
                    <a:pt x="15000" y="70384"/>
                    <a:pt x="15000" y="70384"/>
                    <a:pt x="15000" y="70384"/>
                  </a:cubicBezTo>
                  <a:cubicBezTo>
                    <a:pt x="16666" y="73846"/>
                    <a:pt x="16666" y="73846"/>
                    <a:pt x="16666" y="73846"/>
                  </a:cubicBezTo>
                  <a:cubicBezTo>
                    <a:pt x="14166" y="77307"/>
                    <a:pt x="14166" y="77307"/>
                    <a:pt x="14166" y="77307"/>
                  </a:cubicBezTo>
                  <a:cubicBezTo>
                    <a:pt x="14166" y="78461"/>
                    <a:pt x="14166" y="78461"/>
                    <a:pt x="14166" y="78461"/>
                  </a:cubicBezTo>
                  <a:cubicBezTo>
                    <a:pt x="12500" y="80769"/>
                    <a:pt x="12500" y="80769"/>
                    <a:pt x="12500" y="80769"/>
                  </a:cubicBezTo>
                  <a:cubicBezTo>
                    <a:pt x="13333" y="81923"/>
                    <a:pt x="13333" y="81923"/>
                    <a:pt x="13333" y="81923"/>
                  </a:cubicBezTo>
                  <a:cubicBezTo>
                    <a:pt x="12500" y="81923"/>
                    <a:pt x="12500" y="81923"/>
                    <a:pt x="12500" y="81923"/>
                  </a:cubicBezTo>
                  <a:cubicBezTo>
                    <a:pt x="14166" y="85384"/>
                    <a:pt x="14166" y="85384"/>
                    <a:pt x="14166" y="85384"/>
                  </a:cubicBezTo>
                  <a:cubicBezTo>
                    <a:pt x="15000" y="85384"/>
                    <a:pt x="15000" y="85384"/>
                    <a:pt x="15000" y="85384"/>
                  </a:cubicBezTo>
                  <a:cubicBezTo>
                    <a:pt x="16666" y="85384"/>
                    <a:pt x="16666" y="85384"/>
                    <a:pt x="16666" y="85384"/>
                  </a:cubicBezTo>
                  <a:cubicBezTo>
                    <a:pt x="15000" y="88846"/>
                    <a:pt x="15000" y="88846"/>
                    <a:pt x="15000" y="88846"/>
                  </a:cubicBezTo>
                  <a:cubicBezTo>
                    <a:pt x="14166" y="90000"/>
                    <a:pt x="14166" y="90000"/>
                    <a:pt x="14166" y="90000"/>
                  </a:cubicBezTo>
                  <a:cubicBezTo>
                    <a:pt x="12500" y="92307"/>
                    <a:pt x="12500" y="92307"/>
                    <a:pt x="12500" y="92307"/>
                  </a:cubicBezTo>
                  <a:cubicBezTo>
                    <a:pt x="11666" y="93461"/>
                    <a:pt x="11666" y="93461"/>
                    <a:pt x="11666" y="93461"/>
                  </a:cubicBezTo>
                  <a:cubicBezTo>
                    <a:pt x="10833" y="95769"/>
                    <a:pt x="10833" y="95769"/>
                    <a:pt x="10833" y="95769"/>
                  </a:cubicBezTo>
                  <a:cubicBezTo>
                    <a:pt x="10833" y="95769"/>
                    <a:pt x="10833" y="95769"/>
                    <a:pt x="10833" y="95769"/>
                  </a:cubicBezTo>
                  <a:cubicBezTo>
                    <a:pt x="10833" y="99230"/>
                    <a:pt x="10833" y="99230"/>
                    <a:pt x="10833" y="99230"/>
                  </a:cubicBezTo>
                  <a:cubicBezTo>
                    <a:pt x="11666" y="101538"/>
                    <a:pt x="11666" y="101538"/>
                    <a:pt x="11666" y="101538"/>
                  </a:cubicBezTo>
                  <a:cubicBezTo>
                    <a:pt x="14166" y="101538"/>
                    <a:pt x="14166" y="101538"/>
                    <a:pt x="14166" y="101538"/>
                  </a:cubicBezTo>
                  <a:cubicBezTo>
                    <a:pt x="15000" y="101538"/>
                    <a:pt x="15000" y="101538"/>
                    <a:pt x="15000" y="101538"/>
                  </a:cubicBezTo>
                  <a:cubicBezTo>
                    <a:pt x="16666" y="100384"/>
                    <a:pt x="16666" y="100384"/>
                    <a:pt x="16666" y="100384"/>
                  </a:cubicBezTo>
                  <a:cubicBezTo>
                    <a:pt x="16666" y="101538"/>
                    <a:pt x="16666" y="101538"/>
                    <a:pt x="16666" y="101538"/>
                  </a:cubicBezTo>
                  <a:cubicBezTo>
                    <a:pt x="17500" y="105000"/>
                    <a:pt x="17500" y="105000"/>
                    <a:pt x="17500" y="105000"/>
                  </a:cubicBezTo>
                  <a:cubicBezTo>
                    <a:pt x="20833" y="108461"/>
                    <a:pt x="20833" y="108461"/>
                    <a:pt x="20833" y="108461"/>
                  </a:cubicBezTo>
                  <a:cubicBezTo>
                    <a:pt x="20000" y="108461"/>
                    <a:pt x="20000" y="108461"/>
                    <a:pt x="20000" y="108461"/>
                  </a:cubicBezTo>
                  <a:cubicBezTo>
                    <a:pt x="20000" y="110769"/>
                    <a:pt x="20000" y="110769"/>
                    <a:pt x="20000" y="110769"/>
                  </a:cubicBezTo>
                  <a:cubicBezTo>
                    <a:pt x="20833" y="110769"/>
                    <a:pt x="20833" y="110769"/>
                    <a:pt x="20833" y="110769"/>
                  </a:cubicBezTo>
                  <a:cubicBezTo>
                    <a:pt x="22500" y="111923"/>
                    <a:pt x="22500" y="111923"/>
                    <a:pt x="22500" y="111923"/>
                  </a:cubicBezTo>
                  <a:cubicBezTo>
                    <a:pt x="22500" y="114230"/>
                    <a:pt x="22500" y="114230"/>
                    <a:pt x="22500" y="114230"/>
                  </a:cubicBezTo>
                  <a:cubicBezTo>
                    <a:pt x="20833" y="114230"/>
                    <a:pt x="20833" y="114230"/>
                    <a:pt x="20833" y="114230"/>
                  </a:cubicBezTo>
                  <a:cubicBezTo>
                    <a:pt x="22500" y="116538"/>
                    <a:pt x="22500" y="116538"/>
                    <a:pt x="22500" y="116538"/>
                  </a:cubicBezTo>
                  <a:cubicBezTo>
                    <a:pt x="23333" y="118846"/>
                    <a:pt x="23333" y="118846"/>
                    <a:pt x="23333" y="118846"/>
                  </a:cubicBezTo>
                  <a:cubicBezTo>
                    <a:pt x="25833" y="120000"/>
                    <a:pt x="25833" y="120000"/>
                    <a:pt x="25833" y="120000"/>
                  </a:cubicBezTo>
                  <a:cubicBezTo>
                    <a:pt x="27500" y="120000"/>
                    <a:pt x="27500" y="120000"/>
                    <a:pt x="27500" y="120000"/>
                  </a:cubicBezTo>
                  <a:cubicBezTo>
                    <a:pt x="28333" y="120000"/>
                    <a:pt x="28333" y="120000"/>
                    <a:pt x="28333" y="120000"/>
                  </a:cubicBezTo>
                  <a:cubicBezTo>
                    <a:pt x="30000" y="118846"/>
                    <a:pt x="30000" y="118846"/>
                    <a:pt x="30000" y="118846"/>
                  </a:cubicBezTo>
                  <a:cubicBezTo>
                    <a:pt x="30833" y="116538"/>
                    <a:pt x="30833" y="116538"/>
                    <a:pt x="30833" y="116538"/>
                  </a:cubicBezTo>
                  <a:cubicBezTo>
                    <a:pt x="31666" y="114230"/>
                    <a:pt x="31666" y="114230"/>
                    <a:pt x="31666" y="114230"/>
                  </a:cubicBezTo>
                  <a:cubicBezTo>
                    <a:pt x="35833" y="114230"/>
                    <a:pt x="35833" y="114230"/>
                    <a:pt x="35833" y="114230"/>
                  </a:cubicBezTo>
                  <a:cubicBezTo>
                    <a:pt x="38333" y="111923"/>
                    <a:pt x="38333" y="111923"/>
                    <a:pt x="38333" y="111923"/>
                  </a:cubicBezTo>
                  <a:cubicBezTo>
                    <a:pt x="39166" y="110769"/>
                    <a:pt x="39166" y="110769"/>
                    <a:pt x="39166" y="110769"/>
                  </a:cubicBezTo>
                  <a:cubicBezTo>
                    <a:pt x="41666" y="110769"/>
                    <a:pt x="41666" y="110769"/>
                    <a:pt x="41666" y="110769"/>
                  </a:cubicBezTo>
                  <a:cubicBezTo>
                    <a:pt x="50833" y="108461"/>
                    <a:pt x="50833" y="108461"/>
                    <a:pt x="50833" y="108461"/>
                  </a:cubicBezTo>
                  <a:cubicBezTo>
                    <a:pt x="53333" y="110769"/>
                    <a:pt x="53333" y="110769"/>
                    <a:pt x="53333" y="110769"/>
                  </a:cubicBezTo>
                  <a:cubicBezTo>
                    <a:pt x="55833" y="108461"/>
                    <a:pt x="55833" y="108461"/>
                    <a:pt x="55833" y="108461"/>
                  </a:cubicBezTo>
                  <a:cubicBezTo>
                    <a:pt x="56666" y="108461"/>
                    <a:pt x="56666" y="108461"/>
                    <a:pt x="56666" y="108461"/>
                  </a:cubicBezTo>
                  <a:cubicBezTo>
                    <a:pt x="59166" y="108461"/>
                    <a:pt x="59166" y="108461"/>
                    <a:pt x="59166" y="108461"/>
                  </a:cubicBezTo>
                  <a:cubicBezTo>
                    <a:pt x="60833" y="108461"/>
                    <a:pt x="60833" y="108461"/>
                    <a:pt x="60833" y="108461"/>
                  </a:cubicBezTo>
                  <a:cubicBezTo>
                    <a:pt x="61666" y="107307"/>
                    <a:pt x="61666" y="107307"/>
                    <a:pt x="61666" y="107307"/>
                  </a:cubicBezTo>
                  <a:cubicBezTo>
                    <a:pt x="63333" y="103846"/>
                    <a:pt x="63333" y="103846"/>
                    <a:pt x="63333" y="103846"/>
                  </a:cubicBezTo>
                  <a:cubicBezTo>
                    <a:pt x="65833" y="99230"/>
                    <a:pt x="65833" y="99230"/>
                    <a:pt x="65833" y="99230"/>
                  </a:cubicBezTo>
                  <a:cubicBezTo>
                    <a:pt x="69166" y="96923"/>
                    <a:pt x="69166" y="96923"/>
                    <a:pt x="69166" y="96923"/>
                  </a:cubicBezTo>
                  <a:cubicBezTo>
                    <a:pt x="72500" y="96923"/>
                    <a:pt x="72500" y="96923"/>
                    <a:pt x="72500" y="96923"/>
                  </a:cubicBezTo>
                  <a:cubicBezTo>
                    <a:pt x="74166" y="95769"/>
                    <a:pt x="74166" y="95769"/>
                    <a:pt x="74166" y="95769"/>
                  </a:cubicBezTo>
                  <a:cubicBezTo>
                    <a:pt x="74166" y="93461"/>
                    <a:pt x="74166" y="93461"/>
                    <a:pt x="74166" y="93461"/>
                  </a:cubicBezTo>
                  <a:cubicBezTo>
                    <a:pt x="75000" y="90000"/>
                    <a:pt x="75000" y="90000"/>
                    <a:pt x="75000" y="90000"/>
                  </a:cubicBezTo>
                  <a:cubicBezTo>
                    <a:pt x="75833" y="85384"/>
                    <a:pt x="75833" y="85384"/>
                    <a:pt x="75833" y="85384"/>
                  </a:cubicBezTo>
                  <a:cubicBezTo>
                    <a:pt x="80833" y="80769"/>
                    <a:pt x="80833" y="80769"/>
                    <a:pt x="80833" y="80769"/>
                  </a:cubicBezTo>
                  <a:cubicBezTo>
                    <a:pt x="82500" y="78461"/>
                    <a:pt x="82500" y="78461"/>
                    <a:pt x="82500" y="78461"/>
                  </a:cubicBezTo>
                  <a:cubicBezTo>
                    <a:pt x="83333" y="77307"/>
                    <a:pt x="83333" y="77307"/>
                    <a:pt x="83333" y="77307"/>
                  </a:cubicBezTo>
                  <a:cubicBezTo>
                    <a:pt x="80833" y="73846"/>
                    <a:pt x="80833" y="73846"/>
                    <a:pt x="80833" y="73846"/>
                  </a:cubicBezTo>
                  <a:cubicBezTo>
                    <a:pt x="80000" y="70384"/>
                    <a:pt x="80000" y="70384"/>
                    <a:pt x="80000" y="70384"/>
                  </a:cubicBezTo>
                  <a:cubicBezTo>
                    <a:pt x="80000" y="65769"/>
                    <a:pt x="80000" y="65769"/>
                    <a:pt x="80000" y="65769"/>
                  </a:cubicBezTo>
                  <a:cubicBezTo>
                    <a:pt x="80833" y="61153"/>
                    <a:pt x="80833" y="61153"/>
                    <a:pt x="80833" y="61153"/>
                  </a:cubicBezTo>
                  <a:cubicBezTo>
                    <a:pt x="83333" y="57692"/>
                    <a:pt x="83333" y="57692"/>
                    <a:pt x="83333" y="57692"/>
                  </a:cubicBezTo>
                  <a:cubicBezTo>
                    <a:pt x="85833" y="54230"/>
                    <a:pt x="85833" y="54230"/>
                    <a:pt x="85833" y="54230"/>
                  </a:cubicBezTo>
                  <a:cubicBezTo>
                    <a:pt x="88333" y="49615"/>
                    <a:pt x="88333" y="49615"/>
                    <a:pt x="88333" y="49615"/>
                  </a:cubicBezTo>
                  <a:cubicBezTo>
                    <a:pt x="89166" y="47307"/>
                    <a:pt x="89166" y="47307"/>
                    <a:pt x="89166" y="47307"/>
                  </a:cubicBezTo>
                  <a:cubicBezTo>
                    <a:pt x="90833" y="47307"/>
                    <a:pt x="90833" y="47307"/>
                    <a:pt x="90833" y="47307"/>
                  </a:cubicBezTo>
                  <a:cubicBezTo>
                    <a:pt x="89166" y="46153"/>
                    <a:pt x="89166" y="46153"/>
                    <a:pt x="89166" y="46153"/>
                  </a:cubicBezTo>
                  <a:cubicBezTo>
                    <a:pt x="93333" y="42692"/>
                    <a:pt x="93333" y="42692"/>
                    <a:pt x="93333" y="42692"/>
                  </a:cubicBezTo>
                  <a:cubicBezTo>
                    <a:pt x="97500" y="39230"/>
                    <a:pt x="97500" y="39230"/>
                    <a:pt x="97500" y="39230"/>
                  </a:cubicBezTo>
                  <a:cubicBezTo>
                    <a:pt x="102500" y="38076"/>
                    <a:pt x="102500" y="38076"/>
                    <a:pt x="102500" y="38076"/>
                  </a:cubicBezTo>
                  <a:cubicBezTo>
                    <a:pt x="105000" y="34615"/>
                    <a:pt x="105000" y="34615"/>
                    <a:pt x="105000" y="34615"/>
                  </a:cubicBezTo>
                  <a:lnTo>
                    <a:pt x="110000" y="32307"/>
                  </a:lnTo>
                  <a:close/>
                  <a:moveTo>
                    <a:pt x="20833" y="108461"/>
                  </a:moveTo>
                  <a:cubicBezTo>
                    <a:pt x="20833" y="107307"/>
                    <a:pt x="20833" y="107307"/>
                    <a:pt x="20833" y="107307"/>
                  </a:cubicBezTo>
                  <a:cubicBezTo>
                    <a:pt x="22500" y="107307"/>
                    <a:pt x="22500" y="107307"/>
                    <a:pt x="22500" y="107307"/>
                  </a:cubicBezTo>
                  <a:lnTo>
                    <a:pt x="20833" y="108461"/>
                  </a:lnTo>
                  <a:close/>
                  <a:moveTo>
                    <a:pt x="110833" y="61153"/>
                  </a:moveTo>
                  <a:cubicBezTo>
                    <a:pt x="111666" y="58846"/>
                    <a:pt x="111666" y="58846"/>
                    <a:pt x="111666" y="58846"/>
                  </a:cubicBezTo>
                  <a:cubicBezTo>
                    <a:pt x="108333" y="61153"/>
                    <a:pt x="108333" y="61153"/>
                    <a:pt x="108333" y="61153"/>
                  </a:cubicBezTo>
                  <a:cubicBezTo>
                    <a:pt x="105833" y="62307"/>
                    <a:pt x="105833" y="62307"/>
                    <a:pt x="105833" y="62307"/>
                  </a:cubicBezTo>
                  <a:cubicBezTo>
                    <a:pt x="105000" y="65769"/>
                    <a:pt x="105000" y="65769"/>
                    <a:pt x="105000" y="65769"/>
                  </a:cubicBezTo>
                  <a:cubicBezTo>
                    <a:pt x="107500" y="65769"/>
                    <a:pt x="107500" y="65769"/>
                    <a:pt x="107500" y="65769"/>
                  </a:cubicBezTo>
                  <a:cubicBezTo>
                    <a:pt x="107500" y="66923"/>
                    <a:pt x="107500" y="66923"/>
                    <a:pt x="107500" y="66923"/>
                  </a:cubicBezTo>
                  <a:cubicBezTo>
                    <a:pt x="108333" y="69230"/>
                    <a:pt x="108333" y="69230"/>
                    <a:pt x="108333" y="69230"/>
                  </a:cubicBezTo>
                  <a:cubicBezTo>
                    <a:pt x="110833" y="69230"/>
                    <a:pt x="110833" y="69230"/>
                    <a:pt x="110833" y="69230"/>
                  </a:cubicBezTo>
                  <a:cubicBezTo>
                    <a:pt x="111666" y="66923"/>
                    <a:pt x="111666" y="66923"/>
                    <a:pt x="111666" y="66923"/>
                  </a:cubicBezTo>
                  <a:cubicBezTo>
                    <a:pt x="113333" y="64615"/>
                    <a:pt x="113333" y="64615"/>
                    <a:pt x="113333" y="64615"/>
                  </a:cubicBezTo>
                  <a:cubicBezTo>
                    <a:pt x="114166" y="64615"/>
                    <a:pt x="114166" y="64615"/>
                    <a:pt x="114166" y="64615"/>
                  </a:cubicBezTo>
                  <a:cubicBezTo>
                    <a:pt x="114166" y="62307"/>
                    <a:pt x="114166" y="62307"/>
                    <a:pt x="114166" y="62307"/>
                  </a:cubicBezTo>
                  <a:cubicBezTo>
                    <a:pt x="111666" y="62307"/>
                    <a:pt x="111666" y="62307"/>
                    <a:pt x="111666" y="62307"/>
                  </a:cubicBezTo>
                  <a:lnTo>
                    <a:pt x="110833" y="61153"/>
                  </a:lnTo>
                  <a:close/>
                  <a:moveTo>
                    <a:pt x="95833" y="73846"/>
                  </a:moveTo>
                  <a:cubicBezTo>
                    <a:pt x="95833" y="76153"/>
                    <a:pt x="95833" y="76153"/>
                    <a:pt x="95833" y="76153"/>
                  </a:cubicBezTo>
                  <a:cubicBezTo>
                    <a:pt x="96666" y="76153"/>
                    <a:pt x="96666" y="76153"/>
                    <a:pt x="96666" y="76153"/>
                  </a:cubicBezTo>
                  <a:cubicBezTo>
                    <a:pt x="98333" y="75000"/>
                    <a:pt x="98333" y="75000"/>
                    <a:pt x="98333" y="75000"/>
                  </a:cubicBezTo>
                  <a:cubicBezTo>
                    <a:pt x="98333" y="72692"/>
                    <a:pt x="98333" y="72692"/>
                    <a:pt x="98333" y="72692"/>
                  </a:cubicBezTo>
                  <a:cubicBezTo>
                    <a:pt x="97500" y="73846"/>
                    <a:pt x="97500" y="73846"/>
                    <a:pt x="97500" y="73846"/>
                  </a:cubicBezTo>
                  <a:cubicBezTo>
                    <a:pt x="95833" y="73846"/>
                    <a:pt x="95833" y="73846"/>
                    <a:pt x="95833" y="73846"/>
                  </a:cubicBezTo>
                  <a:close/>
                  <a:moveTo>
                    <a:pt x="119166" y="58846"/>
                  </a:moveTo>
                  <a:cubicBezTo>
                    <a:pt x="117500" y="58846"/>
                    <a:pt x="117500" y="58846"/>
                    <a:pt x="117500" y="58846"/>
                  </a:cubicBezTo>
                  <a:cubicBezTo>
                    <a:pt x="116666" y="60000"/>
                    <a:pt x="116666" y="60000"/>
                    <a:pt x="116666" y="60000"/>
                  </a:cubicBezTo>
                  <a:cubicBezTo>
                    <a:pt x="118333" y="61153"/>
                    <a:pt x="118333" y="61153"/>
                    <a:pt x="118333" y="61153"/>
                  </a:cubicBezTo>
                  <a:cubicBezTo>
                    <a:pt x="119166" y="62307"/>
                    <a:pt x="119166" y="62307"/>
                    <a:pt x="119166" y="62307"/>
                  </a:cubicBezTo>
                  <a:cubicBezTo>
                    <a:pt x="120000" y="62307"/>
                    <a:pt x="120000" y="62307"/>
                    <a:pt x="120000" y="62307"/>
                  </a:cubicBezTo>
                  <a:cubicBezTo>
                    <a:pt x="120000" y="60000"/>
                    <a:pt x="120000" y="60000"/>
                    <a:pt x="120000" y="60000"/>
                  </a:cubicBezTo>
                  <a:cubicBezTo>
                    <a:pt x="119166" y="58846"/>
                    <a:pt x="119166" y="58846"/>
                    <a:pt x="119166" y="58846"/>
                  </a:cubicBez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2" name="Shape 922"/>
            <p:cNvSpPr/>
            <p:nvPr/>
          </p:nvSpPr>
          <p:spPr>
            <a:xfrm>
              <a:off x="4951412" y="2575030"/>
              <a:ext cx="223837" cy="241299"/>
            </a:xfrm>
            <a:custGeom>
              <a:avLst/>
              <a:gdLst/>
              <a:ahLst/>
              <a:cxnLst/>
              <a:rect l="0" t="0" r="0" b="0"/>
              <a:pathLst>
                <a:path w="120000" h="120000" extrusionOk="0">
                  <a:moveTo>
                    <a:pt x="54736" y="51707"/>
                  </a:moveTo>
                  <a:lnTo>
                    <a:pt x="56842" y="55609"/>
                  </a:lnTo>
                  <a:lnTo>
                    <a:pt x="58947" y="56585"/>
                  </a:lnTo>
                  <a:lnTo>
                    <a:pt x="61052" y="59512"/>
                  </a:lnTo>
                  <a:lnTo>
                    <a:pt x="65263" y="59512"/>
                  </a:lnTo>
                  <a:lnTo>
                    <a:pt x="67368" y="60487"/>
                  </a:lnTo>
                  <a:lnTo>
                    <a:pt x="71578" y="64390"/>
                  </a:lnTo>
                  <a:lnTo>
                    <a:pt x="72631" y="64390"/>
                  </a:lnTo>
                  <a:lnTo>
                    <a:pt x="75789" y="64390"/>
                  </a:lnTo>
                  <a:lnTo>
                    <a:pt x="71578" y="63414"/>
                  </a:lnTo>
                  <a:lnTo>
                    <a:pt x="69473" y="60487"/>
                  </a:lnTo>
                  <a:lnTo>
                    <a:pt x="69473" y="56585"/>
                  </a:lnTo>
                  <a:lnTo>
                    <a:pt x="67368" y="55609"/>
                  </a:lnTo>
                  <a:lnTo>
                    <a:pt x="65263" y="52682"/>
                  </a:lnTo>
                  <a:lnTo>
                    <a:pt x="61052" y="52682"/>
                  </a:lnTo>
                  <a:lnTo>
                    <a:pt x="56842" y="51707"/>
                  </a:lnTo>
                  <a:lnTo>
                    <a:pt x="54736" y="47804"/>
                  </a:lnTo>
                  <a:lnTo>
                    <a:pt x="52631" y="47804"/>
                  </a:lnTo>
                  <a:lnTo>
                    <a:pt x="51578" y="47804"/>
                  </a:lnTo>
                  <a:lnTo>
                    <a:pt x="47368" y="51707"/>
                  </a:lnTo>
                  <a:lnTo>
                    <a:pt x="51578" y="50731"/>
                  </a:lnTo>
                  <a:lnTo>
                    <a:pt x="54736" y="51707"/>
                  </a:lnTo>
                  <a:close/>
                  <a:moveTo>
                    <a:pt x="56842" y="31219"/>
                  </a:moveTo>
                  <a:lnTo>
                    <a:pt x="58947" y="31219"/>
                  </a:lnTo>
                  <a:lnTo>
                    <a:pt x="56842" y="30243"/>
                  </a:lnTo>
                  <a:lnTo>
                    <a:pt x="52631" y="27317"/>
                  </a:lnTo>
                  <a:lnTo>
                    <a:pt x="54736" y="31219"/>
                  </a:lnTo>
                  <a:lnTo>
                    <a:pt x="56842" y="31219"/>
                  </a:lnTo>
                  <a:close/>
                  <a:moveTo>
                    <a:pt x="52631" y="66341"/>
                  </a:moveTo>
                  <a:lnTo>
                    <a:pt x="56842" y="66341"/>
                  </a:lnTo>
                  <a:lnTo>
                    <a:pt x="63157" y="68292"/>
                  </a:lnTo>
                  <a:lnTo>
                    <a:pt x="67368" y="72195"/>
                  </a:lnTo>
                  <a:lnTo>
                    <a:pt x="67368" y="68292"/>
                  </a:lnTo>
                  <a:lnTo>
                    <a:pt x="65263" y="64390"/>
                  </a:lnTo>
                  <a:lnTo>
                    <a:pt x="65263" y="63414"/>
                  </a:lnTo>
                  <a:lnTo>
                    <a:pt x="63157" y="60487"/>
                  </a:lnTo>
                  <a:lnTo>
                    <a:pt x="54736" y="55609"/>
                  </a:lnTo>
                  <a:lnTo>
                    <a:pt x="52631" y="55609"/>
                  </a:lnTo>
                  <a:lnTo>
                    <a:pt x="52631" y="52682"/>
                  </a:lnTo>
                  <a:lnTo>
                    <a:pt x="51578" y="52682"/>
                  </a:lnTo>
                  <a:lnTo>
                    <a:pt x="47368" y="51707"/>
                  </a:lnTo>
                  <a:lnTo>
                    <a:pt x="43157" y="50731"/>
                  </a:lnTo>
                  <a:lnTo>
                    <a:pt x="47368" y="50731"/>
                  </a:lnTo>
                  <a:lnTo>
                    <a:pt x="48421" y="47804"/>
                  </a:lnTo>
                  <a:lnTo>
                    <a:pt x="47368" y="46829"/>
                  </a:lnTo>
                  <a:lnTo>
                    <a:pt x="47368" y="43902"/>
                  </a:lnTo>
                  <a:lnTo>
                    <a:pt x="47368" y="42926"/>
                  </a:lnTo>
                  <a:lnTo>
                    <a:pt x="48421" y="42926"/>
                  </a:lnTo>
                  <a:lnTo>
                    <a:pt x="51578" y="42926"/>
                  </a:lnTo>
                  <a:lnTo>
                    <a:pt x="51578" y="43902"/>
                  </a:lnTo>
                  <a:lnTo>
                    <a:pt x="51578" y="46829"/>
                  </a:lnTo>
                  <a:lnTo>
                    <a:pt x="52631" y="46829"/>
                  </a:lnTo>
                  <a:lnTo>
                    <a:pt x="52631" y="43902"/>
                  </a:lnTo>
                  <a:lnTo>
                    <a:pt x="51578" y="40000"/>
                  </a:lnTo>
                  <a:lnTo>
                    <a:pt x="44210" y="34146"/>
                  </a:lnTo>
                  <a:lnTo>
                    <a:pt x="43157" y="30243"/>
                  </a:lnTo>
                  <a:lnTo>
                    <a:pt x="40000" y="26341"/>
                  </a:lnTo>
                  <a:lnTo>
                    <a:pt x="43157" y="22439"/>
                  </a:lnTo>
                  <a:lnTo>
                    <a:pt x="47368" y="20487"/>
                  </a:lnTo>
                  <a:lnTo>
                    <a:pt x="47368" y="22439"/>
                  </a:lnTo>
                  <a:lnTo>
                    <a:pt x="44210" y="22439"/>
                  </a:lnTo>
                  <a:lnTo>
                    <a:pt x="48421" y="23414"/>
                  </a:lnTo>
                  <a:lnTo>
                    <a:pt x="52631" y="27317"/>
                  </a:lnTo>
                  <a:lnTo>
                    <a:pt x="52631" y="26341"/>
                  </a:lnTo>
                  <a:lnTo>
                    <a:pt x="54736" y="26341"/>
                  </a:lnTo>
                  <a:lnTo>
                    <a:pt x="58947" y="30243"/>
                  </a:lnTo>
                  <a:lnTo>
                    <a:pt x="61052" y="30243"/>
                  </a:lnTo>
                  <a:lnTo>
                    <a:pt x="63157" y="30243"/>
                  </a:lnTo>
                  <a:lnTo>
                    <a:pt x="58947" y="26341"/>
                  </a:lnTo>
                  <a:lnTo>
                    <a:pt x="58947" y="23414"/>
                  </a:lnTo>
                  <a:lnTo>
                    <a:pt x="61052" y="23414"/>
                  </a:lnTo>
                  <a:lnTo>
                    <a:pt x="65263" y="26341"/>
                  </a:lnTo>
                  <a:lnTo>
                    <a:pt x="67368" y="27317"/>
                  </a:lnTo>
                  <a:lnTo>
                    <a:pt x="69473" y="27317"/>
                  </a:lnTo>
                  <a:lnTo>
                    <a:pt x="67368" y="23414"/>
                  </a:lnTo>
                  <a:lnTo>
                    <a:pt x="63157" y="22439"/>
                  </a:lnTo>
                  <a:lnTo>
                    <a:pt x="61052" y="22439"/>
                  </a:lnTo>
                  <a:lnTo>
                    <a:pt x="61052" y="20487"/>
                  </a:lnTo>
                  <a:lnTo>
                    <a:pt x="58947" y="20487"/>
                  </a:lnTo>
                  <a:lnTo>
                    <a:pt x="58947" y="16585"/>
                  </a:lnTo>
                  <a:lnTo>
                    <a:pt x="61052" y="16585"/>
                  </a:lnTo>
                  <a:lnTo>
                    <a:pt x="65263" y="18536"/>
                  </a:lnTo>
                  <a:lnTo>
                    <a:pt x="65263" y="16585"/>
                  </a:lnTo>
                  <a:lnTo>
                    <a:pt x="69473" y="14634"/>
                  </a:lnTo>
                  <a:lnTo>
                    <a:pt x="71578" y="14634"/>
                  </a:lnTo>
                  <a:lnTo>
                    <a:pt x="72631" y="14634"/>
                  </a:lnTo>
                  <a:lnTo>
                    <a:pt x="75789" y="14634"/>
                  </a:lnTo>
                  <a:lnTo>
                    <a:pt x="80000" y="12682"/>
                  </a:lnTo>
                  <a:lnTo>
                    <a:pt x="81052" y="14634"/>
                  </a:lnTo>
                  <a:lnTo>
                    <a:pt x="89473" y="14634"/>
                  </a:lnTo>
                  <a:lnTo>
                    <a:pt x="93684" y="16585"/>
                  </a:lnTo>
                  <a:lnTo>
                    <a:pt x="94736" y="18536"/>
                  </a:lnTo>
                  <a:lnTo>
                    <a:pt x="97894" y="14634"/>
                  </a:lnTo>
                  <a:lnTo>
                    <a:pt x="98947" y="12682"/>
                  </a:lnTo>
                  <a:lnTo>
                    <a:pt x="98947" y="8780"/>
                  </a:lnTo>
                  <a:lnTo>
                    <a:pt x="98947" y="7804"/>
                  </a:lnTo>
                  <a:lnTo>
                    <a:pt x="99999" y="7804"/>
                  </a:lnTo>
                  <a:lnTo>
                    <a:pt x="103157" y="4878"/>
                  </a:lnTo>
                  <a:lnTo>
                    <a:pt x="99999" y="3902"/>
                  </a:lnTo>
                  <a:lnTo>
                    <a:pt x="99999" y="975"/>
                  </a:lnTo>
                  <a:lnTo>
                    <a:pt x="98947" y="975"/>
                  </a:lnTo>
                  <a:lnTo>
                    <a:pt x="97894" y="0"/>
                  </a:lnTo>
                  <a:lnTo>
                    <a:pt x="94736" y="0"/>
                  </a:lnTo>
                  <a:lnTo>
                    <a:pt x="93684" y="0"/>
                  </a:lnTo>
                  <a:lnTo>
                    <a:pt x="93684" y="975"/>
                  </a:lnTo>
                  <a:lnTo>
                    <a:pt x="94736" y="975"/>
                  </a:lnTo>
                  <a:lnTo>
                    <a:pt x="94736" y="3902"/>
                  </a:lnTo>
                  <a:lnTo>
                    <a:pt x="94736" y="4878"/>
                  </a:lnTo>
                  <a:lnTo>
                    <a:pt x="93684" y="7804"/>
                  </a:lnTo>
                  <a:lnTo>
                    <a:pt x="90526" y="7804"/>
                  </a:lnTo>
                  <a:lnTo>
                    <a:pt x="89473" y="7804"/>
                  </a:lnTo>
                  <a:lnTo>
                    <a:pt x="84210" y="7804"/>
                  </a:lnTo>
                  <a:lnTo>
                    <a:pt x="81052" y="7804"/>
                  </a:lnTo>
                  <a:lnTo>
                    <a:pt x="80000" y="7804"/>
                  </a:lnTo>
                  <a:lnTo>
                    <a:pt x="76842" y="4878"/>
                  </a:lnTo>
                  <a:lnTo>
                    <a:pt x="73684" y="6829"/>
                  </a:lnTo>
                  <a:lnTo>
                    <a:pt x="72631" y="7804"/>
                  </a:lnTo>
                  <a:lnTo>
                    <a:pt x="71578" y="3902"/>
                  </a:lnTo>
                  <a:lnTo>
                    <a:pt x="69473" y="3902"/>
                  </a:lnTo>
                  <a:lnTo>
                    <a:pt x="67368" y="3902"/>
                  </a:lnTo>
                  <a:lnTo>
                    <a:pt x="65263" y="3902"/>
                  </a:lnTo>
                  <a:lnTo>
                    <a:pt x="61052" y="4878"/>
                  </a:lnTo>
                  <a:lnTo>
                    <a:pt x="56842" y="7804"/>
                  </a:lnTo>
                  <a:lnTo>
                    <a:pt x="52631" y="7804"/>
                  </a:lnTo>
                  <a:lnTo>
                    <a:pt x="48421" y="7804"/>
                  </a:lnTo>
                  <a:lnTo>
                    <a:pt x="47368" y="7804"/>
                  </a:lnTo>
                  <a:lnTo>
                    <a:pt x="44210" y="7804"/>
                  </a:lnTo>
                  <a:lnTo>
                    <a:pt x="43157" y="7804"/>
                  </a:lnTo>
                  <a:lnTo>
                    <a:pt x="40000" y="8780"/>
                  </a:lnTo>
                  <a:lnTo>
                    <a:pt x="37894" y="8780"/>
                  </a:lnTo>
                  <a:lnTo>
                    <a:pt x="33684" y="10731"/>
                  </a:lnTo>
                  <a:lnTo>
                    <a:pt x="26315" y="12682"/>
                  </a:lnTo>
                  <a:lnTo>
                    <a:pt x="21052" y="14634"/>
                  </a:lnTo>
                  <a:lnTo>
                    <a:pt x="18947" y="14634"/>
                  </a:lnTo>
                  <a:lnTo>
                    <a:pt x="14736" y="14634"/>
                  </a:lnTo>
                  <a:lnTo>
                    <a:pt x="16842" y="16585"/>
                  </a:lnTo>
                  <a:lnTo>
                    <a:pt x="16842" y="18536"/>
                  </a:lnTo>
                  <a:lnTo>
                    <a:pt x="16842" y="20487"/>
                  </a:lnTo>
                  <a:lnTo>
                    <a:pt x="14736" y="22439"/>
                  </a:lnTo>
                  <a:lnTo>
                    <a:pt x="12631" y="23414"/>
                  </a:lnTo>
                  <a:lnTo>
                    <a:pt x="9473" y="30243"/>
                  </a:lnTo>
                  <a:lnTo>
                    <a:pt x="6315" y="31219"/>
                  </a:lnTo>
                  <a:lnTo>
                    <a:pt x="6315" y="32195"/>
                  </a:lnTo>
                  <a:lnTo>
                    <a:pt x="6315" y="34146"/>
                  </a:lnTo>
                  <a:lnTo>
                    <a:pt x="6315" y="35121"/>
                  </a:lnTo>
                  <a:lnTo>
                    <a:pt x="5263" y="38048"/>
                  </a:lnTo>
                  <a:lnTo>
                    <a:pt x="3157" y="36097"/>
                  </a:lnTo>
                  <a:lnTo>
                    <a:pt x="1052" y="38048"/>
                  </a:lnTo>
                  <a:lnTo>
                    <a:pt x="3157" y="38048"/>
                  </a:lnTo>
                  <a:lnTo>
                    <a:pt x="5263" y="39024"/>
                  </a:lnTo>
                  <a:lnTo>
                    <a:pt x="6315" y="42926"/>
                  </a:lnTo>
                  <a:lnTo>
                    <a:pt x="10526" y="43902"/>
                  </a:lnTo>
                  <a:lnTo>
                    <a:pt x="12631" y="47804"/>
                  </a:lnTo>
                  <a:lnTo>
                    <a:pt x="14736" y="47804"/>
                  </a:lnTo>
                  <a:lnTo>
                    <a:pt x="16842" y="46829"/>
                  </a:lnTo>
                  <a:lnTo>
                    <a:pt x="18947" y="47804"/>
                  </a:lnTo>
                  <a:lnTo>
                    <a:pt x="21052" y="47804"/>
                  </a:lnTo>
                  <a:lnTo>
                    <a:pt x="18947" y="50731"/>
                  </a:lnTo>
                  <a:lnTo>
                    <a:pt x="14736" y="47804"/>
                  </a:lnTo>
                  <a:lnTo>
                    <a:pt x="12631" y="50731"/>
                  </a:lnTo>
                  <a:lnTo>
                    <a:pt x="14736" y="51707"/>
                  </a:lnTo>
                  <a:lnTo>
                    <a:pt x="16842" y="52682"/>
                  </a:lnTo>
                  <a:lnTo>
                    <a:pt x="18947" y="56585"/>
                  </a:lnTo>
                  <a:lnTo>
                    <a:pt x="21052" y="60487"/>
                  </a:lnTo>
                  <a:lnTo>
                    <a:pt x="23157" y="56585"/>
                  </a:lnTo>
                  <a:lnTo>
                    <a:pt x="25263" y="59512"/>
                  </a:lnTo>
                  <a:lnTo>
                    <a:pt x="26315" y="59512"/>
                  </a:lnTo>
                  <a:lnTo>
                    <a:pt x="33684" y="59512"/>
                  </a:lnTo>
                  <a:lnTo>
                    <a:pt x="37894" y="59512"/>
                  </a:lnTo>
                  <a:lnTo>
                    <a:pt x="38947" y="59512"/>
                  </a:lnTo>
                  <a:lnTo>
                    <a:pt x="40000" y="56585"/>
                  </a:lnTo>
                  <a:lnTo>
                    <a:pt x="43157" y="60487"/>
                  </a:lnTo>
                  <a:lnTo>
                    <a:pt x="44210" y="59512"/>
                  </a:lnTo>
                  <a:lnTo>
                    <a:pt x="47368" y="60487"/>
                  </a:lnTo>
                  <a:lnTo>
                    <a:pt x="51578" y="63414"/>
                  </a:lnTo>
                  <a:lnTo>
                    <a:pt x="52631" y="63414"/>
                  </a:lnTo>
                  <a:lnTo>
                    <a:pt x="51578" y="64390"/>
                  </a:lnTo>
                  <a:lnTo>
                    <a:pt x="48421" y="66341"/>
                  </a:lnTo>
                  <a:lnTo>
                    <a:pt x="47368" y="66341"/>
                  </a:lnTo>
                  <a:lnTo>
                    <a:pt x="43157" y="64390"/>
                  </a:lnTo>
                  <a:lnTo>
                    <a:pt x="40000" y="63414"/>
                  </a:lnTo>
                  <a:lnTo>
                    <a:pt x="37894" y="60487"/>
                  </a:lnTo>
                  <a:lnTo>
                    <a:pt x="33684" y="59512"/>
                  </a:lnTo>
                  <a:lnTo>
                    <a:pt x="30526" y="60487"/>
                  </a:lnTo>
                  <a:lnTo>
                    <a:pt x="29473" y="60487"/>
                  </a:lnTo>
                  <a:lnTo>
                    <a:pt x="26315" y="63414"/>
                  </a:lnTo>
                  <a:lnTo>
                    <a:pt x="25263" y="63414"/>
                  </a:lnTo>
                  <a:lnTo>
                    <a:pt x="23157" y="64390"/>
                  </a:lnTo>
                  <a:lnTo>
                    <a:pt x="21052" y="66341"/>
                  </a:lnTo>
                  <a:lnTo>
                    <a:pt x="26315" y="72195"/>
                  </a:lnTo>
                  <a:lnTo>
                    <a:pt x="29473" y="76097"/>
                  </a:lnTo>
                  <a:lnTo>
                    <a:pt x="29473" y="78048"/>
                  </a:lnTo>
                  <a:lnTo>
                    <a:pt x="29473" y="81951"/>
                  </a:lnTo>
                  <a:lnTo>
                    <a:pt x="29473" y="82926"/>
                  </a:lnTo>
                  <a:lnTo>
                    <a:pt x="30526" y="85853"/>
                  </a:lnTo>
                  <a:lnTo>
                    <a:pt x="34736" y="86829"/>
                  </a:lnTo>
                  <a:lnTo>
                    <a:pt x="34736" y="85853"/>
                  </a:lnTo>
                  <a:lnTo>
                    <a:pt x="34736" y="82926"/>
                  </a:lnTo>
                  <a:lnTo>
                    <a:pt x="37894" y="82926"/>
                  </a:lnTo>
                  <a:lnTo>
                    <a:pt x="38947" y="85853"/>
                  </a:lnTo>
                  <a:lnTo>
                    <a:pt x="40000" y="89756"/>
                  </a:lnTo>
                  <a:lnTo>
                    <a:pt x="40000" y="93658"/>
                  </a:lnTo>
                  <a:lnTo>
                    <a:pt x="43157" y="93658"/>
                  </a:lnTo>
                  <a:lnTo>
                    <a:pt x="44210" y="86829"/>
                  </a:lnTo>
                  <a:lnTo>
                    <a:pt x="47368" y="86829"/>
                  </a:lnTo>
                  <a:lnTo>
                    <a:pt x="54736" y="93658"/>
                  </a:lnTo>
                  <a:lnTo>
                    <a:pt x="52631" y="90731"/>
                  </a:lnTo>
                  <a:lnTo>
                    <a:pt x="51578" y="89756"/>
                  </a:lnTo>
                  <a:lnTo>
                    <a:pt x="51578" y="85853"/>
                  </a:lnTo>
                  <a:lnTo>
                    <a:pt x="51578" y="82926"/>
                  </a:lnTo>
                  <a:lnTo>
                    <a:pt x="47368" y="78048"/>
                  </a:lnTo>
                  <a:lnTo>
                    <a:pt x="47368" y="72195"/>
                  </a:lnTo>
                  <a:lnTo>
                    <a:pt x="51578" y="76097"/>
                  </a:lnTo>
                  <a:lnTo>
                    <a:pt x="52631" y="76097"/>
                  </a:lnTo>
                  <a:lnTo>
                    <a:pt x="52631" y="78048"/>
                  </a:lnTo>
                  <a:lnTo>
                    <a:pt x="56842" y="76097"/>
                  </a:lnTo>
                  <a:lnTo>
                    <a:pt x="56842" y="74146"/>
                  </a:lnTo>
                  <a:lnTo>
                    <a:pt x="54736" y="72195"/>
                  </a:lnTo>
                  <a:lnTo>
                    <a:pt x="54736" y="74146"/>
                  </a:lnTo>
                  <a:lnTo>
                    <a:pt x="52631" y="72195"/>
                  </a:lnTo>
                  <a:lnTo>
                    <a:pt x="52631" y="70243"/>
                  </a:lnTo>
                  <a:lnTo>
                    <a:pt x="51578" y="68292"/>
                  </a:lnTo>
                  <a:lnTo>
                    <a:pt x="51578" y="66341"/>
                  </a:lnTo>
                  <a:lnTo>
                    <a:pt x="52631" y="66341"/>
                  </a:lnTo>
                  <a:close/>
                  <a:moveTo>
                    <a:pt x="98947" y="115121"/>
                  </a:moveTo>
                  <a:lnTo>
                    <a:pt x="97894" y="117073"/>
                  </a:lnTo>
                  <a:lnTo>
                    <a:pt x="94736" y="115121"/>
                  </a:lnTo>
                  <a:lnTo>
                    <a:pt x="94736" y="113170"/>
                  </a:lnTo>
                  <a:lnTo>
                    <a:pt x="90526" y="113170"/>
                  </a:lnTo>
                  <a:lnTo>
                    <a:pt x="85263" y="111219"/>
                  </a:lnTo>
                  <a:lnTo>
                    <a:pt x="81052" y="111219"/>
                  </a:lnTo>
                  <a:lnTo>
                    <a:pt x="76842" y="111219"/>
                  </a:lnTo>
                  <a:lnTo>
                    <a:pt x="75789" y="113170"/>
                  </a:lnTo>
                  <a:lnTo>
                    <a:pt x="71578" y="111219"/>
                  </a:lnTo>
                  <a:lnTo>
                    <a:pt x="69473" y="109268"/>
                  </a:lnTo>
                  <a:lnTo>
                    <a:pt x="67368" y="109268"/>
                  </a:lnTo>
                  <a:lnTo>
                    <a:pt x="65263" y="109268"/>
                  </a:lnTo>
                  <a:lnTo>
                    <a:pt x="63157" y="107317"/>
                  </a:lnTo>
                  <a:lnTo>
                    <a:pt x="63157" y="109268"/>
                  </a:lnTo>
                  <a:lnTo>
                    <a:pt x="61052" y="109268"/>
                  </a:lnTo>
                  <a:lnTo>
                    <a:pt x="61052" y="111219"/>
                  </a:lnTo>
                  <a:lnTo>
                    <a:pt x="61052" y="115121"/>
                  </a:lnTo>
                  <a:lnTo>
                    <a:pt x="71578" y="115121"/>
                  </a:lnTo>
                  <a:lnTo>
                    <a:pt x="80000" y="117073"/>
                  </a:lnTo>
                  <a:lnTo>
                    <a:pt x="81052" y="119024"/>
                  </a:lnTo>
                  <a:lnTo>
                    <a:pt x="85263" y="120000"/>
                  </a:lnTo>
                  <a:lnTo>
                    <a:pt x="86315" y="119024"/>
                  </a:lnTo>
                  <a:lnTo>
                    <a:pt x="99999" y="119024"/>
                  </a:lnTo>
                  <a:lnTo>
                    <a:pt x="104210" y="117073"/>
                  </a:lnTo>
                  <a:lnTo>
                    <a:pt x="104210" y="115121"/>
                  </a:lnTo>
                  <a:lnTo>
                    <a:pt x="103157" y="115121"/>
                  </a:lnTo>
                  <a:lnTo>
                    <a:pt x="98947" y="115121"/>
                  </a:lnTo>
                  <a:close/>
                  <a:moveTo>
                    <a:pt x="104210" y="55609"/>
                  </a:moveTo>
                  <a:lnTo>
                    <a:pt x="103157" y="52682"/>
                  </a:lnTo>
                  <a:lnTo>
                    <a:pt x="99999" y="55609"/>
                  </a:lnTo>
                  <a:lnTo>
                    <a:pt x="103157" y="59512"/>
                  </a:lnTo>
                  <a:lnTo>
                    <a:pt x="99999" y="59512"/>
                  </a:lnTo>
                  <a:lnTo>
                    <a:pt x="103157" y="63414"/>
                  </a:lnTo>
                  <a:lnTo>
                    <a:pt x="107368" y="63414"/>
                  </a:lnTo>
                  <a:lnTo>
                    <a:pt x="107368" y="60487"/>
                  </a:lnTo>
                  <a:lnTo>
                    <a:pt x="104210" y="56585"/>
                  </a:lnTo>
                  <a:lnTo>
                    <a:pt x="104210" y="55609"/>
                  </a:lnTo>
                  <a:close/>
                  <a:moveTo>
                    <a:pt x="88421" y="62439"/>
                  </a:moveTo>
                  <a:lnTo>
                    <a:pt x="89473" y="60487"/>
                  </a:lnTo>
                  <a:lnTo>
                    <a:pt x="89473" y="56585"/>
                  </a:lnTo>
                  <a:lnTo>
                    <a:pt x="89473" y="55609"/>
                  </a:lnTo>
                  <a:lnTo>
                    <a:pt x="86315" y="55609"/>
                  </a:lnTo>
                  <a:lnTo>
                    <a:pt x="86315" y="58536"/>
                  </a:lnTo>
                  <a:lnTo>
                    <a:pt x="88421" y="59512"/>
                  </a:lnTo>
                  <a:lnTo>
                    <a:pt x="88421" y="60487"/>
                  </a:lnTo>
                  <a:lnTo>
                    <a:pt x="88421" y="62439"/>
                  </a:lnTo>
                  <a:close/>
                  <a:moveTo>
                    <a:pt x="115789" y="93658"/>
                  </a:moveTo>
                  <a:lnTo>
                    <a:pt x="112631" y="95609"/>
                  </a:lnTo>
                  <a:lnTo>
                    <a:pt x="112631" y="97560"/>
                  </a:lnTo>
                  <a:lnTo>
                    <a:pt x="112631" y="99512"/>
                  </a:lnTo>
                  <a:lnTo>
                    <a:pt x="116842" y="98536"/>
                  </a:lnTo>
                  <a:lnTo>
                    <a:pt x="118947" y="97560"/>
                  </a:lnTo>
                  <a:lnTo>
                    <a:pt x="118947" y="95609"/>
                  </a:lnTo>
                  <a:lnTo>
                    <a:pt x="119999" y="94634"/>
                  </a:lnTo>
                  <a:lnTo>
                    <a:pt x="119999" y="91707"/>
                  </a:lnTo>
                  <a:lnTo>
                    <a:pt x="115789" y="93658"/>
                  </a:lnTo>
                  <a:close/>
                  <a:moveTo>
                    <a:pt x="1052" y="38048"/>
                  </a:moveTo>
                  <a:lnTo>
                    <a:pt x="0" y="38048"/>
                  </a:lnTo>
                  <a:lnTo>
                    <a:pt x="1052" y="42926"/>
                  </a:lnTo>
                  <a:lnTo>
                    <a:pt x="3157" y="43902"/>
                  </a:lnTo>
                  <a:lnTo>
                    <a:pt x="4210" y="43902"/>
                  </a:lnTo>
                  <a:lnTo>
                    <a:pt x="5263" y="42926"/>
                  </a:lnTo>
                  <a:lnTo>
                    <a:pt x="3157" y="39024"/>
                  </a:lnTo>
                  <a:lnTo>
                    <a:pt x="1052" y="38048"/>
                  </a:lnTo>
                  <a:close/>
                  <a:moveTo>
                    <a:pt x="9473" y="62439"/>
                  </a:moveTo>
                  <a:lnTo>
                    <a:pt x="10526" y="64390"/>
                  </a:lnTo>
                  <a:lnTo>
                    <a:pt x="12631" y="64390"/>
                  </a:lnTo>
                  <a:lnTo>
                    <a:pt x="13684" y="66341"/>
                  </a:lnTo>
                  <a:lnTo>
                    <a:pt x="13684" y="63414"/>
                  </a:lnTo>
                  <a:lnTo>
                    <a:pt x="13684" y="62439"/>
                  </a:lnTo>
                  <a:lnTo>
                    <a:pt x="12631" y="59512"/>
                  </a:lnTo>
                  <a:lnTo>
                    <a:pt x="9473" y="62439"/>
                  </a:lnTo>
                  <a:close/>
                  <a:moveTo>
                    <a:pt x="81052" y="83902"/>
                  </a:moveTo>
                  <a:lnTo>
                    <a:pt x="82105" y="80000"/>
                  </a:lnTo>
                  <a:lnTo>
                    <a:pt x="81052" y="80000"/>
                  </a:lnTo>
                  <a:lnTo>
                    <a:pt x="77894" y="82926"/>
                  </a:lnTo>
                  <a:lnTo>
                    <a:pt x="77894" y="83902"/>
                  </a:lnTo>
                  <a:lnTo>
                    <a:pt x="80000" y="83902"/>
                  </a:lnTo>
                  <a:lnTo>
                    <a:pt x="81052" y="83902"/>
                  </a:lnTo>
                  <a:close/>
                  <a:moveTo>
                    <a:pt x="77894" y="35121"/>
                  </a:moveTo>
                  <a:lnTo>
                    <a:pt x="77894" y="34146"/>
                  </a:lnTo>
                  <a:lnTo>
                    <a:pt x="76842" y="34146"/>
                  </a:lnTo>
                  <a:lnTo>
                    <a:pt x="73684" y="35121"/>
                  </a:lnTo>
                  <a:lnTo>
                    <a:pt x="73684" y="36097"/>
                  </a:lnTo>
                  <a:lnTo>
                    <a:pt x="75789" y="38048"/>
                  </a:lnTo>
                  <a:lnTo>
                    <a:pt x="75789" y="36097"/>
                  </a:lnTo>
                  <a:lnTo>
                    <a:pt x="77894" y="38048"/>
                  </a:lnTo>
                  <a:lnTo>
                    <a:pt x="77894" y="3512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3" name="Shape 923"/>
            <p:cNvSpPr/>
            <p:nvPr/>
          </p:nvSpPr>
          <p:spPr>
            <a:xfrm>
              <a:off x="4697412" y="1671741"/>
              <a:ext cx="301624" cy="446086"/>
            </a:xfrm>
            <a:custGeom>
              <a:avLst/>
              <a:gdLst/>
              <a:ahLst/>
              <a:cxnLst/>
              <a:rect l="0" t="0" r="0" b="0"/>
              <a:pathLst>
                <a:path w="120000" h="120000" extrusionOk="0">
                  <a:moveTo>
                    <a:pt x="74025" y="95263"/>
                  </a:moveTo>
                  <a:lnTo>
                    <a:pt x="70909" y="97368"/>
                  </a:lnTo>
                  <a:lnTo>
                    <a:pt x="70909" y="99999"/>
                  </a:lnTo>
                  <a:lnTo>
                    <a:pt x="70909" y="100526"/>
                  </a:lnTo>
                  <a:lnTo>
                    <a:pt x="72467" y="102105"/>
                  </a:lnTo>
                  <a:lnTo>
                    <a:pt x="75584" y="99999"/>
                  </a:lnTo>
                  <a:lnTo>
                    <a:pt x="78701" y="97894"/>
                  </a:lnTo>
                  <a:lnTo>
                    <a:pt x="76363" y="97894"/>
                  </a:lnTo>
                  <a:lnTo>
                    <a:pt x="78701" y="95789"/>
                  </a:lnTo>
                  <a:lnTo>
                    <a:pt x="78701" y="95263"/>
                  </a:lnTo>
                  <a:lnTo>
                    <a:pt x="76363" y="93684"/>
                  </a:lnTo>
                  <a:lnTo>
                    <a:pt x="74025" y="95263"/>
                  </a:lnTo>
                  <a:close/>
                  <a:moveTo>
                    <a:pt x="72467" y="102631"/>
                  </a:moveTo>
                  <a:lnTo>
                    <a:pt x="72467" y="102105"/>
                  </a:lnTo>
                  <a:lnTo>
                    <a:pt x="70909" y="102631"/>
                  </a:lnTo>
                  <a:lnTo>
                    <a:pt x="72467" y="102631"/>
                  </a:lnTo>
                  <a:close/>
                  <a:moveTo>
                    <a:pt x="37402" y="118947"/>
                  </a:moveTo>
                  <a:lnTo>
                    <a:pt x="37402" y="119999"/>
                  </a:lnTo>
                  <a:lnTo>
                    <a:pt x="38181" y="119999"/>
                  </a:lnTo>
                  <a:lnTo>
                    <a:pt x="39740" y="119999"/>
                  </a:lnTo>
                  <a:lnTo>
                    <a:pt x="39740" y="118947"/>
                  </a:lnTo>
                  <a:lnTo>
                    <a:pt x="37402" y="117894"/>
                  </a:lnTo>
                  <a:lnTo>
                    <a:pt x="37402" y="118947"/>
                  </a:lnTo>
                  <a:close/>
                  <a:moveTo>
                    <a:pt x="72467" y="81052"/>
                  </a:moveTo>
                  <a:lnTo>
                    <a:pt x="72467" y="81578"/>
                  </a:lnTo>
                  <a:lnTo>
                    <a:pt x="74025" y="81578"/>
                  </a:lnTo>
                  <a:lnTo>
                    <a:pt x="72467" y="81052"/>
                  </a:lnTo>
                  <a:close/>
                  <a:moveTo>
                    <a:pt x="120000" y="25789"/>
                  </a:moveTo>
                  <a:lnTo>
                    <a:pt x="115324" y="22631"/>
                  </a:lnTo>
                  <a:lnTo>
                    <a:pt x="115324" y="21578"/>
                  </a:lnTo>
                  <a:lnTo>
                    <a:pt x="115324" y="19473"/>
                  </a:lnTo>
                  <a:lnTo>
                    <a:pt x="115324" y="18947"/>
                  </a:lnTo>
                  <a:lnTo>
                    <a:pt x="116883" y="17368"/>
                  </a:lnTo>
                  <a:lnTo>
                    <a:pt x="115324" y="16842"/>
                  </a:lnTo>
                  <a:lnTo>
                    <a:pt x="113766" y="15263"/>
                  </a:lnTo>
                  <a:lnTo>
                    <a:pt x="113766" y="14736"/>
                  </a:lnTo>
                  <a:lnTo>
                    <a:pt x="113766" y="14210"/>
                  </a:lnTo>
                  <a:lnTo>
                    <a:pt x="113766" y="12631"/>
                  </a:lnTo>
                  <a:lnTo>
                    <a:pt x="112207" y="12631"/>
                  </a:lnTo>
                  <a:lnTo>
                    <a:pt x="110649" y="10526"/>
                  </a:lnTo>
                  <a:lnTo>
                    <a:pt x="110649" y="10000"/>
                  </a:lnTo>
                  <a:lnTo>
                    <a:pt x="112207" y="8421"/>
                  </a:lnTo>
                  <a:lnTo>
                    <a:pt x="110649" y="7894"/>
                  </a:lnTo>
                  <a:lnTo>
                    <a:pt x="108311" y="6842"/>
                  </a:lnTo>
                  <a:lnTo>
                    <a:pt x="105974" y="5789"/>
                  </a:lnTo>
                  <a:lnTo>
                    <a:pt x="100519" y="3684"/>
                  </a:lnTo>
                  <a:lnTo>
                    <a:pt x="89610" y="0"/>
                  </a:lnTo>
                  <a:lnTo>
                    <a:pt x="85714" y="0"/>
                  </a:lnTo>
                  <a:lnTo>
                    <a:pt x="84935" y="0"/>
                  </a:lnTo>
                  <a:lnTo>
                    <a:pt x="79480" y="0"/>
                  </a:lnTo>
                  <a:lnTo>
                    <a:pt x="81818" y="526"/>
                  </a:lnTo>
                  <a:lnTo>
                    <a:pt x="81818" y="1578"/>
                  </a:lnTo>
                  <a:lnTo>
                    <a:pt x="78701" y="3684"/>
                  </a:lnTo>
                  <a:lnTo>
                    <a:pt x="81818" y="3684"/>
                  </a:lnTo>
                  <a:lnTo>
                    <a:pt x="78701" y="4736"/>
                  </a:lnTo>
                  <a:lnTo>
                    <a:pt x="74025" y="4736"/>
                  </a:lnTo>
                  <a:lnTo>
                    <a:pt x="67792" y="3684"/>
                  </a:lnTo>
                  <a:lnTo>
                    <a:pt x="64675" y="3684"/>
                  </a:lnTo>
                  <a:lnTo>
                    <a:pt x="63896" y="3684"/>
                  </a:lnTo>
                  <a:lnTo>
                    <a:pt x="61558" y="3684"/>
                  </a:lnTo>
                  <a:lnTo>
                    <a:pt x="61558" y="4736"/>
                  </a:lnTo>
                  <a:lnTo>
                    <a:pt x="61558" y="6842"/>
                  </a:lnTo>
                  <a:lnTo>
                    <a:pt x="60779" y="7894"/>
                  </a:lnTo>
                  <a:lnTo>
                    <a:pt x="58441" y="7894"/>
                  </a:lnTo>
                  <a:lnTo>
                    <a:pt x="55324" y="7894"/>
                  </a:lnTo>
                  <a:lnTo>
                    <a:pt x="52207" y="7894"/>
                  </a:lnTo>
                  <a:lnTo>
                    <a:pt x="48311" y="10526"/>
                  </a:lnTo>
                  <a:lnTo>
                    <a:pt x="44415" y="12631"/>
                  </a:lnTo>
                  <a:lnTo>
                    <a:pt x="45194" y="14210"/>
                  </a:lnTo>
                  <a:lnTo>
                    <a:pt x="47532" y="14736"/>
                  </a:lnTo>
                  <a:lnTo>
                    <a:pt x="47532" y="15263"/>
                  </a:lnTo>
                  <a:lnTo>
                    <a:pt x="39740" y="19473"/>
                  </a:lnTo>
                  <a:lnTo>
                    <a:pt x="38181" y="19473"/>
                  </a:lnTo>
                  <a:lnTo>
                    <a:pt x="38181" y="21052"/>
                  </a:lnTo>
                  <a:lnTo>
                    <a:pt x="38181" y="21578"/>
                  </a:lnTo>
                  <a:lnTo>
                    <a:pt x="38181" y="22631"/>
                  </a:lnTo>
                  <a:lnTo>
                    <a:pt x="34285" y="23684"/>
                  </a:lnTo>
                  <a:lnTo>
                    <a:pt x="29610" y="23684"/>
                  </a:lnTo>
                  <a:lnTo>
                    <a:pt x="31168" y="26842"/>
                  </a:lnTo>
                  <a:lnTo>
                    <a:pt x="31168" y="28947"/>
                  </a:lnTo>
                  <a:lnTo>
                    <a:pt x="29610" y="31052"/>
                  </a:lnTo>
                  <a:lnTo>
                    <a:pt x="26493" y="33684"/>
                  </a:lnTo>
                  <a:lnTo>
                    <a:pt x="21818" y="36842"/>
                  </a:lnTo>
                  <a:lnTo>
                    <a:pt x="24935" y="36842"/>
                  </a:lnTo>
                  <a:lnTo>
                    <a:pt x="26493" y="37894"/>
                  </a:lnTo>
                  <a:lnTo>
                    <a:pt x="26493" y="38421"/>
                  </a:lnTo>
                  <a:lnTo>
                    <a:pt x="26493" y="40000"/>
                  </a:lnTo>
                  <a:lnTo>
                    <a:pt x="24935" y="40526"/>
                  </a:lnTo>
                  <a:lnTo>
                    <a:pt x="21818" y="40526"/>
                  </a:lnTo>
                  <a:lnTo>
                    <a:pt x="17142" y="40526"/>
                  </a:lnTo>
                  <a:lnTo>
                    <a:pt x="13246" y="42105"/>
                  </a:lnTo>
                  <a:lnTo>
                    <a:pt x="10129" y="42631"/>
                  </a:lnTo>
                  <a:lnTo>
                    <a:pt x="7792" y="44210"/>
                  </a:lnTo>
                  <a:lnTo>
                    <a:pt x="7792" y="44736"/>
                  </a:lnTo>
                  <a:lnTo>
                    <a:pt x="7012" y="45263"/>
                  </a:lnTo>
                  <a:lnTo>
                    <a:pt x="7012" y="47368"/>
                  </a:lnTo>
                  <a:lnTo>
                    <a:pt x="7792" y="49473"/>
                  </a:lnTo>
                  <a:lnTo>
                    <a:pt x="7012" y="51052"/>
                  </a:lnTo>
                  <a:lnTo>
                    <a:pt x="7012" y="51578"/>
                  </a:lnTo>
                  <a:lnTo>
                    <a:pt x="7792" y="53684"/>
                  </a:lnTo>
                  <a:lnTo>
                    <a:pt x="7792" y="55789"/>
                  </a:lnTo>
                  <a:lnTo>
                    <a:pt x="7792" y="58947"/>
                  </a:lnTo>
                  <a:lnTo>
                    <a:pt x="7792" y="61052"/>
                  </a:lnTo>
                  <a:lnTo>
                    <a:pt x="10909" y="61578"/>
                  </a:lnTo>
                  <a:lnTo>
                    <a:pt x="14025" y="63157"/>
                  </a:lnTo>
                  <a:lnTo>
                    <a:pt x="14025" y="63684"/>
                  </a:lnTo>
                  <a:lnTo>
                    <a:pt x="16363" y="65263"/>
                  </a:lnTo>
                  <a:lnTo>
                    <a:pt x="14025" y="65789"/>
                  </a:lnTo>
                  <a:lnTo>
                    <a:pt x="10909" y="67368"/>
                  </a:lnTo>
                  <a:lnTo>
                    <a:pt x="10129" y="67894"/>
                  </a:lnTo>
                  <a:lnTo>
                    <a:pt x="10129" y="68421"/>
                  </a:lnTo>
                  <a:lnTo>
                    <a:pt x="10909" y="70000"/>
                  </a:lnTo>
                  <a:lnTo>
                    <a:pt x="13246" y="72105"/>
                  </a:lnTo>
                  <a:lnTo>
                    <a:pt x="10909" y="74736"/>
                  </a:lnTo>
                  <a:lnTo>
                    <a:pt x="10129" y="75263"/>
                  </a:lnTo>
                  <a:lnTo>
                    <a:pt x="7792" y="75263"/>
                  </a:lnTo>
                  <a:lnTo>
                    <a:pt x="7012" y="76842"/>
                  </a:lnTo>
                  <a:lnTo>
                    <a:pt x="6233" y="77368"/>
                  </a:lnTo>
                  <a:lnTo>
                    <a:pt x="6233" y="78947"/>
                  </a:lnTo>
                  <a:lnTo>
                    <a:pt x="3896" y="79473"/>
                  </a:lnTo>
                  <a:lnTo>
                    <a:pt x="6233" y="81052"/>
                  </a:lnTo>
                  <a:lnTo>
                    <a:pt x="6233" y="83684"/>
                  </a:lnTo>
                  <a:lnTo>
                    <a:pt x="3896" y="84736"/>
                  </a:lnTo>
                  <a:lnTo>
                    <a:pt x="3116" y="85789"/>
                  </a:lnTo>
                  <a:lnTo>
                    <a:pt x="779" y="84736"/>
                  </a:lnTo>
                  <a:lnTo>
                    <a:pt x="779" y="83684"/>
                  </a:lnTo>
                  <a:lnTo>
                    <a:pt x="0" y="83684"/>
                  </a:lnTo>
                  <a:lnTo>
                    <a:pt x="0" y="84736"/>
                  </a:lnTo>
                  <a:lnTo>
                    <a:pt x="0" y="86842"/>
                  </a:lnTo>
                  <a:lnTo>
                    <a:pt x="0" y="88947"/>
                  </a:lnTo>
                  <a:lnTo>
                    <a:pt x="0" y="89999"/>
                  </a:lnTo>
                  <a:lnTo>
                    <a:pt x="779" y="89999"/>
                  </a:lnTo>
                  <a:lnTo>
                    <a:pt x="3116" y="91052"/>
                  </a:lnTo>
                  <a:lnTo>
                    <a:pt x="3116" y="89999"/>
                  </a:lnTo>
                  <a:lnTo>
                    <a:pt x="3896" y="89999"/>
                  </a:lnTo>
                  <a:lnTo>
                    <a:pt x="3116" y="91052"/>
                  </a:lnTo>
                  <a:lnTo>
                    <a:pt x="3896" y="91052"/>
                  </a:lnTo>
                  <a:lnTo>
                    <a:pt x="7012" y="91052"/>
                  </a:lnTo>
                  <a:lnTo>
                    <a:pt x="6233" y="93157"/>
                  </a:lnTo>
                  <a:lnTo>
                    <a:pt x="6233" y="95263"/>
                  </a:lnTo>
                  <a:lnTo>
                    <a:pt x="6233" y="95789"/>
                  </a:lnTo>
                  <a:lnTo>
                    <a:pt x="7012" y="97368"/>
                  </a:lnTo>
                  <a:lnTo>
                    <a:pt x="7012" y="98421"/>
                  </a:lnTo>
                  <a:lnTo>
                    <a:pt x="7792" y="98421"/>
                  </a:lnTo>
                  <a:lnTo>
                    <a:pt x="10129" y="100526"/>
                  </a:lnTo>
                  <a:lnTo>
                    <a:pt x="14025" y="104210"/>
                  </a:lnTo>
                  <a:lnTo>
                    <a:pt x="17142" y="105789"/>
                  </a:lnTo>
                  <a:lnTo>
                    <a:pt x="17142" y="106842"/>
                  </a:lnTo>
                  <a:lnTo>
                    <a:pt x="14025" y="106842"/>
                  </a:lnTo>
                  <a:lnTo>
                    <a:pt x="16363" y="108947"/>
                  </a:lnTo>
                  <a:lnTo>
                    <a:pt x="13246" y="108947"/>
                  </a:lnTo>
                  <a:lnTo>
                    <a:pt x="14025" y="111052"/>
                  </a:lnTo>
                  <a:lnTo>
                    <a:pt x="17142" y="113157"/>
                  </a:lnTo>
                  <a:lnTo>
                    <a:pt x="19480" y="114736"/>
                  </a:lnTo>
                  <a:lnTo>
                    <a:pt x="17142" y="116842"/>
                  </a:lnTo>
                  <a:lnTo>
                    <a:pt x="28051" y="115789"/>
                  </a:lnTo>
                  <a:lnTo>
                    <a:pt x="31168" y="116842"/>
                  </a:lnTo>
                  <a:lnTo>
                    <a:pt x="31948" y="116842"/>
                  </a:lnTo>
                  <a:lnTo>
                    <a:pt x="31948" y="115789"/>
                  </a:lnTo>
                  <a:lnTo>
                    <a:pt x="31168" y="113684"/>
                  </a:lnTo>
                  <a:lnTo>
                    <a:pt x="31168" y="113157"/>
                  </a:lnTo>
                  <a:lnTo>
                    <a:pt x="31948" y="112105"/>
                  </a:lnTo>
                  <a:lnTo>
                    <a:pt x="34285" y="111052"/>
                  </a:lnTo>
                  <a:lnTo>
                    <a:pt x="37402" y="111052"/>
                  </a:lnTo>
                  <a:lnTo>
                    <a:pt x="37402" y="109999"/>
                  </a:lnTo>
                  <a:lnTo>
                    <a:pt x="39740" y="109999"/>
                  </a:lnTo>
                  <a:lnTo>
                    <a:pt x="42077" y="109999"/>
                  </a:lnTo>
                  <a:lnTo>
                    <a:pt x="45194" y="109999"/>
                  </a:lnTo>
                  <a:lnTo>
                    <a:pt x="48311" y="109999"/>
                  </a:lnTo>
                  <a:lnTo>
                    <a:pt x="50649" y="107894"/>
                  </a:lnTo>
                  <a:lnTo>
                    <a:pt x="52207" y="104736"/>
                  </a:lnTo>
                  <a:lnTo>
                    <a:pt x="52207" y="102631"/>
                  </a:lnTo>
                  <a:lnTo>
                    <a:pt x="54545" y="102105"/>
                  </a:lnTo>
                  <a:lnTo>
                    <a:pt x="54545" y="99999"/>
                  </a:lnTo>
                  <a:lnTo>
                    <a:pt x="55324" y="98421"/>
                  </a:lnTo>
                  <a:lnTo>
                    <a:pt x="55324" y="97894"/>
                  </a:lnTo>
                  <a:lnTo>
                    <a:pt x="54545" y="97368"/>
                  </a:lnTo>
                  <a:lnTo>
                    <a:pt x="55324" y="95789"/>
                  </a:lnTo>
                  <a:lnTo>
                    <a:pt x="54545" y="95263"/>
                  </a:lnTo>
                  <a:lnTo>
                    <a:pt x="52207" y="93684"/>
                  </a:lnTo>
                  <a:lnTo>
                    <a:pt x="55324" y="95263"/>
                  </a:lnTo>
                  <a:lnTo>
                    <a:pt x="55324" y="93684"/>
                  </a:lnTo>
                  <a:lnTo>
                    <a:pt x="54545" y="93684"/>
                  </a:lnTo>
                  <a:lnTo>
                    <a:pt x="55324" y="93157"/>
                  </a:lnTo>
                  <a:lnTo>
                    <a:pt x="55324" y="91052"/>
                  </a:lnTo>
                  <a:lnTo>
                    <a:pt x="51428" y="88947"/>
                  </a:lnTo>
                  <a:lnTo>
                    <a:pt x="54545" y="89999"/>
                  </a:lnTo>
                  <a:lnTo>
                    <a:pt x="57662" y="88947"/>
                  </a:lnTo>
                  <a:lnTo>
                    <a:pt x="54545" y="87894"/>
                  </a:lnTo>
                  <a:lnTo>
                    <a:pt x="55324" y="87894"/>
                  </a:lnTo>
                  <a:lnTo>
                    <a:pt x="57662" y="87894"/>
                  </a:lnTo>
                  <a:lnTo>
                    <a:pt x="58441" y="87894"/>
                  </a:lnTo>
                  <a:lnTo>
                    <a:pt x="58441" y="86842"/>
                  </a:lnTo>
                  <a:lnTo>
                    <a:pt x="60779" y="86842"/>
                  </a:lnTo>
                  <a:lnTo>
                    <a:pt x="63896" y="86842"/>
                  </a:lnTo>
                  <a:lnTo>
                    <a:pt x="61558" y="85789"/>
                  </a:lnTo>
                  <a:lnTo>
                    <a:pt x="63896" y="85789"/>
                  </a:lnTo>
                  <a:lnTo>
                    <a:pt x="63896" y="84736"/>
                  </a:lnTo>
                  <a:lnTo>
                    <a:pt x="64675" y="85789"/>
                  </a:lnTo>
                  <a:lnTo>
                    <a:pt x="63896" y="83684"/>
                  </a:lnTo>
                  <a:lnTo>
                    <a:pt x="64675" y="84736"/>
                  </a:lnTo>
                  <a:lnTo>
                    <a:pt x="66233" y="85789"/>
                  </a:lnTo>
                  <a:lnTo>
                    <a:pt x="67792" y="84736"/>
                  </a:lnTo>
                  <a:lnTo>
                    <a:pt x="69350" y="83684"/>
                  </a:lnTo>
                  <a:lnTo>
                    <a:pt x="72467" y="82631"/>
                  </a:lnTo>
                  <a:lnTo>
                    <a:pt x="72467" y="81578"/>
                  </a:lnTo>
                  <a:lnTo>
                    <a:pt x="70909" y="81578"/>
                  </a:lnTo>
                  <a:lnTo>
                    <a:pt x="69350" y="81578"/>
                  </a:lnTo>
                  <a:lnTo>
                    <a:pt x="67792" y="81052"/>
                  </a:lnTo>
                  <a:lnTo>
                    <a:pt x="70909" y="81052"/>
                  </a:lnTo>
                  <a:lnTo>
                    <a:pt x="74025" y="79473"/>
                  </a:lnTo>
                  <a:lnTo>
                    <a:pt x="75584" y="78947"/>
                  </a:lnTo>
                  <a:lnTo>
                    <a:pt x="78701" y="77368"/>
                  </a:lnTo>
                  <a:lnTo>
                    <a:pt x="75584" y="76842"/>
                  </a:lnTo>
                  <a:lnTo>
                    <a:pt x="76363" y="76842"/>
                  </a:lnTo>
                  <a:lnTo>
                    <a:pt x="76363" y="75263"/>
                  </a:lnTo>
                  <a:lnTo>
                    <a:pt x="75584" y="74736"/>
                  </a:lnTo>
                  <a:lnTo>
                    <a:pt x="72467" y="74210"/>
                  </a:lnTo>
                  <a:lnTo>
                    <a:pt x="69350" y="72631"/>
                  </a:lnTo>
                  <a:lnTo>
                    <a:pt x="66233" y="72105"/>
                  </a:lnTo>
                  <a:lnTo>
                    <a:pt x="66233" y="70526"/>
                  </a:lnTo>
                  <a:lnTo>
                    <a:pt x="64675" y="70526"/>
                  </a:lnTo>
                  <a:lnTo>
                    <a:pt x="63896" y="70526"/>
                  </a:lnTo>
                  <a:lnTo>
                    <a:pt x="61558" y="70000"/>
                  </a:lnTo>
                  <a:lnTo>
                    <a:pt x="58441" y="70000"/>
                  </a:lnTo>
                  <a:lnTo>
                    <a:pt x="60779" y="68421"/>
                  </a:lnTo>
                  <a:lnTo>
                    <a:pt x="58441" y="67894"/>
                  </a:lnTo>
                  <a:lnTo>
                    <a:pt x="57662" y="65789"/>
                  </a:lnTo>
                  <a:lnTo>
                    <a:pt x="57662" y="65263"/>
                  </a:lnTo>
                  <a:lnTo>
                    <a:pt x="57662" y="63684"/>
                  </a:lnTo>
                  <a:lnTo>
                    <a:pt x="57662" y="63157"/>
                  </a:lnTo>
                  <a:lnTo>
                    <a:pt x="57662" y="61578"/>
                  </a:lnTo>
                  <a:lnTo>
                    <a:pt x="58441" y="61052"/>
                  </a:lnTo>
                  <a:lnTo>
                    <a:pt x="60779" y="61578"/>
                  </a:lnTo>
                  <a:lnTo>
                    <a:pt x="60779" y="61052"/>
                  </a:lnTo>
                  <a:lnTo>
                    <a:pt x="58441" y="58947"/>
                  </a:lnTo>
                  <a:lnTo>
                    <a:pt x="60779" y="57894"/>
                  </a:lnTo>
                  <a:lnTo>
                    <a:pt x="61558" y="56842"/>
                  </a:lnTo>
                  <a:lnTo>
                    <a:pt x="58441" y="55789"/>
                  </a:lnTo>
                  <a:lnTo>
                    <a:pt x="58441" y="53684"/>
                  </a:lnTo>
                  <a:lnTo>
                    <a:pt x="60779" y="54736"/>
                  </a:lnTo>
                  <a:lnTo>
                    <a:pt x="63896" y="53684"/>
                  </a:lnTo>
                  <a:lnTo>
                    <a:pt x="64675" y="53684"/>
                  </a:lnTo>
                  <a:lnTo>
                    <a:pt x="64675" y="51578"/>
                  </a:lnTo>
                  <a:lnTo>
                    <a:pt x="63896" y="51052"/>
                  </a:lnTo>
                  <a:lnTo>
                    <a:pt x="61558" y="48947"/>
                  </a:lnTo>
                  <a:lnTo>
                    <a:pt x="63896" y="49473"/>
                  </a:lnTo>
                  <a:lnTo>
                    <a:pt x="63896" y="51052"/>
                  </a:lnTo>
                  <a:lnTo>
                    <a:pt x="66233" y="51052"/>
                  </a:lnTo>
                  <a:lnTo>
                    <a:pt x="67792" y="51052"/>
                  </a:lnTo>
                  <a:lnTo>
                    <a:pt x="69350" y="51052"/>
                  </a:lnTo>
                  <a:lnTo>
                    <a:pt x="69350" y="49473"/>
                  </a:lnTo>
                  <a:lnTo>
                    <a:pt x="67792" y="49473"/>
                  </a:lnTo>
                  <a:lnTo>
                    <a:pt x="70909" y="48947"/>
                  </a:lnTo>
                  <a:lnTo>
                    <a:pt x="75584" y="47368"/>
                  </a:lnTo>
                  <a:lnTo>
                    <a:pt x="78701" y="45263"/>
                  </a:lnTo>
                  <a:lnTo>
                    <a:pt x="79480" y="45263"/>
                  </a:lnTo>
                  <a:lnTo>
                    <a:pt x="81818" y="45263"/>
                  </a:lnTo>
                  <a:lnTo>
                    <a:pt x="82597" y="44736"/>
                  </a:lnTo>
                  <a:lnTo>
                    <a:pt x="84935" y="44736"/>
                  </a:lnTo>
                  <a:lnTo>
                    <a:pt x="86493" y="42631"/>
                  </a:lnTo>
                  <a:lnTo>
                    <a:pt x="86493" y="44210"/>
                  </a:lnTo>
                  <a:lnTo>
                    <a:pt x="88831" y="42631"/>
                  </a:lnTo>
                  <a:lnTo>
                    <a:pt x="91948" y="40526"/>
                  </a:lnTo>
                  <a:lnTo>
                    <a:pt x="95064" y="38421"/>
                  </a:lnTo>
                  <a:lnTo>
                    <a:pt x="97402" y="37894"/>
                  </a:lnTo>
                  <a:lnTo>
                    <a:pt x="95064" y="35789"/>
                  </a:lnTo>
                  <a:lnTo>
                    <a:pt x="95064" y="35263"/>
                  </a:lnTo>
                  <a:lnTo>
                    <a:pt x="92727" y="33684"/>
                  </a:lnTo>
                  <a:lnTo>
                    <a:pt x="95064" y="33684"/>
                  </a:lnTo>
                  <a:lnTo>
                    <a:pt x="97402" y="33157"/>
                  </a:lnTo>
                  <a:lnTo>
                    <a:pt x="97402" y="31578"/>
                  </a:lnTo>
                  <a:lnTo>
                    <a:pt x="97402" y="31052"/>
                  </a:lnTo>
                  <a:lnTo>
                    <a:pt x="95844" y="29999"/>
                  </a:lnTo>
                  <a:lnTo>
                    <a:pt x="98961" y="29999"/>
                  </a:lnTo>
                  <a:lnTo>
                    <a:pt x="100519" y="28947"/>
                  </a:lnTo>
                  <a:lnTo>
                    <a:pt x="98961" y="28947"/>
                  </a:lnTo>
                  <a:lnTo>
                    <a:pt x="101298" y="27894"/>
                  </a:lnTo>
                  <a:lnTo>
                    <a:pt x="105194" y="28947"/>
                  </a:lnTo>
                  <a:lnTo>
                    <a:pt x="103636" y="27894"/>
                  </a:lnTo>
                  <a:lnTo>
                    <a:pt x="103636" y="26842"/>
                  </a:lnTo>
                  <a:lnTo>
                    <a:pt x="103636" y="25789"/>
                  </a:lnTo>
                  <a:lnTo>
                    <a:pt x="105194" y="25789"/>
                  </a:lnTo>
                  <a:lnTo>
                    <a:pt x="105974" y="26842"/>
                  </a:lnTo>
                  <a:lnTo>
                    <a:pt x="108311" y="25789"/>
                  </a:lnTo>
                  <a:lnTo>
                    <a:pt x="112207" y="26842"/>
                  </a:lnTo>
                  <a:lnTo>
                    <a:pt x="110649" y="25789"/>
                  </a:lnTo>
                  <a:lnTo>
                    <a:pt x="113766" y="26842"/>
                  </a:lnTo>
                  <a:lnTo>
                    <a:pt x="115324" y="26842"/>
                  </a:lnTo>
                  <a:lnTo>
                    <a:pt x="120000" y="25789"/>
                  </a:lnTo>
                  <a:close/>
                  <a:moveTo>
                    <a:pt x="84935" y="68421"/>
                  </a:moveTo>
                  <a:lnTo>
                    <a:pt x="84935" y="67894"/>
                  </a:lnTo>
                  <a:lnTo>
                    <a:pt x="83376" y="68421"/>
                  </a:lnTo>
                  <a:lnTo>
                    <a:pt x="84935" y="68421"/>
                  </a:lnTo>
                  <a:lnTo>
                    <a:pt x="84935" y="69473"/>
                  </a:lnTo>
                  <a:lnTo>
                    <a:pt x="83376" y="68421"/>
                  </a:lnTo>
                  <a:lnTo>
                    <a:pt x="83376" y="70000"/>
                  </a:lnTo>
                  <a:lnTo>
                    <a:pt x="84935" y="70000"/>
                  </a:lnTo>
                  <a:lnTo>
                    <a:pt x="85714" y="70526"/>
                  </a:lnTo>
                  <a:lnTo>
                    <a:pt x="86493" y="70000"/>
                  </a:lnTo>
                  <a:lnTo>
                    <a:pt x="85714" y="70000"/>
                  </a:lnTo>
                  <a:lnTo>
                    <a:pt x="85714" y="69473"/>
                  </a:lnTo>
                  <a:lnTo>
                    <a:pt x="86493" y="69473"/>
                  </a:lnTo>
                  <a:lnTo>
                    <a:pt x="86493" y="68421"/>
                  </a:lnTo>
                  <a:lnTo>
                    <a:pt x="85714" y="68421"/>
                  </a:lnTo>
                  <a:lnTo>
                    <a:pt x="84935" y="68421"/>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4" name="Shape 924"/>
            <p:cNvSpPr/>
            <p:nvPr/>
          </p:nvSpPr>
          <p:spPr>
            <a:xfrm>
              <a:off x="4551362" y="2284516"/>
              <a:ext cx="19049" cy="23812"/>
            </a:xfrm>
            <a:custGeom>
              <a:avLst/>
              <a:gdLst/>
              <a:ahLst/>
              <a:cxnLst/>
              <a:rect l="0" t="0" r="0" b="0"/>
              <a:pathLst>
                <a:path w="120000" h="120000" extrusionOk="0">
                  <a:moveTo>
                    <a:pt x="0" y="0"/>
                  </a:moveTo>
                  <a:lnTo>
                    <a:pt x="0" y="20000"/>
                  </a:lnTo>
                  <a:lnTo>
                    <a:pt x="0" y="40000"/>
                  </a:lnTo>
                  <a:lnTo>
                    <a:pt x="0" y="60000"/>
                  </a:lnTo>
                  <a:lnTo>
                    <a:pt x="0" y="80000"/>
                  </a:lnTo>
                  <a:lnTo>
                    <a:pt x="0" y="100000"/>
                  </a:lnTo>
                  <a:lnTo>
                    <a:pt x="96000" y="120000"/>
                  </a:lnTo>
                  <a:lnTo>
                    <a:pt x="120000" y="80000"/>
                  </a:lnTo>
                  <a:lnTo>
                    <a:pt x="120000" y="60000"/>
                  </a:lnTo>
                  <a:lnTo>
                    <a:pt x="96000" y="40000"/>
                  </a:lnTo>
                  <a:lnTo>
                    <a:pt x="48000" y="20000"/>
                  </a:lnTo>
                  <a:lnTo>
                    <a:pt x="48000" y="0"/>
                  </a:lnTo>
                  <a:lnTo>
                    <a:pt x="24000" y="0"/>
                  </a:lnTo>
                  <a:lnTo>
                    <a:pt x="0" y="0"/>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5" name="Shape 925"/>
            <p:cNvSpPr/>
            <p:nvPr/>
          </p:nvSpPr>
          <p:spPr>
            <a:xfrm>
              <a:off x="4257675" y="2251180"/>
              <a:ext cx="395288" cy="339724"/>
            </a:xfrm>
            <a:custGeom>
              <a:avLst/>
              <a:gdLst/>
              <a:ahLst/>
              <a:cxnLst/>
              <a:rect l="0" t="0" r="0" b="0"/>
              <a:pathLst>
                <a:path w="120000" h="120000" extrusionOk="0">
                  <a:moveTo>
                    <a:pt x="118217" y="98620"/>
                  </a:moveTo>
                  <a:lnTo>
                    <a:pt x="117623" y="100000"/>
                  </a:lnTo>
                  <a:lnTo>
                    <a:pt x="117623" y="102758"/>
                  </a:lnTo>
                  <a:lnTo>
                    <a:pt x="112871" y="103448"/>
                  </a:lnTo>
                  <a:lnTo>
                    <a:pt x="112277" y="106206"/>
                  </a:lnTo>
                  <a:lnTo>
                    <a:pt x="112277" y="108275"/>
                  </a:lnTo>
                  <a:lnTo>
                    <a:pt x="112277" y="108965"/>
                  </a:lnTo>
                  <a:lnTo>
                    <a:pt x="112871" y="111034"/>
                  </a:lnTo>
                  <a:lnTo>
                    <a:pt x="112277" y="111724"/>
                  </a:lnTo>
                  <a:lnTo>
                    <a:pt x="112871" y="111724"/>
                  </a:lnTo>
                  <a:lnTo>
                    <a:pt x="112277" y="114482"/>
                  </a:lnTo>
                  <a:lnTo>
                    <a:pt x="114653" y="115172"/>
                  </a:lnTo>
                  <a:lnTo>
                    <a:pt x="112871" y="115172"/>
                  </a:lnTo>
                  <a:lnTo>
                    <a:pt x="114653" y="117241"/>
                  </a:lnTo>
                  <a:lnTo>
                    <a:pt x="115841" y="120000"/>
                  </a:lnTo>
                  <a:lnTo>
                    <a:pt x="120000" y="108965"/>
                  </a:lnTo>
                  <a:lnTo>
                    <a:pt x="120000" y="103448"/>
                  </a:lnTo>
                  <a:lnTo>
                    <a:pt x="118217" y="98620"/>
                  </a:lnTo>
                  <a:close/>
                  <a:moveTo>
                    <a:pt x="105742" y="24827"/>
                  </a:moveTo>
                  <a:lnTo>
                    <a:pt x="104554" y="24137"/>
                  </a:lnTo>
                  <a:lnTo>
                    <a:pt x="102772" y="24137"/>
                  </a:lnTo>
                  <a:lnTo>
                    <a:pt x="102178" y="24137"/>
                  </a:lnTo>
                  <a:lnTo>
                    <a:pt x="100396" y="24137"/>
                  </a:lnTo>
                  <a:lnTo>
                    <a:pt x="99801" y="24137"/>
                  </a:lnTo>
                  <a:lnTo>
                    <a:pt x="99801" y="22758"/>
                  </a:lnTo>
                  <a:lnTo>
                    <a:pt x="98019" y="22758"/>
                  </a:lnTo>
                  <a:lnTo>
                    <a:pt x="97425" y="24137"/>
                  </a:lnTo>
                  <a:lnTo>
                    <a:pt x="96237" y="21379"/>
                  </a:lnTo>
                  <a:lnTo>
                    <a:pt x="93861" y="20000"/>
                  </a:lnTo>
                  <a:lnTo>
                    <a:pt x="89108" y="18620"/>
                  </a:lnTo>
                  <a:lnTo>
                    <a:pt x="86138" y="18620"/>
                  </a:lnTo>
                  <a:lnTo>
                    <a:pt x="84356" y="17241"/>
                  </a:lnTo>
                  <a:lnTo>
                    <a:pt x="81386" y="15862"/>
                  </a:lnTo>
                  <a:lnTo>
                    <a:pt x="81386" y="13103"/>
                  </a:lnTo>
                  <a:lnTo>
                    <a:pt x="81386" y="11034"/>
                  </a:lnTo>
                  <a:lnTo>
                    <a:pt x="79009" y="13103"/>
                  </a:lnTo>
                  <a:lnTo>
                    <a:pt x="78415" y="13103"/>
                  </a:lnTo>
                  <a:lnTo>
                    <a:pt x="76633" y="13103"/>
                  </a:lnTo>
                  <a:lnTo>
                    <a:pt x="76039" y="13103"/>
                  </a:lnTo>
                  <a:lnTo>
                    <a:pt x="76039" y="11034"/>
                  </a:lnTo>
                  <a:lnTo>
                    <a:pt x="76039" y="8965"/>
                  </a:lnTo>
                  <a:lnTo>
                    <a:pt x="74257" y="8965"/>
                  </a:lnTo>
                  <a:lnTo>
                    <a:pt x="73663" y="8965"/>
                  </a:lnTo>
                  <a:lnTo>
                    <a:pt x="71881" y="8965"/>
                  </a:lnTo>
                  <a:lnTo>
                    <a:pt x="71287" y="8275"/>
                  </a:lnTo>
                  <a:lnTo>
                    <a:pt x="70099" y="6206"/>
                  </a:lnTo>
                  <a:lnTo>
                    <a:pt x="68910" y="6206"/>
                  </a:lnTo>
                  <a:lnTo>
                    <a:pt x="67722" y="5517"/>
                  </a:lnTo>
                  <a:lnTo>
                    <a:pt x="64158" y="3448"/>
                  </a:lnTo>
                  <a:lnTo>
                    <a:pt x="62970" y="2758"/>
                  </a:lnTo>
                  <a:lnTo>
                    <a:pt x="62970" y="2068"/>
                  </a:lnTo>
                  <a:lnTo>
                    <a:pt x="62970" y="0"/>
                  </a:lnTo>
                  <a:lnTo>
                    <a:pt x="62376" y="0"/>
                  </a:lnTo>
                  <a:lnTo>
                    <a:pt x="61188" y="0"/>
                  </a:lnTo>
                  <a:lnTo>
                    <a:pt x="58811" y="0"/>
                  </a:lnTo>
                  <a:lnTo>
                    <a:pt x="55247" y="2758"/>
                  </a:lnTo>
                  <a:lnTo>
                    <a:pt x="54653" y="6206"/>
                  </a:lnTo>
                  <a:lnTo>
                    <a:pt x="54653" y="8965"/>
                  </a:lnTo>
                  <a:lnTo>
                    <a:pt x="55247" y="11034"/>
                  </a:lnTo>
                  <a:lnTo>
                    <a:pt x="54653" y="11034"/>
                  </a:lnTo>
                  <a:lnTo>
                    <a:pt x="52871" y="11724"/>
                  </a:lnTo>
                  <a:lnTo>
                    <a:pt x="50495" y="13103"/>
                  </a:lnTo>
                  <a:lnTo>
                    <a:pt x="45148" y="15862"/>
                  </a:lnTo>
                  <a:lnTo>
                    <a:pt x="42772" y="17241"/>
                  </a:lnTo>
                  <a:lnTo>
                    <a:pt x="42178" y="18620"/>
                  </a:lnTo>
                  <a:lnTo>
                    <a:pt x="42178" y="20000"/>
                  </a:lnTo>
                  <a:lnTo>
                    <a:pt x="44554" y="20000"/>
                  </a:lnTo>
                  <a:lnTo>
                    <a:pt x="45148" y="20000"/>
                  </a:lnTo>
                  <a:lnTo>
                    <a:pt x="42178" y="21379"/>
                  </a:lnTo>
                  <a:lnTo>
                    <a:pt x="39801" y="21379"/>
                  </a:lnTo>
                  <a:lnTo>
                    <a:pt x="37425" y="21379"/>
                  </a:lnTo>
                  <a:lnTo>
                    <a:pt x="33861" y="21379"/>
                  </a:lnTo>
                  <a:lnTo>
                    <a:pt x="31485" y="21379"/>
                  </a:lnTo>
                  <a:lnTo>
                    <a:pt x="30297" y="20000"/>
                  </a:lnTo>
                  <a:lnTo>
                    <a:pt x="30297" y="18620"/>
                  </a:lnTo>
                  <a:lnTo>
                    <a:pt x="30297" y="17241"/>
                  </a:lnTo>
                  <a:lnTo>
                    <a:pt x="28514" y="17241"/>
                  </a:lnTo>
                  <a:lnTo>
                    <a:pt x="26732" y="17241"/>
                  </a:lnTo>
                  <a:lnTo>
                    <a:pt x="24356" y="15862"/>
                  </a:lnTo>
                  <a:lnTo>
                    <a:pt x="26138" y="18620"/>
                  </a:lnTo>
                  <a:lnTo>
                    <a:pt x="26138" y="20000"/>
                  </a:lnTo>
                  <a:lnTo>
                    <a:pt x="26732" y="21379"/>
                  </a:lnTo>
                  <a:lnTo>
                    <a:pt x="28514" y="22758"/>
                  </a:lnTo>
                  <a:lnTo>
                    <a:pt x="26732" y="26896"/>
                  </a:lnTo>
                  <a:lnTo>
                    <a:pt x="28514" y="29655"/>
                  </a:lnTo>
                  <a:lnTo>
                    <a:pt x="29108" y="29655"/>
                  </a:lnTo>
                  <a:lnTo>
                    <a:pt x="26138" y="30344"/>
                  </a:lnTo>
                  <a:lnTo>
                    <a:pt x="24356" y="29655"/>
                  </a:lnTo>
                  <a:lnTo>
                    <a:pt x="23762" y="29655"/>
                  </a:lnTo>
                  <a:lnTo>
                    <a:pt x="23762" y="30344"/>
                  </a:lnTo>
                  <a:lnTo>
                    <a:pt x="21980" y="30344"/>
                  </a:lnTo>
                  <a:lnTo>
                    <a:pt x="21386" y="29655"/>
                  </a:lnTo>
                  <a:lnTo>
                    <a:pt x="20792" y="29655"/>
                  </a:lnTo>
                  <a:lnTo>
                    <a:pt x="18415" y="30344"/>
                  </a:lnTo>
                  <a:lnTo>
                    <a:pt x="16039" y="29655"/>
                  </a:lnTo>
                  <a:lnTo>
                    <a:pt x="14257" y="26896"/>
                  </a:lnTo>
                  <a:lnTo>
                    <a:pt x="13663" y="26896"/>
                  </a:lnTo>
                  <a:lnTo>
                    <a:pt x="11287" y="27586"/>
                  </a:lnTo>
                  <a:lnTo>
                    <a:pt x="8910" y="29655"/>
                  </a:lnTo>
                  <a:lnTo>
                    <a:pt x="3564" y="29655"/>
                  </a:lnTo>
                  <a:lnTo>
                    <a:pt x="1188" y="30344"/>
                  </a:lnTo>
                  <a:lnTo>
                    <a:pt x="1188" y="32413"/>
                  </a:lnTo>
                  <a:lnTo>
                    <a:pt x="0" y="33103"/>
                  </a:lnTo>
                  <a:lnTo>
                    <a:pt x="1188" y="33103"/>
                  </a:lnTo>
                  <a:lnTo>
                    <a:pt x="2376" y="33103"/>
                  </a:lnTo>
                  <a:lnTo>
                    <a:pt x="3564" y="33103"/>
                  </a:lnTo>
                  <a:lnTo>
                    <a:pt x="4158" y="33793"/>
                  </a:lnTo>
                  <a:lnTo>
                    <a:pt x="3564" y="33793"/>
                  </a:lnTo>
                  <a:lnTo>
                    <a:pt x="4158" y="35862"/>
                  </a:lnTo>
                  <a:lnTo>
                    <a:pt x="1188" y="36551"/>
                  </a:lnTo>
                  <a:lnTo>
                    <a:pt x="2376" y="38620"/>
                  </a:lnTo>
                  <a:lnTo>
                    <a:pt x="4158" y="39310"/>
                  </a:lnTo>
                  <a:lnTo>
                    <a:pt x="6534" y="39310"/>
                  </a:lnTo>
                  <a:lnTo>
                    <a:pt x="8316" y="39310"/>
                  </a:lnTo>
                  <a:lnTo>
                    <a:pt x="10693" y="41379"/>
                  </a:lnTo>
                  <a:lnTo>
                    <a:pt x="11881" y="39310"/>
                  </a:lnTo>
                  <a:lnTo>
                    <a:pt x="11881" y="41379"/>
                  </a:lnTo>
                  <a:lnTo>
                    <a:pt x="13663" y="41379"/>
                  </a:lnTo>
                  <a:lnTo>
                    <a:pt x="13663" y="42068"/>
                  </a:lnTo>
                  <a:lnTo>
                    <a:pt x="13663" y="43448"/>
                  </a:lnTo>
                  <a:lnTo>
                    <a:pt x="16039" y="42068"/>
                  </a:lnTo>
                  <a:lnTo>
                    <a:pt x="16633" y="42068"/>
                  </a:lnTo>
                  <a:lnTo>
                    <a:pt x="16039" y="43448"/>
                  </a:lnTo>
                  <a:lnTo>
                    <a:pt x="16633" y="43448"/>
                  </a:lnTo>
                  <a:lnTo>
                    <a:pt x="18415" y="43448"/>
                  </a:lnTo>
                  <a:lnTo>
                    <a:pt x="19009" y="43448"/>
                  </a:lnTo>
                  <a:lnTo>
                    <a:pt x="19009" y="44827"/>
                  </a:lnTo>
                  <a:lnTo>
                    <a:pt x="19009" y="46206"/>
                  </a:lnTo>
                  <a:lnTo>
                    <a:pt x="20792" y="46206"/>
                  </a:lnTo>
                  <a:lnTo>
                    <a:pt x="21386" y="46206"/>
                  </a:lnTo>
                  <a:lnTo>
                    <a:pt x="21386" y="47586"/>
                  </a:lnTo>
                  <a:lnTo>
                    <a:pt x="21980" y="48275"/>
                  </a:lnTo>
                  <a:lnTo>
                    <a:pt x="21386" y="51034"/>
                  </a:lnTo>
                  <a:lnTo>
                    <a:pt x="21980" y="53793"/>
                  </a:lnTo>
                  <a:lnTo>
                    <a:pt x="23762" y="55172"/>
                  </a:lnTo>
                  <a:lnTo>
                    <a:pt x="26732" y="57931"/>
                  </a:lnTo>
                  <a:lnTo>
                    <a:pt x="28514" y="57931"/>
                  </a:lnTo>
                  <a:lnTo>
                    <a:pt x="29108" y="57931"/>
                  </a:lnTo>
                  <a:lnTo>
                    <a:pt x="29108" y="62068"/>
                  </a:lnTo>
                  <a:lnTo>
                    <a:pt x="29108" y="64137"/>
                  </a:lnTo>
                  <a:lnTo>
                    <a:pt x="28514" y="64137"/>
                  </a:lnTo>
                  <a:lnTo>
                    <a:pt x="28514" y="66206"/>
                  </a:lnTo>
                  <a:lnTo>
                    <a:pt x="30297" y="66896"/>
                  </a:lnTo>
                  <a:lnTo>
                    <a:pt x="31485" y="68965"/>
                  </a:lnTo>
                  <a:lnTo>
                    <a:pt x="29108" y="66896"/>
                  </a:lnTo>
                  <a:lnTo>
                    <a:pt x="28514" y="73103"/>
                  </a:lnTo>
                  <a:lnTo>
                    <a:pt x="28514" y="77931"/>
                  </a:lnTo>
                  <a:lnTo>
                    <a:pt x="29108" y="77931"/>
                  </a:lnTo>
                  <a:lnTo>
                    <a:pt x="28514" y="78620"/>
                  </a:lnTo>
                  <a:lnTo>
                    <a:pt x="26732" y="81379"/>
                  </a:lnTo>
                  <a:lnTo>
                    <a:pt x="26732" y="82758"/>
                  </a:lnTo>
                  <a:lnTo>
                    <a:pt x="26138" y="89655"/>
                  </a:lnTo>
                  <a:lnTo>
                    <a:pt x="24356" y="91724"/>
                  </a:lnTo>
                  <a:lnTo>
                    <a:pt x="23762" y="93793"/>
                  </a:lnTo>
                  <a:lnTo>
                    <a:pt x="21980" y="94482"/>
                  </a:lnTo>
                  <a:lnTo>
                    <a:pt x="23762" y="94482"/>
                  </a:lnTo>
                  <a:lnTo>
                    <a:pt x="26138" y="96551"/>
                  </a:lnTo>
                  <a:lnTo>
                    <a:pt x="24356" y="97241"/>
                  </a:lnTo>
                  <a:lnTo>
                    <a:pt x="26138" y="98620"/>
                  </a:lnTo>
                  <a:lnTo>
                    <a:pt x="26732" y="98620"/>
                  </a:lnTo>
                  <a:lnTo>
                    <a:pt x="28514" y="98620"/>
                  </a:lnTo>
                  <a:lnTo>
                    <a:pt x="30297" y="100000"/>
                  </a:lnTo>
                  <a:lnTo>
                    <a:pt x="33861" y="101379"/>
                  </a:lnTo>
                  <a:lnTo>
                    <a:pt x="35049" y="101379"/>
                  </a:lnTo>
                  <a:lnTo>
                    <a:pt x="36237" y="102758"/>
                  </a:lnTo>
                  <a:lnTo>
                    <a:pt x="37425" y="102758"/>
                  </a:lnTo>
                  <a:lnTo>
                    <a:pt x="38019" y="102758"/>
                  </a:lnTo>
                  <a:lnTo>
                    <a:pt x="39801" y="102758"/>
                  </a:lnTo>
                  <a:lnTo>
                    <a:pt x="42772" y="102758"/>
                  </a:lnTo>
                  <a:lnTo>
                    <a:pt x="42772" y="101379"/>
                  </a:lnTo>
                  <a:lnTo>
                    <a:pt x="44554" y="101379"/>
                  </a:lnTo>
                  <a:lnTo>
                    <a:pt x="45148" y="101379"/>
                  </a:lnTo>
                  <a:lnTo>
                    <a:pt x="47524" y="102758"/>
                  </a:lnTo>
                  <a:lnTo>
                    <a:pt x="48118" y="102758"/>
                  </a:lnTo>
                  <a:lnTo>
                    <a:pt x="49900" y="102758"/>
                  </a:lnTo>
                  <a:lnTo>
                    <a:pt x="49900" y="103448"/>
                  </a:lnTo>
                  <a:lnTo>
                    <a:pt x="49900" y="105517"/>
                  </a:lnTo>
                  <a:lnTo>
                    <a:pt x="52277" y="105517"/>
                  </a:lnTo>
                  <a:lnTo>
                    <a:pt x="55247" y="106206"/>
                  </a:lnTo>
                  <a:lnTo>
                    <a:pt x="56435" y="106206"/>
                  </a:lnTo>
                  <a:lnTo>
                    <a:pt x="57623" y="106206"/>
                  </a:lnTo>
                  <a:lnTo>
                    <a:pt x="58811" y="106206"/>
                  </a:lnTo>
                  <a:lnTo>
                    <a:pt x="60000" y="106206"/>
                  </a:lnTo>
                  <a:lnTo>
                    <a:pt x="61188" y="106206"/>
                  </a:lnTo>
                  <a:lnTo>
                    <a:pt x="62376" y="105517"/>
                  </a:lnTo>
                  <a:lnTo>
                    <a:pt x="64158" y="105517"/>
                  </a:lnTo>
                  <a:lnTo>
                    <a:pt x="65346" y="106206"/>
                  </a:lnTo>
                  <a:lnTo>
                    <a:pt x="62970" y="100000"/>
                  </a:lnTo>
                  <a:lnTo>
                    <a:pt x="64158" y="98620"/>
                  </a:lnTo>
                  <a:lnTo>
                    <a:pt x="64158" y="97241"/>
                  </a:lnTo>
                  <a:lnTo>
                    <a:pt x="65346" y="96551"/>
                  </a:lnTo>
                  <a:lnTo>
                    <a:pt x="67722" y="94482"/>
                  </a:lnTo>
                  <a:lnTo>
                    <a:pt x="70099" y="93793"/>
                  </a:lnTo>
                  <a:lnTo>
                    <a:pt x="71881" y="91724"/>
                  </a:lnTo>
                  <a:lnTo>
                    <a:pt x="76039" y="93793"/>
                  </a:lnTo>
                  <a:lnTo>
                    <a:pt x="78415" y="93793"/>
                  </a:lnTo>
                  <a:lnTo>
                    <a:pt x="78415" y="91724"/>
                  </a:lnTo>
                  <a:lnTo>
                    <a:pt x="79009" y="93793"/>
                  </a:lnTo>
                  <a:lnTo>
                    <a:pt x="80792" y="93793"/>
                  </a:lnTo>
                  <a:lnTo>
                    <a:pt x="81386" y="93793"/>
                  </a:lnTo>
                  <a:lnTo>
                    <a:pt x="81386" y="91724"/>
                  </a:lnTo>
                  <a:lnTo>
                    <a:pt x="81980" y="93793"/>
                  </a:lnTo>
                  <a:lnTo>
                    <a:pt x="81386" y="93793"/>
                  </a:lnTo>
                  <a:lnTo>
                    <a:pt x="81386" y="94482"/>
                  </a:lnTo>
                  <a:lnTo>
                    <a:pt x="81980" y="94482"/>
                  </a:lnTo>
                  <a:lnTo>
                    <a:pt x="83762" y="94482"/>
                  </a:lnTo>
                  <a:lnTo>
                    <a:pt x="83762" y="96551"/>
                  </a:lnTo>
                  <a:lnTo>
                    <a:pt x="86138" y="97241"/>
                  </a:lnTo>
                  <a:lnTo>
                    <a:pt x="89108" y="97241"/>
                  </a:lnTo>
                  <a:lnTo>
                    <a:pt x="90297" y="97241"/>
                  </a:lnTo>
                  <a:lnTo>
                    <a:pt x="91485" y="97241"/>
                  </a:lnTo>
                  <a:lnTo>
                    <a:pt x="95049" y="96551"/>
                  </a:lnTo>
                  <a:lnTo>
                    <a:pt x="95049" y="94482"/>
                  </a:lnTo>
                  <a:lnTo>
                    <a:pt x="99801" y="91724"/>
                  </a:lnTo>
                  <a:lnTo>
                    <a:pt x="102178" y="89655"/>
                  </a:lnTo>
                  <a:lnTo>
                    <a:pt x="102178" y="88965"/>
                  </a:lnTo>
                  <a:lnTo>
                    <a:pt x="102772" y="88275"/>
                  </a:lnTo>
                  <a:lnTo>
                    <a:pt x="102772" y="86896"/>
                  </a:lnTo>
                  <a:lnTo>
                    <a:pt x="104554" y="85517"/>
                  </a:lnTo>
                  <a:lnTo>
                    <a:pt x="104554" y="84137"/>
                  </a:lnTo>
                  <a:lnTo>
                    <a:pt x="102772" y="84137"/>
                  </a:lnTo>
                  <a:lnTo>
                    <a:pt x="100396" y="84137"/>
                  </a:lnTo>
                  <a:lnTo>
                    <a:pt x="99801" y="84137"/>
                  </a:lnTo>
                  <a:lnTo>
                    <a:pt x="98019" y="82758"/>
                  </a:lnTo>
                  <a:lnTo>
                    <a:pt x="97425" y="81379"/>
                  </a:lnTo>
                  <a:lnTo>
                    <a:pt x="98019" y="78620"/>
                  </a:lnTo>
                  <a:lnTo>
                    <a:pt x="98019" y="77931"/>
                  </a:lnTo>
                  <a:lnTo>
                    <a:pt x="98019" y="75862"/>
                  </a:lnTo>
                  <a:lnTo>
                    <a:pt x="96237" y="75172"/>
                  </a:lnTo>
                  <a:lnTo>
                    <a:pt x="95049" y="73103"/>
                  </a:lnTo>
                  <a:lnTo>
                    <a:pt x="97425" y="72413"/>
                  </a:lnTo>
                  <a:lnTo>
                    <a:pt x="99801" y="69655"/>
                  </a:lnTo>
                  <a:lnTo>
                    <a:pt x="99801" y="68965"/>
                  </a:lnTo>
                  <a:lnTo>
                    <a:pt x="98019" y="66896"/>
                  </a:lnTo>
                  <a:lnTo>
                    <a:pt x="97425" y="64137"/>
                  </a:lnTo>
                  <a:lnTo>
                    <a:pt x="98019" y="63448"/>
                  </a:lnTo>
                  <a:lnTo>
                    <a:pt x="98019" y="62068"/>
                  </a:lnTo>
                  <a:lnTo>
                    <a:pt x="97425" y="60689"/>
                  </a:lnTo>
                  <a:lnTo>
                    <a:pt x="97425" y="57931"/>
                  </a:lnTo>
                  <a:lnTo>
                    <a:pt x="96237" y="56551"/>
                  </a:lnTo>
                  <a:lnTo>
                    <a:pt x="95049" y="56551"/>
                  </a:lnTo>
                  <a:lnTo>
                    <a:pt x="93861" y="56551"/>
                  </a:lnTo>
                  <a:lnTo>
                    <a:pt x="92673" y="56551"/>
                  </a:lnTo>
                  <a:lnTo>
                    <a:pt x="92673" y="57931"/>
                  </a:lnTo>
                  <a:lnTo>
                    <a:pt x="91485" y="59310"/>
                  </a:lnTo>
                  <a:lnTo>
                    <a:pt x="89108" y="60689"/>
                  </a:lnTo>
                  <a:lnTo>
                    <a:pt x="90297" y="57931"/>
                  </a:lnTo>
                  <a:lnTo>
                    <a:pt x="90297" y="55172"/>
                  </a:lnTo>
                  <a:lnTo>
                    <a:pt x="91485" y="53793"/>
                  </a:lnTo>
                  <a:lnTo>
                    <a:pt x="92673" y="52413"/>
                  </a:lnTo>
                  <a:lnTo>
                    <a:pt x="93861" y="51034"/>
                  </a:lnTo>
                  <a:lnTo>
                    <a:pt x="96237" y="48275"/>
                  </a:lnTo>
                  <a:lnTo>
                    <a:pt x="99801" y="44827"/>
                  </a:lnTo>
                  <a:lnTo>
                    <a:pt x="98019" y="44827"/>
                  </a:lnTo>
                  <a:lnTo>
                    <a:pt x="98019" y="43448"/>
                  </a:lnTo>
                  <a:lnTo>
                    <a:pt x="99801" y="43448"/>
                  </a:lnTo>
                  <a:lnTo>
                    <a:pt x="100396" y="44827"/>
                  </a:lnTo>
                  <a:lnTo>
                    <a:pt x="102178" y="43448"/>
                  </a:lnTo>
                  <a:lnTo>
                    <a:pt x="102772" y="43448"/>
                  </a:lnTo>
                  <a:lnTo>
                    <a:pt x="104554" y="42068"/>
                  </a:lnTo>
                  <a:lnTo>
                    <a:pt x="102772" y="42068"/>
                  </a:lnTo>
                  <a:lnTo>
                    <a:pt x="102772" y="41379"/>
                  </a:lnTo>
                  <a:lnTo>
                    <a:pt x="102772" y="39310"/>
                  </a:lnTo>
                  <a:lnTo>
                    <a:pt x="104554" y="36551"/>
                  </a:lnTo>
                  <a:lnTo>
                    <a:pt x="105148" y="33103"/>
                  </a:lnTo>
                  <a:lnTo>
                    <a:pt x="105742" y="29655"/>
                  </a:lnTo>
                  <a:lnTo>
                    <a:pt x="109900" y="24827"/>
                  </a:lnTo>
                  <a:lnTo>
                    <a:pt x="108118" y="24827"/>
                  </a:lnTo>
                  <a:lnTo>
                    <a:pt x="105742" y="24827"/>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6" name="Shape 926"/>
            <p:cNvSpPr/>
            <p:nvPr/>
          </p:nvSpPr>
          <p:spPr>
            <a:xfrm>
              <a:off x="4554537" y="2121005"/>
              <a:ext cx="249237" cy="260350"/>
            </a:xfrm>
            <a:custGeom>
              <a:avLst/>
              <a:gdLst/>
              <a:ahLst/>
              <a:cxnLst/>
              <a:rect l="0" t="0" r="0" b="0"/>
              <a:pathLst>
                <a:path w="120000" h="120000" extrusionOk="0">
                  <a:moveTo>
                    <a:pt x="118750" y="61200"/>
                  </a:moveTo>
                  <a:cubicBezTo>
                    <a:pt x="118750" y="58800"/>
                    <a:pt x="118750" y="58800"/>
                    <a:pt x="118750" y="58800"/>
                  </a:cubicBezTo>
                  <a:cubicBezTo>
                    <a:pt x="118750" y="55200"/>
                    <a:pt x="118750" y="55200"/>
                    <a:pt x="118750" y="55200"/>
                  </a:cubicBezTo>
                  <a:cubicBezTo>
                    <a:pt x="117500" y="52800"/>
                    <a:pt x="117500" y="52800"/>
                    <a:pt x="117500" y="52800"/>
                  </a:cubicBezTo>
                  <a:cubicBezTo>
                    <a:pt x="115000" y="52800"/>
                    <a:pt x="115000" y="52800"/>
                    <a:pt x="115000" y="52800"/>
                  </a:cubicBezTo>
                  <a:cubicBezTo>
                    <a:pt x="115000" y="50400"/>
                    <a:pt x="115000" y="50400"/>
                    <a:pt x="115000" y="50400"/>
                  </a:cubicBezTo>
                  <a:cubicBezTo>
                    <a:pt x="113750" y="50400"/>
                    <a:pt x="113750" y="50400"/>
                    <a:pt x="113750" y="50400"/>
                  </a:cubicBezTo>
                  <a:cubicBezTo>
                    <a:pt x="113750" y="48000"/>
                    <a:pt x="113750" y="48000"/>
                    <a:pt x="113750" y="48000"/>
                  </a:cubicBezTo>
                  <a:cubicBezTo>
                    <a:pt x="115000" y="46800"/>
                    <a:pt x="115000" y="46800"/>
                    <a:pt x="115000" y="46800"/>
                  </a:cubicBezTo>
                  <a:cubicBezTo>
                    <a:pt x="115000" y="43200"/>
                    <a:pt x="115000" y="43200"/>
                    <a:pt x="115000" y="43200"/>
                  </a:cubicBezTo>
                  <a:cubicBezTo>
                    <a:pt x="113750" y="40800"/>
                    <a:pt x="113750" y="40800"/>
                    <a:pt x="113750" y="40800"/>
                  </a:cubicBezTo>
                  <a:cubicBezTo>
                    <a:pt x="113750" y="39600"/>
                    <a:pt x="113750" y="39600"/>
                    <a:pt x="113750" y="39600"/>
                  </a:cubicBezTo>
                  <a:cubicBezTo>
                    <a:pt x="113750" y="38400"/>
                    <a:pt x="113750" y="38400"/>
                    <a:pt x="113750" y="38400"/>
                  </a:cubicBezTo>
                  <a:cubicBezTo>
                    <a:pt x="113750" y="36000"/>
                    <a:pt x="113750" y="36000"/>
                    <a:pt x="113750" y="36000"/>
                  </a:cubicBezTo>
                  <a:cubicBezTo>
                    <a:pt x="111250" y="34800"/>
                    <a:pt x="111250" y="34800"/>
                    <a:pt x="111250" y="34800"/>
                  </a:cubicBezTo>
                  <a:cubicBezTo>
                    <a:pt x="107500" y="32400"/>
                    <a:pt x="107500" y="32400"/>
                    <a:pt x="107500" y="32400"/>
                  </a:cubicBezTo>
                  <a:cubicBezTo>
                    <a:pt x="106250" y="31200"/>
                    <a:pt x="106250" y="31200"/>
                    <a:pt x="106250" y="31200"/>
                  </a:cubicBezTo>
                  <a:cubicBezTo>
                    <a:pt x="110000" y="27600"/>
                    <a:pt x="110000" y="27600"/>
                    <a:pt x="110000" y="27600"/>
                  </a:cubicBezTo>
                  <a:cubicBezTo>
                    <a:pt x="110000" y="25200"/>
                    <a:pt x="110000" y="25200"/>
                    <a:pt x="110000" y="25200"/>
                  </a:cubicBezTo>
                  <a:cubicBezTo>
                    <a:pt x="110000" y="24000"/>
                    <a:pt x="110000" y="24000"/>
                    <a:pt x="110000" y="24000"/>
                  </a:cubicBezTo>
                  <a:cubicBezTo>
                    <a:pt x="107500" y="20400"/>
                    <a:pt x="107500" y="20400"/>
                    <a:pt x="107500" y="20400"/>
                  </a:cubicBezTo>
                  <a:cubicBezTo>
                    <a:pt x="106250" y="19200"/>
                    <a:pt x="106250" y="19200"/>
                    <a:pt x="106250" y="19200"/>
                  </a:cubicBezTo>
                  <a:cubicBezTo>
                    <a:pt x="105000" y="16800"/>
                    <a:pt x="105000" y="16800"/>
                    <a:pt x="105000" y="16800"/>
                  </a:cubicBezTo>
                  <a:cubicBezTo>
                    <a:pt x="102500" y="15600"/>
                    <a:pt x="102500" y="15600"/>
                    <a:pt x="102500" y="15600"/>
                  </a:cubicBezTo>
                  <a:cubicBezTo>
                    <a:pt x="101250" y="13200"/>
                    <a:pt x="101250" y="13200"/>
                    <a:pt x="101250" y="13200"/>
                  </a:cubicBezTo>
                  <a:cubicBezTo>
                    <a:pt x="101250" y="12000"/>
                    <a:pt x="101250" y="12000"/>
                    <a:pt x="101250" y="12000"/>
                  </a:cubicBezTo>
                  <a:cubicBezTo>
                    <a:pt x="98750" y="12000"/>
                    <a:pt x="98750" y="12000"/>
                    <a:pt x="98750" y="12000"/>
                  </a:cubicBezTo>
                  <a:cubicBezTo>
                    <a:pt x="97500" y="13200"/>
                    <a:pt x="97500" y="13200"/>
                    <a:pt x="97500" y="13200"/>
                  </a:cubicBezTo>
                  <a:cubicBezTo>
                    <a:pt x="95000" y="10800"/>
                    <a:pt x="95000" y="10800"/>
                    <a:pt x="95000" y="10800"/>
                  </a:cubicBezTo>
                  <a:cubicBezTo>
                    <a:pt x="92500" y="8400"/>
                    <a:pt x="92500" y="8400"/>
                    <a:pt x="92500" y="8400"/>
                  </a:cubicBezTo>
                  <a:cubicBezTo>
                    <a:pt x="90000" y="8400"/>
                    <a:pt x="90000" y="8400"/>
                    <a:pt x="90000" y="8400"/>
                  </a:cubicBezTo>
                  <a:cubicBezTo>
                    <a:pt x="86250" y="7200"/>
                    <a:pt x="86250" y="7200"/>
                    <a:pt x="86250" y="7200"/>
                  </a:cubicBezTo>
                  <a:cubicBezTo>
                    <a:pt x="82500" y="8400"/>
                    <a:pt x="82500" y="8400"/>
                    <a:pt x="82500" y="8400"/>
                  </a:cubicBezTo>
                  <a:cubicBezTo>
                    <a:pt x="81250" y="10800"/>
                    <a:pt x="81250" y="10800"/>
                    <a:pt x="81250" y="10800"/>
                  </a:cubicBezTo>
                  <a:cubicBezTo>
                    <a:pt x="78750" y="13200"/>
                    <a:pt x="78750" y="13200"/>
                    <a:pt x="78750" y="13200"/>
                  </a:cubicBezTo>
                  <a:cubicBezTo>
                    <a:pt x="78750" y="12000"/>
                    <a:pt x="78750" y="12000"/>
                    <a:pt x="78750" y="12000"/>
                  </a:cubicBezTo>
                  <a:cubicBezTo>
                    <a:pt x="77500" y="12000"/>
                    <a:pt x="77500" y="12000"/>
                    <a:pt x="77500" y="12000"/>
                  </a:cubicBezTo>
                  <a:cubicBezTo>
                    <a:pt x="72500" y="13200"/>
                    <a:pt x="72500" y="13200"/>
                    <a:pt x="72500" y="13200"/>
                  </a:cubicBezTo>
                  <a:cubicBezTo>
                    <a:pt x="73750" y="13200"/>
                    <a:pt x="73750" y="13200"/>
                    <a:pt x="73750" y="13200"/>
                  </a:cubicBezTo>
                  <a:cubicBezTo>
                    <a:pt x="72500" y="15600"/>
                    <a:pt x="72500" y="15600"/>
                    <a:pt x="72500" y="15600"/>
                  </a:cubicBezTo>
                  <a:cubicBezTo>
                    <a:pt x="66250" y="13200"/>
                    <a:pt x="66250" y="13200"/>
                    <a:pt x="66250" y="13200"/>
                  </a:cubicBezTo>
                  <a:cubicBezTo>
                    <a:pt x="65000" y="13200"/>
                    <a:pt x="65000" y="13200"/>
                    <a:pt x="65000" y="13200"/>
                  </a:cubicBezTo>
                  <a:cubicBezTo>
                    <a:pt x="65000" y="15600"/>
                    <a:pt x="65000" y="15600"/>
                    <a:pt x="65000" y="15600"/>
                  </a:cubicBezTo>
                  <a:cubicBezTo>
                    <a:pt x="63750" y="13200"/>
                    <a:pt x="63750" y="13200"/>
                    <a:pt x="63750" y="13200"/>
                  </a:cubicBezTo>
                  <a:cubicBezTo>
                    <a:pt x="66250" y="12000"/>
                    <a:pt x="66250" y="12000"/>
                    <a:pt x="66250" y="12000"/>
                  </a:cubicBezTo>
                  <a:cubicBezTo>
                    <a:pt x="66250" y="8400"/>
                    <a:pt x="66250" y="8400"/>
                    <a:pt x="66250" y="8400"/>
                  </a:cubicBezTo>
                  <a:cubicBezTo>
                    <a:pt x="63750" y="8400"/>
                    <a:pt x="63750" y="8400"/>
                    <a:pt x="63750" y="8400"/>
                  </a:cubicBezTo>
                  <a:cubicBezTo>
                    <a:pt x="61250" y="8400"/>
                    <a:pt x="61250" y="8400"/>
                    <a:pt x="61250" y="8400"/>
                  </a:cubicBezTo>
                  <a:cubicBezTo>
                    <a:pt x="57500" y="8400"/>
                    <a:pt x="57500" y="8400"/>
                    <a:pt x="57500" y="8400"/>
                  </a:cubicBezTo>
                  <a:cubicBezTo>
                    <a:pt x="56250" y="8400"/>
                    <a:pt x="56250" y="8400"/>
                    <a:pt x="56250" y="8400"/>
                  </a:cubicBezTo>
                  <a:cubicBezTo>
                    <a:pt x="56250" y="7200"/>
                    <a:pt x="56250" y="7200"/>
                    <a:pt x="56250" y="7200"/>
                  </a:cubicBezTo>
                  <a:cubicBezTo>
                    <a:pt x="52500" y="7200"/>
                    <a:pt x="52500" y="7200"/>
                    <a:pt x="52500" y="7200"/>
                  </a:cubicBezTo>
                  <a:cubicBezTo>
                    <a:pt x="53750" y="4800"/>
                    <a:pt x="53750" y="4800"/>
                    <a:pt x="53750" y="4800"/>
                  </a:cubicBezTo>
                  <a:cubicBezTo>
                    <a:pt x="52500" y="3600"/>
                    <a:pt x="52500" y="3600"/>
                    <a:pt x="52500" y="3600"/>
                  </a:cubicBezTo>
                  <a:cubicBezTo>
                    <a:pt x="48750" y="1200"/>
                    <a:pt x="48750" y="1200"/>
                    <a:pt x="48750" y="1200"/>
                  </a:cubicBezTo>
                  <a:cubicBezTo>
                    <a:pt x="43750" y="1200"/>
                    <a:pt x="43750" y="1200"/>
                    <a:pt x="43750" y="1200"/>
                  </a:cubicBezTo>
                  <a:cubicBezTo>
                    <a:pt x="38750" y="0"/>
                    <a:pt x="38750" y="0"/>
                    <a:pt x="38750" y="0"/>
                  </a:cubicBezTo>
                  <a:cubicBezTo>
                    <a:pt x="36250" y="0"/>
                    <a:pt x="36250" y="0"/>
                    <a:pt x="36250" y="0"/>
                  </a:cubicBezTo>
                  <a:cubicBezTo>
                    <a:pt x="38750" y="3600"/>
                    <a:pt x="38750" y="3600"/>
                    <a:pt x="38750" y="3600"/>
                  </a:cubicBezTo>
                  <a:cubicBezTo>
                    <a:pt x="40000" y="4800"/>
                    <a:pt x="40000" y="4800"/>
                    <a:pt x="40000" y="4800"/>
                  </a:cubicBezTo>
                  <a:cubicBezTo>
                    <a:pt x="40000" y="7200"/>
                    <a:pt x="40000" y="7200"/>
                    <a:pt x="40000" y="7200"/>
                  </a:cubicBezTo>
                  <a:cubicBezTo>
                    <a:pt x="38750" y="8400"/>
                    <a:pt x="38750" y="8400"/>
                    <a:pt x="38750" y="8400"/>
                  </a:cubicBezTo>
                  <a:cubicBezTo>
                    <a:pt x="36250" y="10800"/>
                    <a:pt x="36250" y="10800"/>
                    <a:pt x="36250" y="10800"/>
                  </a:cubicBezTo>
                  <a:cubicBezTo>
                    <a:pt x="38750" y="10800"/>
                    <a:pt x="38750" y="10800"/>
                    <a:pt x="38750" y="10800"/>
                  </a:cubicBezTo>
                  <a:cubicBezTo>
                    <a:pt x="40000" y="12000"/>
                    <a:pt x="40000" y="12000"/>
                    <a:pt x="40000" y="12000"/>
                  </a:cubicBezTo>
                  <a:cubicBezTo>
                    <a:pt x="41250" y="13200"/>
                    <a:pt x="41250" y="13200"/>
                    <a:pt x="41250" y="13200"/>
                  </a:cubicBezTo>
                  <a:cubicBezTo>
                    <a:pt x="40000" y="13200"/>
                    <a:pt x="40000" y="13200"/>
                    <a:pt x="40000" y="13200"/>
                  </a:cubicBezTo>
                  <a:cubicBezTo>
                    <a:pt x="40000" y="15600"/>
                    <a:pt x="40000" y="15600"/>
                    <a:pt x="40000" y="15600"/>
                  </a:cubicBezTo>
                  <a:cubicBezTo>
                    <a:pt x="41250" y="15600"/>
                    <a:pt x="41250" y="15600"/>
                    <a:pt x="41250" y="15600"/>
                  </a:cubicBezTo>
                  <a:cubicBezTo>
                    <a:pt x="43750" y="16800"/>
                    <a:pt x="43750" y="16800"/>
                    <a:pt x="43750" y="16800"/>
                  </a:cubicBezTo>
                  <a:cubicBezTo>
                    <a:pt x="41250" y="16800"/>
                    <a:pt x="41250" y="16800"/>
                    <a:pt x="41250" y="16800"/>
                  </a:cubicBezTo>
                  <a:cubicBezTo>
                    <a:pt x="38750" y="16800"/>
                    <a:pt x="38750" y="16800"/>
                    <a:pt x="38750" y="16800"/>
                  </a:cubicBezTo>
                  <a:cubicBezTo>
                    <a:pt x="36250" y="16800"/>
                    <a:pt x="36250" y="16800"/>
                    <a:pt x="36250" y="16800"/>
                  </a:cubicBezTo>
                  <a:cubicBezTo>
                    <a:pt x="35000" y="16800"/>
                    <a:pt x="35000" y="16800"/>
                    <a:pt x="35000" y="16800"/>
                  </a:cubicBezTo>
                  <a:cubicBezTo>
                    <a:pt x="35000" y="19200"/>
                    <a:pt x="35000" y="19200"/>
                    <a:pt x="35000" y="19200"/>
                  </a:cubicBezTo>
                  <a:cubicBezTo>
                    <a:pt x="35000" y="22800"/>
                    <a:pt x="35000" y="22800"/>
                    <a:pt x="35000" y="22800"/>
                  </a:cubicBezTo>
                  <a:cubicBezTo>
                    <a:pt x="32500" y="20400"/>
                    <a:pt x="32500" y="20400"/>
                    <a:pt x="32500" y="20400"/>
                  </a:cubicBezTo>
                  <a:cubicBezTo>
                    <a:pt x="31250" y="20400"/>
                    <a:pt x="31250" y="20400"/>
                    <a:pt x="31250" y="20400"/>
                  </a:cubicBezTo>
                  <a:cubicBezTo>
                    <a:pt x="31250" y="22800"/>
                    <a:pt x="31250" y="22800"/>
                    <a:pt x="31250" y="22800"/>
                  </a:cubicBezTo>
                  <a:cubicBezTo>
                    <a:pt x="28750" y="22800"/>
                    <a:pt x="28750" y="22800"/>
                    <a:pt x="28750" y="22800"/>
                  </a:cubicBezTo>
                  <a:cubicBezTo>
                    <a:pt x="28750" y="20400"/>
                    <a:pt x="28750" y="20400"/>
                    <a:pt x="28750" y="20400"/>
                  </a:cubicBezTo>
                  <a:cubicBezTo>
                    <a:pt x="27500" y="19200"/>
                    <a:pt x="27500" y="19200"/>
                    <a:pt x="27500" y="19200"/>
                  </a:cubicBezTo>
                  <a:cubicBezTo>
                    <a:pt x="20000" y="19200"/>
                    <a:pt x="20000" y="19200"/>
                    <a:pt x="20000" y="19200"/>
                  </a:cubicBezTo>
                  <a:cubicBezTo>
                    <a:pt x="16250" y="20400"/>
                    <a:pt x="16250" y="20400"/>
                    <a:pt x="16250" y="20400"/>
                  </a:cubicBezTo>
                  <a:cubicBezTo>
                    <a:pt x="15000" y="24000"/>
                    <a:pt x="15000" y="24000"/>
                    <a:pt x="15000" y="24000"/>
                  </a:cubicBezTo>
                  <a:cubicBezTo>
                    <a:pt x="18750" y="25200"/>
                    <a:pt x="18750" y="25200"/>
                    <a:pt x="18750" y="25200"/>
                  </a:cubicBezTo>
                  <a:cubicBezTo>
                    <a:pt x="17500" y="27600"/>
                    <a:pt x="17500" y="27600"/>
                    <a:pt x="17500" y="27600"/>
                  </a:cubicBezTo>
                  <a:cubicBezTo>
                    <a:pt x="16250" y="28800"/>
                    <a:pt x="16250" y="28800"/>
                    <a:pt x="16250" y="28800"/>
                  </a:cubicBezTo>
                  <a:cubicBezTo>
                    <a:pt x="16250" y="31200"/>
                    <a:pt x="16250" y="31200"/>
                    <a:pt x="16250" y="31200"/>
                  </a:cubicBezTo>
                  <a:cubicBezTo>
                    <a:pt x="16250" y="34800"/>
                    <a:pt x="16250" y="34800"/>
                    <a:pt x="16250" y="34800"/>
                  </a:cubicBezTo>
                  <a:cubicBezTo>
                    <a:pt x="15000" y="34800"/>
                    <a:pt x="15000" y="34800"/>
                    <a:pt x="15000" y="34800"/>
                  </a:cubicBezTo>
                  <a:cubicBezTo>
                    <a:pt x="15000" y="36000"/>
                    <a:pt x="15000" y="36000"/>
                    <a:pt x="15000" y="36000"/>
                  </a:cubicBezTo>
                  <a:cubicBezTo>
                    <a:pt x="12500" y="36000"/>
                    <a:pt x="12500" y="36000"/>
                    <a:pt x="12500" y="36000"/>
                  </a:cubicBezTo>
                  <a:cubicBezTo>
                    <a:pt x="11250" y="36000"/>
                    <a:pt x="11250" y="36000"/>
                    <a:pt x="11250" y="36000"/>
                  </a:cubicBezTo>
                  <a:cubicBezTo>
                    <a:pt x="11250" y="38400"/>
                    <a:pt x="11250" y="38400"/>
                    <a:pt x="11250" y="38400"/>
                  </a:cubicBezTo>
                  <a:cubicBezTo>
                    <a:pt x="15000" y="39600"/>
                    <a:pt x="15000" y="39600"/>
                    <a:pt x="15000" y="39600"/>
                  </a:cubicBezTo>
                  <a:cubicBezTo>
                    <a:pt x="15000" y="40800"/>
                    <a:pt x="15000" y="40800"/>
                    <a:pt x="15000" y="40800"/>
                  </a:cubicBezTo>
                  <a:cubicBezTo>
                    <a:pt x="12500" y="43200"/>
                    <a:pt x="12500" y="43200"/>
                    <a:pt x="12500" y="43200"/>
                  </a:cubicBezTo>
                  <a:cubicBezTo>
                    <a:pt x="11250" y="44400"/>
                    <a:pt x="11250" y="44400"/>
                    <a:pt x="11250" y="44400"/>
                  </a:cubicBezTo>
                  <a:cubicBezTo>
                    <a:pt x="11250" y="46800"/>
                    <a:pt x="11250" y="46800"/>
                    <a:pt x="11250" y="46800"/>
                  </a:cubicBezTo>
                  <a:cubicBezTo>
                    <a:pt x="10000" y="48000"/>
                    <a:pt x="10000" y="48000"/>
                    <a:pt x="10000" y="48000"/>
                  </a:cubicBezTo>
                  <a:cubicBezTo>
                    <a:pt x="3750" y="46800"/>
                    <a:pt x="3750" y="46800"/>
                    <a:pt x="3750" y="46800"/>
                  </a:cubicBezTo>
                  <a:cubicBezTo>
                    <a:pt x="2500" y="48000"/>
                    <a:pt x="2500" y="48000"/>
                    <a:pt x="2500" y="48000"/>
                  </a:cubicBezTo>
                  <a:cubicBezTo>
                    <a:pt x="0" y="48000"/>
                    <a:pt x="0" y="48000"/>
                    <a:pt x="0" y="48000"/>
                  </a:cubicBezTo>
                  <a:cubicBezTo>
                    <a:pt x="0" y="50400"/>
                    <a:pt x="0" y="50400"/>
                    <a:pt x="0" y="50400"/>
                  </a:cubicBezTo>
                  <a:cubicBezTo>
                    <a:pt x="3750" y="51600"/>
                    <a:pt x="3750" y="51600"/>
                    <a:pt x="3750" y="51600"/>
                  </a:cubicBezTo>
                  <a:cubicBezTo>
                    <a:pt x="3750" y="52800"/>
                    <a:pt x="3750" y="52800"/>
                    <a:pt x="3750" y="52800"/>
                  </a:cubicBezTo>
                  <a:cubicBezTo>
                    <a:pt x="3750" y="56400"/>
                    <a:pt x="3750" y="56400"/>
                    <a:pt x="3750" y="56400"/>
                  </a:cubicBezTo>
                  <a:cubicBezTo>
                    <a:pt x="2500" y="58800"/>
                    <a:pt x="2500" y="58800"/>
                    <a:pt x="2500" y="58800"/>
                  </a:cubicBezTo>
                  <a:cubicBezTo>
                    <a:pt x="0" y="60000"/>
                    <a:pt x="0" y="60000"/>
                    <a:pt x="0" y="60000"/>
                  </a:cubicBezTo>
                  <a:cubicBezTo>
                    <a:pt x="2500" y="62400"/>
                    <a:pt x="2500" y="62400"/>
                    <a:pt x="2500" y="62400"/>
                  </a:cubicBezTo>
                  <a:cubicBezTo>
                    <a:pt x="2500" y="63600"/>
                    <a:pt x="2500" y="63600"/>
                    <a:pt x="2500" y="63600"/>
                  </a:cubicBezTo>
                  <a:cubicBezTo>
                    <a:pt x="2500" y="64800"/>
                    <a:pt x="2500" y="64800"/>
                    <a:pt x="2500" y="64800"/>
                  </a:cubicBezTo>
                  <a:cubicBezTo>
                    <a:pt x="3750" y="67200"/>
                    <a:pt x="3750" y="67200"/>
                    <a:pt x="3750" y="67200"/>
                  </a:cubicBezTo>
                  <a:cubicBezTo>
                    <a:pt x="3750" y="68400"/>
                    <a:pt x="3750" y="68400"/>
                    <a:pt x="3750" y="68400"/>
                  </a:cubicBezTo>
                  <a:cubicBezTo>
                    <a:pt x="6250" y="70800"/>
                    <a:pt x="6250" y="70800"/>
                    <a:pt x="6250" y="70800"/>
                  </a:cubicBezTo>
                  <a:cubicBezTo>
                    <a:pt x="6250" y="72000"/>
                    <a:pt x="6250" y="72000"/>
                    <a:pt x="6250" y="72000"/>
                  </a:cubicBezTo>
                  <a:cubicBezTo>
                    <a:pt x="3750" y="74400"/>
                    <a:pt x="3750" y="74400"/>
                    <a:pt x="3750" y="74400"/>
                  </a:cubicBezTo>
                  <a:cubicBezTo>
                    <a:pt x="2500" y="74400"/>
                    <a:pt x="2500" y="74400"/>
                    <a:pt x="2500" y="74400"/>
                  </a:cubicBezTo>
                  <a:cubicBezTo>
                    <a:pt x="2500" y="75600"/>
                    <a:pt x="2500" y="75600"/>
                    <a:pt x="2500" y="75600"/>
                  </a:cubicBezTo>
                  <a:cubicBezTo>
                    <a:pt x="2500" y="76800"/>
                    <a:pt x="2500" y="76800"/>
                    <a:pt x="2500" y="76800"/>
                  </a:cubicBezTo>
                  <a:cubicBezTo>
                    <a:pt x="6250" y="79200"/>
                    <a:pt x="6250" y="79200"/>
                    <a:pt x="6250" y="79200"/>
                  </a:cubicBezTo>
                  <a:cubicBezTo>
                    <a:pt x="7500" y="80400"/>
                    <a:pt x="7500" y="80400"/>
                    <a:pt x="7500" y="80400"/>
                  </a:cubicBezTo>
                  <a:cubicBezTo>
                    <a:pt x="7500" y="82800"/>
                    <a:pt x="7500" y="82800"/>
                    <a:pt x="7500" y="82800"/>
                  </a:cubicBezTo>
                  <a:cubicBezTo>
                    <a:pt x="6250" y="86400"/>
                    <a:pt x="6250" y="86400"/>
                    <a:pt x="6250" y="86400"/>
                  </a:cubicBezTo>
                  <a:cubicBezTo>
                    <a:pt x="10000" y="87600"/>
                    <a:pt x="10000" y="87600"/>
                    <a:pt x="10000" y="87600"/>
                  </a:cubicBezTo>
                  <a:cubicBezTo>
                    <a:pt x="11250" y="91200"/>
                    <a:pt x="11250" y="91200"/>
                    <a:pt x="11250" y="91200"/>
                  </a:cubicBezTo>
                  <a:cubicBezTo>
                    <a:pt x="12500" y="90000"/>
                    <a:pt x="12500" y="90000"/>
                    <a:pt x="12500" y="90000"/>
                  </a:cubicBezTo>
                  <a:cubicBezTo>
                    <a:pt x="15000" y="90000"/>
                    <a:pt x="15000" y="90000"/>
                    <a:pt x="15000" y="90000"/>
                  </a:cubicBezTo>
                  <a:cubicBezTo>
                    <a:pt x="15000" y="91200"/>
                    <a:pt x="15000" y="91200"/>
                    <a:pt x="15000" y="91200"/>
                  </a:cubicBezTo>
                  <a:cubicBezTo>
                    <a:pt x="16250" y="91200"/>
                    <a:pt x="16250" y="91200"/>
                    <a:pt x="16250" y="91200"/>
                  </a:cubicBezTo>
                  <a:cubicBezTo>
                    <a:pt x="18750" y="91200"/>
                    <a:pt x="18750" y="91200"/>
                    <a:pt x="18750" y="91200"/>
                  </a:cubicBezTo>
                  <a:cubicBezTo>
                    <a:pt x="20000" y="91200"/>
                    <a:pt x="20000" y="91200"/>
                    <a:pt x="20000" y="91200"/>
                  </a:cubicBezTo>
                  <a:cubicBezTo>
                    <a:pt x="22500" y="91200"/>
                    <a:pt x="22500" y="91200"/>
                    <a:pt x="22500" y="91200"/>
                  </a:cubicBezTo>
                  <a:cubicBezTo>
                    <a:pt x="25000" y="92400"/>
                    <a:pt x="25000" y="92400"/>
                    <a:pt x="25000" y="92400"/>
                  </a:cubicBezTo>
                  <a:cubicBezTo>
                    <a:pt x="28750" y="92400"/>
                    <a:pt x="28750" y="92400"/>
                    <a:pt x="28750" y="92400"/>
                  </a:cubicBezTo>
                  <a:cubicBezTo>
                    <a:pt x="31250" y="92400"/>
                    <a:pt x="31250" y="92400"/>
                    <a:pt x="31250" y="92400"/>
                  </a:cubicBezTo>
                  <a:cubicBezTo>
                    <a:pt x="25000" y="98400"/>
                    <a:pt x="25000" y="98400"/>
                    <a:pt x="25000" y="98400"/>
                  </a:cubicBezTo>
                  <a:cubicBezTo>
                    <a:pt x="23750" y="103200"/>
                    <a:pt x="23750" y="103200"/>
                    <a:pt x="23750" y="103200"/>
                  </a:cubicBezTo>
                  <a:cubicBezTo>
                    <a:pt x="22500" y="108000"/>
                    <a:pt x="22500" y="108000"/>
                    <a:pt x="22500" y="108000"/>
                  </a:cubicBezTo>
                  <a:cubicBezTo>
                    <a:pt x="20000" y="111600"/>
                    <a:pt x="20000" y="111600"/>
                    <a:pt x="20000" y="111600"/>
                  </a:cubicBezTo>
                  <a:cubicBezTo>
                    <a:pt x="20000" y="114000"/>
                    <a:pt x="20000" y="114000"/>
                    <a:pt x="20000" y="114000"/>
                  </a:cubicBezTo>
                  <a:cubicBezTo>
                    <a:pt x="20000" y="115200"/>
                    <a:pt x="20000" y="115200"/>
                    <a:pt x="20000" y="115200"/>
                  </a:cubicBezTo>
                  <a:cubicBezTo>
                    <a:pt x="22500" y="115200"/>
                    <a:pt x="22500" y="115200"/>
                    <a:pt x="22500" y="115200"/>
                  </a:cubicBezTo>
                  <a:cubicBezTo>
                    <a:pt x="25000" y="116400"/>
                    <a:pt x="25000" y="116400"/>
                    <a:pt x="25000" y="116400"/>
                  </a:cubicBezTo>
                  <a:cubicBezTo>
                    <a:pt x="28750" y="115200"/>
                    <a:pt x="28750" y="115200"/>
                    <a:pt x="28750" y="115200"/>
                  </a:cubicBezTo>
                  <a:cubicBezTo>
                    <a:pt x="32500" y="115200"/>
                    <a:pt x="32500" y="115200"/>
                    <a:pt x="32500" y="115200"/>
                  </a:cubicBezTo>
                  <a:cubicBezTo>
                    <a:pt x="33750" y="114000"/>
                    <a:pt x="33750" y="114000"/>
                    <a:pt x="33750" y="114000"/>
                  </a:cubicBezTo>
                  <a:cubicBezTo>
                    <a:pt x="32500" y="114000"/>
                    <a:pt x="32500" y="114000"/>
                    <a:pt x="32500" y="114000"/>
                  </a:cubicBezTo>
                  <a:cubicBezTo>
                    <a:pt x="35000" y="114000"/>
                    <a:pt x="35000" y="114000"/>
                    <a:pt x="35000" y="114000"/>
                  </a:cubicBezTo>
                  <a:cubicBezTo>
                    <a:pt x="36250" y="114000"/>
                    <a:pt x="36250" y="114000"/>
                    <a:pt x="36250" y="114000"/>
                  </a:cubicBezTo>
                  <a:cubicBezTo>
                    <a:pt x="41250" y="114000"/>
                    <a:pt x="41250" y="114000"/>
                    <a:pt x="41250" y="114000"/>
                  </a:cubicBezTo>
                  <a:cubicBezTo>
                    <a:pt x="45000" y="115200"/>
                    <a:pt x="45000" y="115200"/>
                    <a:pt x="45000" y="115200"/>
                  </a:cubicBezTo>
                  <a:cubicBezTo>
                    <a:pt x="48750" y="116400"/>
                    <a:pt x="48750" y="116400"/>
                    <a:pt x="48750" y="116400"/>
                  </a:cubicBezTo>
                  <a:cubicBezTo>
                    <a:pt x="51250" y="116400"/>
                    <a:pt x="51250" y="116400"/>
                    <a:pt x="51250" y="116400"/>
                  </a:cubicBezTo>
                  <a:cubicBezTo>
                    <a:pt x="52500" y="116400"/>
                    <a:pt x="52500" y="116400"/>
                    <a:pt x="52500" y="116400"/>
                  </a:cubicBezTo>
                  <a:cubicBezTo>
                    <a:pt x="56250" y="118800"/>
                    <a:pt x="56250" y="118800"/>
                    <a:pt x="56250" y="118800"/>
                  </a:cubicBezTo>
                  <a:cubicBezTo>
                    <a:pt x="56250" y="120000"/>
                    <a:pt x="56250" y="120000"/>
                    <a:pt x="56250" y="120000"/>
                  </a:cubicBezTo>
                  <a:cubicBezTo>
                    <a:pt x="57500" y="120000"/>
                    <a:pt x="57500" y="120000"/>
                    <a:pt x="57500" y="120000"/>
                  </a:cubicBezTo>
                  <a:cubicBezTo>
                    <a:pt x="57500" y="118800"/>
                    <a:pt x="57500" y="118800"/>
                    <a:pt x="57500" y="118800"/>
                  </a:cubicBezTo>
                  <a:cubicBezTo>
                    <a:pt x="60000" y="115200"/>
                    <a:pt x="60000" y="115200"/>
                    <a:pt x="60000" y="115200"/>
                  </a:cubicBezTo>
                  <a:cubicBezTo>
                    <a:pt x="63750" y="116400"/>
                    <a:pt x="63750" y="116400"/>
                    <a:pt x="63750" y="116400"/>
                  </a:cubicBezTo>
                  <a:cubicBezTo>
                    <a:pt x="65000" y="116400"/>
                    <a:pt x="65000" y="116400"/>
                    <a:pt x="65000" y="116400"/>
                  </a:cubicBezTo>
                  <a:cubicBezTo>
                    <a:pt x="66250" y="116400"/>
                    <a:pt x="66250" y="116400"/>
                    <a:pt x="66250" y="116400"/>
                  </a:cubicBezTo>
                  <a:cubicBezTo>
                    <a:pt x="68750" y="118800"/>
                    <a:pt x="68750" y="118800"/>
                    <a:pt x="68750" y="118800"/>
                  </a:cubicBezTo>
                  <a:cubicBezTo>
                    <a:pt x="70000" y="118800"/>
                    <a:pt x="70000" y="118800"/>
                    <a:pt x="70000" y="118800"/>
                  </a:cubicBezTo>
                  <a:cubicBezTo>
                    <a:pt x="71250" y="117600"/>
                    <a:pt x="71250" y="117600"/>
                    <a:pt x="71250" y="117600"/>
                  </a:cubicBezTo>
                  <a:cubicBezTo>
                    <a:pt x="73750" y="116400"/>
                    <a:pt x="73750" y="116400"/>
                    <a:pt x="73750" y="116400"/>
                  </a:cubicBezTo>
                  <a:cubicBezTo>
                    <a:pt x="77500" y="115200"/>
                    <a:pt x="77500" y="115200"/>
                    <a:pt x="77500" y="115200"/>
                  </a:cubicBezTo>
                  <a:cubicBezTo>
                    <a:pt x="82500" y="115200"/>
                    <a:pt x="82500" y="115200"/>
                    <a:pt x="82500" y="115200"/>
                  </a:cubicBezTo>
                  <a:cubicBezTo>
                    <a:pt x="82500" y="114000"/>
                    <a:pt x="82500" y="114000"/>
                    <a:pt x="82500" y="114000"/>
                  </a:cubicBezTo>
                  <a:cubicBezTo>
                    <a:pt x="86250" y="115200"/>
                    <a:pt x="86250" y="115200"/>
                    <a:pt x="86250" y="115200"/>
                  </a:cubicBezTo>
                  <a:cubicBezTo>
                    <a:pt x="87500" y="115200"/>
                    <a:pt x="87500" y="115200"/>
                    <a:pt x="87500" y="115200"/>
                  </a:cubicBezTo>
                  <a:cubicBezTo>
                    <a:pt x="88750" y="115200"/>
                    <a:pt x="88750" y="115200"/>
                    <a:pt x="88750" y="115200"/>
                  </a:cubicBezTo>
                  <a:cubicBezTo>
                    <a:pt x="90000" y="114000"/>
                    <a:pt x="90000" y="114000"/>
                    <a:pt x="90000" y="114000"/>
                  </a:cubicBezTo>
                  <a:cubicBezTo>
                    <a:pt x="90000" y="115200"/>
                    <a:pt x="90000" y="115200"/>
                    <a:pt x="90000" y="115200"/>
                  </a:cubicBezTo>
                  <a:cubicBezTo>
                    <a:pt x="92500" y="116400"/>
                    <a:pt x="92500" y="116400"/>
                    <a:pt x="92500" y="116400"/>
                  </a:cubicBezTo>
                  <a:cubicBezTo>
                    <a:pt x="93750" y="116400"/>
                    <a:pt x="93750" y="116400"/>
                    <a:pt x="93750" y="116400"/>
                  </a:cubicBezTo>
                  <a:cubicBezTo>
                    <a:pt x="93750" y="115200"/>
                    <a:pt x="93750" y="115200"/>
                    <a:pt x="93750" y="115200"/>
                  </a:cubicBezTo>
                  <a:cubicBezTo>
                    <a:pt x="93750" y="114000"/>
                    <a:pt x="93750" y="114000"/>
                    <a:pt x="93750" y="114000"/>
                  </a:cubicBezTo>
                  <a:cubicBezTo>
                    <a:pt x="92500" y="111600"/>
                    <a:pt x="92500" y="111600"/>
                    <a:pt x="92500" y="111600"/>
                  </a:cubicBezTo>
                  <a:cubicBezTo>
                    <a:pt x="92500" y="110400"/>
                    <a:pt x="92500" y="110400"/>
                    <a:pt x="92500" y="110400"/>
                  </a:cubicBezTo>
                  <a:cubicBezTo>
                    <a:pt x="92500" y="108000"/>
                    <a:pt x="92500" y="108000"/>
                    <a:pt x="92500" y="108000"/>
                  </a:cubicBezTo>
                  <a:cubicBezTo>
                    <a:pt x="91250" y="108000"/>
                    <a:pt x="91250" y="108000"/>
                    <a:pt x="91250" y="108000"/>
                  </a:cubicBezTo>
                  <a:cubicBezTo>
                    <a:pt x="92500" y="106800"/>
                    <a:pt x="92500" y="106800"/>
                    <a:pt x="92500" y="106800"/>
                  </a:cubicBezTo>
                  <a:cubicBezTo>
                    <a:pt x="95000" y="104400"/>
                    <a:pt x="95000" y="104400"/>
                    <a:pt x="95000" y="104400"/>
                  </a:cubicBezTo>
                  <a:cubicBezTo>
                    <a:pt x="97500" y="103200"/>
                    <a:pt x="97500" y="103200"/>
                    <a:pt x="97500" y="103200"/>
                  </a:cubicBezTo>
                  <a:cubicBezTo>
                    <a:pt x="98750" y="102000"/>
                    <a:pt x="98750" y="102000"/>
                    <a:pt x="98750" y="102000"/>
                  </a:cubicBezTo>
                  <a:cubicBezTo>
                    <a:pt x="98750" y="99600"/>
                    <a:pt x="98750" y="99600"/>
                    <a:pt x="98750" y="99600"/>
                  </a:cubicBezTo>
                  <a:cubicBezTo>
                    <a:pt x="101250" y="99600"/>
                    <a:pt x="101250" y="99600"/>
                    <a:pt x="101250" y="99600"/>
                  </a:cubicBezTo>
                  <a:cubicBezTo>
                    <a:pt x="101250" y="99600"/>
                    <a:pt x="101250" y="99600"/>
                    <a:pt x="101250" y="99600"/>
                  </a:cubicBezTo>
                  <a:cubicBezTo>
                    <a:pt x="102500" y="99600"/>
                    <a:pt x="102500" y="99600"/>
                    <a:pt x="102500" y="99600"/>
                  </a:cubicBezTo>
                  <a:cubicBezTo>
                    <a:pt x="105000" y="98400"/>
                    <a:pt x="105000" y="98400"/>
                    <a:pt x="105000" y="98400"/>
                  </a:cubicBezTo>
                  <a:cubicBezTo>
                    <a:pt x="102500" y="96000"/>
                    <a:pt x="102500" y="96000"/>
                    <a:pt x="102500" y="96000"/>
                  </a:cubicBezTo>
                  <a:cubicBezTo>
                    <a:pt x="98750" y="92400"/>
                    <a:pt x="98750" y="92400"/>
                    <a:pt x="98750" y="92400"/>
                  </a:cubicBezTo>
                  <a:cubicBezTo>
                    <a:pt x="92500" y="87600"/>
                    <a:pt x="92500" y="87600"/>
                    <a:pt x="92500" y="87600"/>
                  </a:cubicBezTo>
                  <a:cubicBezTo>
                    <a:pt x="88750" y="84000"/>
                    <a:pt x="88750" y="84000"/>
                    <a:pt x="88750" y="84000"/>
                  </a:cubicBezTo>
                  <a:cubicBezTo>
                    <a:pt x="85000" y="80400"/>
                    <a:pt x="85000" y="80400"/>
                    <a:pt x="85000" y="80400"/>
                  </a:cubicBezTo>
                  <a:cubicBezTo>
                    <a:pt x="86250" y="79200"/>
                    <a:pt x="86250" y="79200"/>
                    <a:pt x="86250" y="79200"/>
                  </a:cubicBezTo>
                  <a:cubicBezTo>
                    <a:pt x="85000" y="75600"/>
                    <a:pt x="85000" y="75600"/>
                    <a:pt x="85000" y="75600"/>
                  </a:cubicBezTo>
                  <a:cubicBezTo>
                    <a:pt x="83750" y="74400"/>
                    <a:pt x="83750" y="74400"/>
                    <a:pt x="83750" y="74400"/>
                  </a:cubicBezTo>
                  <a:cubicBezTo>
                    <a:pt x="82500" y="74400"/>
                    <a:pt x="82500" y="74400"/>
                    <a:pt x="82500" y="74400"/>
                  </a:cubicBezTo>
                  <a:cubicBezTo>
                    <a:pt x="83750" y="73200"/>
                    <a:pt x="83750" y="73200"/>
                    <a:pt x="83750" y="73200"/>
                  </a:cubicBezTo>
                  <a:cubicBezTo>
                    <a:pt x="85000" y="72000"/>
                    <a:pt x="85000" y="72000"/>
                    <a:pt x="85000" y="72000"/>
                  </a:cubicBezTo>
                  <a:cubicBezTo>
                    <a:pt x="88750" y="70800"/>
                    <a:pt x="88750" y="70800"/>
                    <a:pt x="88750" y="70800"/>
                  </a:cubicBezTo>
                  <a:cubicBezTo>
                    <a:pt x="93750" y="68400"/>
                    <a:pt x="93750" y="68400"/>
                    <a:pt x="93750" y="68400"/>
                  </a:cubicBezTo>
                  <a:cubicBezTo>
                    <a:pt x="98750" y="67200"/>
                    <a:pt x="98750" y="67200"/>
                    <a:pt x="98750" y="67200"/>
                  </a:cubicBezTo>
                  <a:cubicBezTo>
                    <a:pt x="102500" y="64800"/>
                    <a:pt x="102500" y="64800"/>
                    <a:pt x="102500" y="64800"/>
                  </a:cubicBezTo>
                  <a:cubicBezTo>
                    <a:pt x="108750" y="62400"/>
                    <a:pt x="108750" y="62400"/>
                    <a:pt x="108750" y="62400"/>
                  </a:cubicBezTo>
                  <a:cubicBezTo>
                    <a:pt x="110000" y="62400"/>
                    <a:pt x="110000" y="62400"/>
                    <a:pt x="110000" y="62400"/>
                  </a:cubicBezTo>
                  <a:cubicBezTo>
                    <a:pt x="111250" y="60000"/>
                    <a:pt x="111250" y="60000"/>
                    <a:pt x="111250" y="60000"/>
                  </a:cubicBezTo>
                  <a:cubicBezTo>
                    <a:pt x="111250" y="60000"/>
                    <a:pt x="111250" y="60000"/>
                    <a:pt x="111250" y="60000"/>
                  </a:cubicBezTo>
                  <a:cubicBezTo>
                    <a:pt x="113750" y="62400"/>
                    <a:pt x="113750" y="62400"/>
                    <a:pt x="113750" y="62400"/>
                  </a:cubicBezTo>
                  <a:cubicBezTo>
                    <a:pt x="113750" y="63600"/>
                    <a:pt x="113750" y="63600"/>
                    <a:pt x="113750" y="63600"/>
                  </a:cubicBezTo>
                  <a:cubicBezTo>
                    <a:pt x="115000" y="63600"/>
                    <a:pt x="115000" y="63600"/>
                    <a:pt x="115000" y="63600"/>
                  </a:cubicBezTo>
                  <a:cubicBezTo>
                    <a:pt x="117500" y="63600"/>
                    <a:pt x="117500" y="63600"/>
                    <a:pt x="117500" y="63600"/>
                  </a:cubicBezTo>
                  <a:cubicBezTo>
                    <a:pt x="118750" y="62400"/>
                    <a:pt x="118750" y="62400"/>
                    <a:pt x="118750" y="62400"/>
                  </a:cubicBezTo>
                  <a:cubicBezTo>
                    <a:pt x="120000" y="62400"/>
                    <a:pt x="120000" y="62400"/>
                    <a:pt x="120000" y="62400"/>
                  </a:cubicBezTo>
                  <a:lnTo>
                    <a:pt x="118750" y="61200"/>
                  </a:lnTo>
                  <a:close/>
                  <a:moveTo>
                    <a:pt x="82500" y="10800"/>
                  </a:moveTo>
                  <a:cubicBezTo>
                    <a:pt x="85000" y="8400"/>
                    <a:pt x="85000" y="8400"/>
                    <a:pt x="85000" y="8400"/>
                  </a:cubicBezTo>
                  <a:cubicBezTo>
                    <a:pt x="86250" y="8400"/>
                    <a:pt x="86250" y="8400"/>
                    <a:pt x="86250" y="8400"/>
                  </a:cubicBezTo>
                  <a:lnTo>
                    <a:pt x="82500" y="10800"/>
                  </a:lnTo>
                  <a:close/>
                  <a:moveTo>
                    <a:pt x="97500" y="8400"/>
                  </a:moveTo>
                  <a:cubicBezTo>
                    <a:pt x="98750" y="8400"/>
                    <a:pt x="98750" y="8400"/>
                    <a:pt x="98750" y="8400"/>
                  </a:cubicBezTo>
                  <a:cubicBezTo>
                    <a:pt x="100000" y="8400"/>
                    <a:pt x="100000" y="8400"/>
                    <a:pt x="100000" y="8400"/>
                  </a:cubicBezTo>
                  <a:cubicBezTo>
                    <a:pt x="100000" y="7200"/>
                    <a:pt x="100000" y="7200"/>
                    <a:pt x="100000" y="7200"/>
                  </a:cubicBezTo>
                  <a:cubicBezTo>
                    <a:pt x="100000" y="4800"/>
                    <a:pt x="100000" y="4800"/>
                    <a:pt x="100000" y="4800"/>
                  </a:cubicBezTo>
                  <a:cubicBezTo>
                    <a:pt x="100000" y="3600"/>
                    <a:pt x="100000" y="3600"/>
                    <a:pt x="100000" y="3600"/>
                  </a:cubicBezTo>
                  <a:cubicBezTo>
                    <a:pt x="98750" y="2400"/>
                    <a:pt x="98750" y="2400"/>
                    <a:pt x="98750" y="2400"/>
                  </a:cubicBezTo>
                  <a:cubicBezTo>
                    <a:pt x="97500" y="2400"/>
                    <a:pt x="97500" y="2400"/>
                    <a:pt x="97500" y="2400"/>
                  </a:cubicBezTo>
                  <a:cubicBezTo>
                    <a:pt x="97500" y="1200"/>
                    <a:pt x="97500" y="1200"/>
                    <a:pt x="97500" y="1200"/>
                  </a:cubicBezTo>
                  <a:cubicBezTo>
                    <a:pt x="96250" y="1200"/>
                    <a:pt x="96250" y="1200"/>
                    <a:pt x="96250" y="1200"/>
                  </a:cubicBezTo>
                  <a:cubicBezTo>
                    <a:pt x="95000" y="1200"/>
                    <a:pt x="95000" y="1200"/>
                    <a:pt x="95000" y="1200"/>
                  </a:cubicBezTo>
                  <a:cubicBezTo>
                    <a:pt x="96250" y="2400"/>
                    <a:pt x="96250" y="2400"/>
                    <a:pt x="96250" y="2400"/>
                  </a:cubicBezTo>
                  <a:cubicBezTo>
                    <a:pt x="97500" y="3600"/>
                    <a:pt x="97500" y="3600"/>
                    <a:pt x="97500" y="3600"/>
                  </a:cubicBezTo>
                  <a:cubicBezTo>
                    <a:pt x="97500" y="4800"/>
                    <a:pt x="97500" y="4800"/>
                    <a:pt x="97500" y="4800"/>
                  </a:cubicBezTo>
                  <a:cubicBezTo>
                    <a:pt x="95000" y="3600"/>
                    <a:pt x="95000" y="3600"/>
                    <a:pt x="95000" y="3600"/>
                  </a:cubicBezTo>
                  <a:cubicBezTo>
                    <a:pt x="93750" y="3600"/>
                    <a:pt x="93750" y="3600"/>
                    <a:pt x="93750" y="3600"/>
                  </a:cubicBezTo>
                  <a:cubicBezTo>
                    <a:pt x="95000" y="6000"/>
                    <a:pt x="95000" y="6000"/>
                    <a:pt x="95000" y="6000"/>
                  </a:cubicBezTo>
                  <a:cubicBezTo>
                    <a:pt x="93750" y="6000"/>
                    <a:pt x="93750" y="6000"/>
                    <a:pt x="93750" y="6000"/>
                  </a:cubicBezTo>
                  <a:cubicBezTo>
                    <a:pt x="93750" y="7200"/>
                    <a:pt x="93750" y="7200"/>
                    <a:pt x="93750" y="7200"/>
                  </a:cubicBezTo>
                  <a:cubicBezTo>
                    <a:pt x="95000" y="8400"/>
                    <a:pt x="95000" y="8400"/>
                    <a:pt x="95000" y="8400"/>
                  </a:cubicBezTo>
                  <a:cubicBezTo>
                    <a:pt x="97500" y="8400"/>
                    <a:pt x="97500" y="8400"/>
                    <a:pt x="97500" y="8400"/>
                  </a:cubicBez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7" name="Shape 927"/>
            <p:cNvSpPr/>
            <p:nvPr/>
          </p:nvSpPr>
          <p:spPr>
            <a:xfrm>
              <a:off x="4462462" y="2235303"/>
              <a:ext cx="103186" cy="68263"/>
            </a:xfrm>
            <a:custGeom>
              <a:avLst/>
              <a:gdLst/>
              <a:ahLst/>
              <a:cxnLst/>
              <a:rect l="0" t="0" r="0" b="0"/>
              <a:pathLst>
                <a:path w="120000" h="120000" extrusionOk="0">
                  <a:moveTo>
                    <a:pt x="3000" y="36923"/>
                  </a:moveTo>
                  <a:cubicBezTo>
                    <a:pt x="3000" y="41538"/>
                    <a:pt x="3000" y="41538"/>
                    <a:pt x="3000" y="41538"/>
                  </a:cubicBezTo>
                  <a:cubicBezTo>
                    <a:pt x="6000" y="46153"/>
                    <a:pt x="6000" y="46153"/>
                    <a:pt x="6000" y="46153"/>
                  </a:cubicBezTo>
                  <a:cubicBezTo>
                    <a:pt x="21000" y="55384"/>
                    <a:pt x="21000" y="55384"/>
                    <a:pt x="21000" y="55384"/>
                  </a:cubicBezTo>
                  <a:cubicBezTo>
                    <a:pt x="24000" y="60000"/>
                    <a:pt x="24000" y="60000"/>
                    <a:pt x="24000" y="60000"/>
                  </a:cubicBezTo>
                  <a:cubicBezTo>
                    <a:pt x="30000" y="60000"/>
                    <a:pt x="30000" y="60000"/>
                    <a:pt x="30000" y="60000"/>
                  </a:cubicBezTo>
                  <a:cubicBezTo>
                    <a:pt x="33000" y="69230"/>
                    <a:pt x="33000" y="69230"/>
                    <a:pt x="33000" y="69230"/>
                  </a:cubicBezTo>
                  <a:cubicBezTo>
                    <a:pt x="36000" y="73846"/>
                    <a:pt x="36000" y="73846"/>
                    <a:pt x="36000" y="73846"/>
                  </a:cubicBezTo>
                  <a:cubicBezTo>
                    <a:pt x="42000" y="73846"/>
                    <a:pt x="42000" y="73846"/>
                    <a:pt x="42000" y="73846"/>
                  </a:cubicBezTo>
                  <a:cubicBezTo>
                    <a:pt x="45000" y="73846"/>
                    <a:pt x="45000" y="73846"/>
                    <a:pt x="45000" y="73846"/>
                  </a:cubicBezTo>
                  <a:cubicBezTo>
                    <a:pt x="51000" y="73846"/>
                    <a:pt x="51000" y="73846"/>
                    <a:pt x="51000" y="73846"/>
                  </a:cubicBezTo>
                  <a:cubicBezTo>
                    <a:pt x="51000" y="83076"/>
                    <a:pt x="51000" y="83076"/>
                    <a:pt x="51000" y="83076"/>
                  </a:cubicBezTo>
                  <a:cubicBezTo>
                    <a:pt x="51000" y="92307"/>
                    <a:pt x="51000" y="92307"/>
                    <a:pt x="51000" y="92307"/>
                  </a:cubicBezTo>
                  <a:cubicBezTo>
                    <a:pt x="54000" y="92307"/>
                    <a:pt x="54000" y="92307"/>
                    <a:pt x="54000" y="92307"/>
                  </a:cubicBezTo>
                  <a:cubicBezTo>
                    <a:pt x="60000" y="92307"/>
                    <a:pt x="60000" y="92307"/>
                    <a:pt x="60000" y="92307"/>
                  </a:cubicBezTo>
                  <a:cubicBezTo>
                    <a:pt x="63000" y="92307"/>
                    <a:pt x="63000" y="92307"/>
                    <a:pt x="63000" y="92307"/>
                  </a:cubicBezTo>
                  <a:cubicBezTo>
                    <a:pt x="72000" y="83076"/>
                    <a:pt x="72000" y="83076"/>
                    <a:pt x="72000" y="83076"/>
                  </a:cubicBezTo>
                  <a:cubicBezTo>
                    <a:pt x="72000" y="92307"/>
                    <a:pt x="72000" y="92307"/>
                    <a:pt x="72000" y="92307"/>
                  </a:cubicBezTo>
                  <a:cubicBezTo>
                    <a:pt x="72000" y="106153"/>
                    <a:pt x="72000" y="106153"/>
                    <a:pt x="72000" y="106153"/>
                  </a:cubicBezTo>
                  <a:cubicBezTo>
                    <a:pt x="84000" y="115384"/>
                    <a:pt x="84000" y="115384"/>
                    <a:pt x="84000" y="115384"/>
                  </a:cubicBezTo>
                  <a:cubicBezTo>
                    <a:pt x="90000" y="120000"/>
                    <a:pt x="90000" y="120000"/>
                    <a:pt x="90000" y="120000"/>
                  </a:cubicBezTo>
                  <a:cubicBezTo>
                    <a:pt x="102000" y="120000"/>
                    <a:pt x="102000" y="120000"/>
                    <a:pt x="102000" y="120000"/>
                  </a:cubicBezTo>
                  <a:cubicBezTo>
                    <a:pt x="102000" y="115384"/>
                    <a:pt x="102000" y="115384"/>
                    <a:pt x="102000" y="115384"/>
                  </a:cubicBezTo>
                  <a:cubicBezTo>
                    <a:pt x="102000" y="106153"/>
                    <a:pt x="102000" y="106153"/>
                    <a:pt x="102000" y="106153"/>
                  </a:cubicBezTo>
                  <a:cubicBezTo>
                    <a:pt x="102000" y="101538"/>
                    <a:pt x="102000" y="101538"/>
                    <a:pt x="102000" y="101538"/>
                  </a:cubicBezTo>
                  <a:cubicBezTo>
                    <a:pt x="102000" y="92307"/>
                    <a:pt x="102000" y="92307"/>
                    <a:pt x="102000" y="92307"/>
                  </a:cubicBezTo>
                  <a:cubicBezTo>
                    <a:pt x="102000" y="87692"/>
                    <a:pt x="102000" y="87692"/>
                    <a:pt x="102000" y="87692"/>
                  </a:cubicBezTo>
                  <a:cubicBezTo>
                    <a:pt x="105000" y="87692"/>
                    <a:pt x="105000" y="87692"/>
                    <a:pt x="105000" y="87692"/>
                  </a:cubicBezTo>
                  <a:cubicBezTo>
                    <a:pt x="111000" y="87692"/>
                    <a:pt x="111000" y="87692"/>
                    <a:pt x="111000" y="87692"/>
                  </a:cubicBezTo>
                  <a:cubicBezTo>
                    <a:pt x="111000" y="83076"/>
                    <a:pt x="111000" y="83076"/>
                    <a:pt x="111000" y="83076"/>
                  </a:cubicBezTo>
                  <a:cubicBezTo>
                    <a:pt x="114000" y="83076"/>
                    <a:pt x="114000" y="83076"/>
                    <a:pt x="114000" y="83076"/>
                  </a:cubicBezTo>
                  <a:cubicBezTo>
                    <a:pt x="120000" y="73846"/>
                    <a:pt x="120000" y="73846"/>
                    <a:pt x="120000" y="73846"/>
                  </a:cubicBezTo>
                  <a:cubicBezTo>
                    <a:pt x="120000" y="69230"/>
                    <a:pt x="120000" y="69230"/>
                    <a:pt x="120000" y="69230"/>
                  </a:cubicBezTo>
                  <a:cubicBezTo>
                    <a:pt x="114000" y="60000"/>
                    <a:pt x="114000" y="60000"/>
                    <a:pt x="114000" y="60000"/>
                  </a:cubicBezTo>
                  <a:cubicBezTo>
                    <a:pt x="114000" y="55384"/>
                    <a:pt x="114000" y="55384"/>
                    <a:pt x="114000" y="55384"/>
                  </a:cubicBezTo>
                  <a:cubicBezTo>
                    <a:pt x="111000" y="46153"/>
                    <a:pt x="111000" y="46153"/>
                    <a:pt x="111000" y="46153"/>
                  </a:cubicBezTo>
                  <a:cubicBezTo>
                    <a:pt x="105000" y="46153"/>
                    <a:pt x="105000" y="46153"/>
                    <a:pt x="105000" y="46153"/>
                  </a:cubicBezTo>
                  <a:cubicBezTo>
                    <a:pt x="102000" y="46153"/>
                    <a:pt x="102000" y="46153"/>
                    <a:pt x="102000" y="46153"/>
                  </a:cubicBezTo>
                  <a:cubicBezTo>
                    <a:pt x="99000" y="41538"/>
                    <a:pt x="99000" y="41538"/>
                    <a:pt x="99000" y="41538"/>
                  </a:cubicBezTo>
                  <a:cubicBezTo>
                    <a:pt x="99000" y="36923"/>
                    <a:pt x="99000" y="36923"/>
                    <a:pt x="99000" y="36923"/>
                  </a:cubicBezTo>
                  <a:cubicBezTo>
                    <a:pt x="102000" y="27692"/>
                    <a:pt x="102000" y="27692"/>
                    <a:pt x="102000" y="27692"/>
                  </a:cubicBezTo>
                  <a:cubicBezTo>
                    <a:pt x="102000" y="27692"/>
                    <a:pt x="99000" y="23076"/>
                    <a:pt x="99000" y="18461"/>
                  </a:cubicBezTo>
                  <a:cubicBezTo>
                    <a:pt x="90000" y="13846"/>
                    <a:pt x="90000" y="13846"/>
                    <a:pt x="90000" y="13846"/>
                  </a:cubicBezTo>
                  <a:cubicBezTo>
                    <a:pt x="84000" y="13846"/>
                    <a:pt x="84000" y="13846"/>
                    <a:pt x="84000" y="13846"/>
                  </a:cubicBezTo>
                  <a:cubicBezTo>
                    <a:pt x="81000" y="0"/>
                    <a:pt x="81000" y="0"/>
                    <a:pt x="81000" y="0"/>
                  </a:cubicBezTo>
                  <a:cubicBezTo>
                    <a:pt x="75000" y="9230"/>
                    <a:pt x="75000" y="9230"/>
                    <a:pt x="75000" y="9230"/>
                  </a:cubicBezTo>
                  <a:cubicBezTo>
                    <a:pt x="69000" y="0"/>
                    <a:pt x="69000" y="0"/>
                    <a:pt x="69000" y="0"/>
                  </a:cubicBezTo>
                  <a:cubicBezTo>
                    <a:pt x="69000" y="9230"/>
                    <a:pt x="69000" y="9230"/>
                    <a:pt x="69000" y="9230"/>
                  </a:cubicBezTo>
                  <a:cubicBezTo>
                    <a:pt x="60000" y="0"/>
                    <a:pt x="60000" y="0"/>
                    <a:pt x="60000" y="0"/>
                  </a:cubicBezTo>
                  <a:cubicBezTo>
                    <a:pt x="60000" y="9230"/>
                    <a:pt x="60000" y="9230"/>
                    <a:pt x="60000" y="9230"/>
                  </a:cubicBezTo>
                  <a:cubicBezTo>
                    <a:pt x="57000" y="9230"/>
                    <a:pt x="57000" y="9230"/>
                    <a:pt x="57000" y="9230"/>
                  </a:cubicBezTo>
                  <a:cubicBezTo>
                    <a:pt x="54000" y="9230"/>
                    <a:pt x="54000" y="9230"/>
                    <a:pt x="54000" y="9230"/>
                  </a:cubicBezTo>
                  <a:cubicBezTo>
                    <a:pt x="54000" y="13846"/>
                    <a:pt x="54000" y="13846"/>
                    <a:pt x="54000" y="13846"/>
                  </a:cubicBezTo>
                  <a:cubicBezTo>
                    <a:pt x="51000" y="13846"/>
                    <a:pt x="51000" y="13846"/>
                    <a:pt x="51000" y="13846"/>
                  </a:cubicBezTo>
                  <a:cubicBezTo>
                    <a:pt x="45000" y="23076"/>
                    <a:pt x="45000" y="23076"/>
                    <a:pt x="45000" y="23076"/>
                  </a:cubicBezTo>
                  <a:cubicBezTo>
                    <a:pt x="36000" y="13846"/>
                    <a:pt x="36000" y="13846"/>
                    <a:pt x="36000" y="13846"/>
                  </a:cubicBezTo>
                  <a:cubicBezTo>
                    <a:pt x="30000" y="13846"/>
                    <a:pt x="30000" y="13846"/>
                    <a:pt x="30000" y="13846"/>
                  </a:cubicBezTo>
                  <a:cubicBezTo>
                    <a:pt x="30000" y="9230"/>
                    <a:pt x="30000" y="9230"/>
                    <a:pt x="30000" y="9230"/>
                  </a:cubicBezTo>
                  <a:cubicBezTo>
                    <a:pt x="0" y="27692"/>
                    <a:pt x="0" y="27692"/>
                    <a:pt x="0" y="27692"/>
                  </a:cubicBezTo>
                  <a:cubicBezTo>
                    <a:pt x="3000" y="27692"/>
                    <a:pt x="3000" y="27692"/>
                    <a:pt x="3000" y="27692"/>
                  </a:cubicBezTo>
                  <a:lnTo>
                    <a:pt x="3000" y="36923"/>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8" name="Shape 928"/>
            <p:cNvSpPr/>
            <p:nvPr/>
          </p:nvSpPr>
          <p:spPr>
            <a:xfrm>
              <a:off x="4487862" y="2170216"/>
              <a:ext cx="106362" cy="90486"/>
            </a:xfrm>
            <a:custGeom>
              <a:avLst/>
              <a:gdLst/>
              <a:ahLst/>
              <a:cxnLst/>
              <a:rect l="0" t="0" r="0" b="0"/>
              <a:pathLst>
                <a:path w="120000" h="120000" extrusionOk="0">
                  <a:moveTo>
                    <a:pt x="111000" y="3428"/>
                  </a:moveTo>
                  <a:cubicBezTo>
                    <a:pt x="105000" y="0"/>
                    <a:pt x="105000" y="0"/>
                    <a:pt x="105000" y="0"/>
                  </a:cubicBezTo>
                  <a:cubicBezTo>
                    <a:pt x="99000" y="0"/>
                    <a:pt x="99000" y="0"/>
                    <a:pt x="99000" y="0"/>
                  </a:cubicBezTo>
                  <a:cubicBezTo>
                    <a:pt x="81000" y="3428"/>
                    <a:pt x="81000" y="3428"/>
                    <a:pt x="81000" y="3428"/>
                  </a:cubicBezTo>
                  <a:cubicBezTo>
                    <a:pt x="72000" y="6857"/>
                    <a:pt x="72000" y="6857"/>
                    <a:pt x="72000" y="6857"/>
                  </a:cubicBezTo>
                  <a:cubicBezTo>
                    <a:pt x="63000" y="13714"/>
                    <a:pt x="63000" y="13714"/>
                    <a:pt x="63000" y="13714"/>
                  </a:cubicBezTo>
                  <a:cubicBezTo>
                    <a:pt x="60000" y="17142"/>
                    <a:pt x="60000" y="17142"/>
                    <a:pt x="60000" y="17142"/>
                  </a:cubicBezTo>
                  <a:cubicBezTo>
                    <a:pt x="51000" y="24000"/>
                    <a:pt x="51000" y="24000"/>
                    <a:pt x="51000" y="24000"/>
                  </a:cubicBezTo>
                  <a:cubicBezTo>
                    <a:pt x="42000" y="24000"/>
                    <a:pt x="42000" y="24000"/>
                    <a:pt x="42000" y="24000"/>
                  </a:cubicBezTo>
                  <a:cubicBezTo>
                    <a:pt x="39000" y="27428"/>
                    <a:pt x="39000" y="27428"/>
                    <a:pt x="39000" y="27428"/>
                  </a:cubicBezTo>
                  <a:cubicBezTo>
                    <a:pt x="33000" y="48000"/>
                    <a:pt x="33000" y="48000"/>
                    <a:pt x="33000" y="48000"/>
                  </a:cubicBezTo>
                  <a:cubicBezTo>
                    <a:pt x="21000" y="68571"/>
                    <a:pt x="21000" y="68571"/>
                    <a:pt x="21000" y="68571"/>
                  </a:cubicBezTo>
                  <a:cubicBezTo>
                    <a:pt x="21000" y="72000"/>
                    <a:pt x="21000" y="72000"/>
                    <a:pt x="21000" y="72000"/>
                  </a:cubicBezTo>
                  <a:cubicBezTo>
                    <a:pt x="30000" y="78857"/>
                    <a:pt x="30000" y="78857"/>
                    <a:pt x="30000" y="78857"/>
                  </a:cubicBezTo>
                  <a:cubicBezTo>
                    <a:pt x="33000" y="78857"/>
                    <a:pt x="33000" y="78857"/>
                    <a:pt x="33000" y="78857"/>
                  </a:cubicBezTo>
                  <a:cubicBezTo>
                    <a:pt x="30000" y="82285"/>
                    <a:pt x="30000" y="82285"/>
                    <a:pt x="30000" y="82285"/>
                  </a:cubicBezTo>
                  <a:cubicBezTo>
                    <a:pt x="24000" y="82285"/>
                    <a:pt x="24000" y="82285"/>
                    <a:pt x="24000" y="82285"/>
                  </a:cubicBezTo>
                  <a:cubicBezTo>
                    <a:pt x="21000" y="82285"/>
                    <a:pt x="21000" y="82285"/>
                    <a:pt x="21000" y="82285"/>
                  </a:cubicBezTo>
                  <a:cubicBezTo>
                    <a:pt x="15000" y="82285"/>
                    <a:pt x="15000" y="82285"/>
                    <a:pt x="15000" y="82285"/>
                  </a:cubicBezTo>
                  <a:cubicBezTo>
                    <a:pt x="21000" y="85714"/>
                    <a:pt x="21000" y="85714"/>
                    <a:pt x="21000" y="85714"/>
                  </a:cubicBezTo>
                  <a:cubicBezTo>
                    <a:pt x="12000" y="82285"/>
                    <a:pt x="12000" y="82285"/>
                    <a:pt x="12000" y="82285"/>
                  </a:cubicBezTo>
                  <a:cubicBezTo>
                    <a:pt x="6000" y="82285"/>
                    <a:pt x="6000" y="82285"/>
                    <a:pt x="6000" y="82285"/>
                  </a:cubicBezTo>
                  <a:cubicBezTo>
                    <a:pt x="0" y="85714"/>
                    <a:pt x="0" y="85714"/>
                    <a:pt x="0" y="85714"/>
                  </a:cubicBezTo>
                  <a:cubicBezTo>
                    <a:pt x="6000" y="92571"/>
                    <a:pt x="6000" y="92571"/>
                    <a:pt x="6000" y="92571"/>
                  </a:cubicBezTo>
                  <a:cubicBezTo>
                    <a:pt x="15000" y="92571"/>
                    <a:pt x="15000" y="92571"/>
                    <a:pt x="15000" y="92571"/>
                  </a:cubicBezTo>
                  <a:cubicBezTo>
                    <a:pt x="24000" y="92571"/>
                    <a:pt x="24000" y="92571"/>
                    <a:pt x="24000" y="92571"/>
                  </a:cubicBezTo>
                  <a:cubicBezTo>
                    <a:pt x="27000" y="92571"/>
                    <a:pt x="27000" y="92571"/>
                    <a:pt x="27000" y="92571"/>
                  </a:cubicBezTo>
                  <a:cubicBezTo>
                    <a:pt x="30000" y="92571"/>
                    <a:pt x="30000" y="92571"/>
                    <a:pt x="30000" y="92571"/>
                  </a:cubicBezTo>
                  <a:cubicBezTo>
                    <a:pt x="30000" y="85714"/>
                    <a:pt x="30000" y="85714"/>
                    <a:pt x="30000" y="85714"/>
                  </a:cubicBezTo>
                  <a:cubicBezTo>
                    <a:pt x="39000" y="92571"/>
                    <a:pt x="39000" y="92571"/>
                    <a:pt x="39000" y="92571"/>
                  </a:cubicBezTo>
                  <a:cubicBezTo>
                    <a:pt x="39000" y="85714"/>
                    <a:pt x="39000" y="85714"/>
                    <a:pt x="39000" y="85714"/>
                  </a:cubicBezTo>
                  <a:cubicBezTo>
                    <a:pt x="45000" y="92571"/>
                    <a:pt x="45000" y="92571"/>
                    <a:pt x="45000" y="92571"/>
                  </a:cubicBezTo>
                  <a:cubicBezTo>
                    <a:pt x="51000" y="85714"/>
                    <a:pt x="51000" y="85714"/>
                    <a:pt x="51000" y="85714"/>
                  </a:cubicBezTo>
                  <a:cubicBezTo>
                    <a:pt x="54000" y="96000"/>
                    <a:pt x="54000" y="96000"/>
                    <a:pt x="54000" y="96000"/>
                  </a:cubicBezTo>
                  <a:cubicBezTo>
                    <a:pt x="60000" y="96000"/>
                    <a:pt x="60000" y="96000"/>
                    <a:pt x="60000" y="96000"/>
                  </a:cubicBezTo>
                  <a:cubicBezTo>
                    <a:pt x="69000" y="99428"/>
                    <a:pt x="69000" y="99428"/>
                    <a:pt x="69000" y="99428"/>
                  </a:cubicBezTo>
                  <a:cubicBezTo>
                    <a:pt x="69000" y="102857"/>
                    <a:pt x="72000" y="106285"/>
                    <a:pt x="72000" y="106285"/>
                  </a:cubicBezTo>
                  <a:cubicBezTo>
                    <a:pt x="69000" y="113142"/>
                    <a:pt x="69000" y="113142"/>
                    <a:pt x="69000" y="113142"/>
                  </a:cubicBezTo>
                  <a:cubicBezTo>
                    <a:pt x="69000" y="116571"/>
                    <a:pt x="69000" y="116571"/>
                    <a:pt x="69000" y="116571"/>
                  </a:cubicBezTo>
                  <a:cubicBezTo>
                    <a:pt x="72000" y="120000"/>
                    <a:pt x="72000" y="120000"/>
                    <a:pt x="72000" y="120000"/>
                  </a:cubicBezTo>
                  <a:cubicBezTo>
                    <a:pt x="75000" y="120000"/>
                    <a:pt x="75000" y="120000"/>
                    <a:pt x="75000" y="120000"/>
                  </a:cubicBezTo>
                  <a:cubicBezTo>
                    <a:pt x="81000" y="120000"/>
                    <a:pt x="81000" y="120000"/>
                    <a:pt x="81000" y="120000"/>
                  </a:cubicBezTo>
                  <a:cubicBezTo>
                    <a:pt x="81000" y="116571"/>
                    <a:pt x="81000" y="116571"/>
                    <a:pt x="81000" y="116571"/>
                  </a:cubicBezTo>
                  <a:cubicBezTo>
                    <a:pt x="81000" y="113142"/>
                    <a:pt x="81000" y="113142"/>
                    <a:pt x="81000" y="113142"/>
                  </a:cubicBezTo>
                  <a:cubicBezTo>
                    <a:pt x="75000" y="106285"/>
                    <a:pt x="75000" y="106285"/>
                    <a:pt x="75000" y="106285"/>
                  </a:cubicBezTo>
                  <a:cubicBezTo>
                    <a:pt x="81000" y="102857"/>
                    <a:pt x="81000" y="102857"/>
                    <a:pt x="81000" y="102857"/>
                  </a:cubicBezTo>
                  <a:cubicBezTo>
                    <a:pt x="84000" y="96000"/>
                    <a:pt x="84000" y="96000"/>
                    <a:pt x="84000" y="96000"/>
                  </a:cubicBezTo>
                  <a:cubicBezTo>
                    <a:pt x="84000" y="85714"/>
                    <a:pt x="84000" y="85714"/>
                    <a:pt x="84000" y="85714"/>
                  </a:cubicBezTo>
                  <a:cubicBezTo>
                    <a:pt x="84000" y="82285"/>
                    <a:pt x="84000" y="82285"/>
                    <a:pt x="84000" y="82285"/>
                  </a:cubicBezTo>
                  <a:cubicBezTo>
                    <a:pt x="75000" y="78857"/>
                    <a:pt x="75000" y="78857"/>
                    <a:pt x="75000" y="78857"/>
                  </a:cubicBezTo>
                  <a:cubicBezTo>
                    <a:pt x="75000" y="72000"/>
                    <a:pt x="75000" y="72000"/>
                    <a:pt x="75000" y="72000"/>
                  </a:cubicBezTo>
                  <a:cubicBezTo>
                    <a:pt x="81000" y="72000"/>
                    <a:pt x="81000" y="72000"/>
                    <a:pt x="81000" y="72000"/>
                  </a:cubicBezTo>
                  <a:cubicBezTo>
                    <a:pt x="84000" y="68571"/>
                    <a:pt x="84000" y="68571"/>
                    <a:pt x="84000" y="68571"/>
                  </a:cubicBezTo>
                  <a:cubicBezTo>
                    <a:pt x="99000" y="72000"/>
                    <a:pt x="99000" y="72000"/>
                    <a:pt x="99000" y="72000"/>
                  </a:cubicBezTo>
                  <a:cubicBezTo>
                    <a:pt x="102000" y="68571"/>
                    <a:pt x="102000" y="68571"/>
                    <a:pt x="102000" y="68571"/>
                  </a:cubicBezTo>
                  <a:cubicBezTo>
                    <a:pt x="102000" y="61714"/>
                    <a:pt x="102000" y="61714"/>
                    <a:pt x="102000" y="61714"/>
                  </a:cubicBezTo>
                  <a:cubicBezTo>
                    <a:pt x="105000" y="58285"/>
                    <a:pt x="105000" y="58285"/>
                    <a:pt x="105000" y="58285"/>
                  </a:cubicBezTo>
                  <a:cubicBezTo>
                    <a:pt x="111000" y="51428"/>
                    <a:pt x="111000" y="51428"/>
                    <a:pt x="111000" y="51428"/>
                  </a:cubicBezTo>
                  <a:cubicBezTo>
                    <a:pt x="111000" y="48000"/>
                    <a:pt x="111000" y="48000"/>
                    <a:pt x="111000" y="48000"/>
                  </a:cubicBezTo>
                  <a:cubicBezTo>
                    <a:pt x="102000" y="44571"/>
                    <a:pt x="102000" y="44571"/>
                    <a:pt x="102000" y="44571"/>
                  </a:cubicBezTo>
                  <a:cubicBezTo>
                    <a:pt x="102000" y="37714"/>
                    <a:pt x="102000" y="37714"/>
                    <a:pt x="102000" y="37714"/>
                  </a:cubicBezTo>
                  <a:cubicBezTo>
                    <a:pt x="105000" y="37714"/>
                    <a:pt x="105000" y="37714"/>
                    <a:pt x="105000" y="37714"/>
                  </a:cubicBezTo>
                  <a:cubicBezTo>
                    <a:pt x="111000" y="37714"/>
                    <a:pt x="111000" y="37714"/>
                    <a:pt x="111000" y="37714"/>
                  </a:cubicBezTo>
                  <a:cubicBezTo>
                    <a:pt x="111000" y="34285"/>
                    <a:pt x="111000" y="34285"/>
                    <a:pt x="111000" y="34285"/>
                  </a:cubicBezTo>
                  <a:cubicBezTo>
                    <a:pt x="114000" y="34285"/>
                    <a:pt x="114000" y="34285"/>
                    <a:pt x="114000" y="34285"/>
                  </a:cubicBezTo>
                  <a:cubicBezTo>
                    <a:pt x="114000" y="24000"/>
                    <a:pt x="114000" y="24000"/>
                    <a:pt x="114000" y="24000"/>
                  </a:cubicBezTo>
                  <a:cubicBezTo>
                    <a:pt x="114000" y="17142"/>
                    <a:pt x="114000" y="17142"/>
                    <a:pt x="114000" y="17142"/>
                  </a:cubicBezTo>
                  <a:cubicBezTo>
                    <a:pt x="117000" y="13714"/>
                    <a:pt x="117000" y="13714"/>
                    <a:pt x="117000" y="13714"/>
                  </a:cubicBezTo>
                  <a:cubicBezTo>
                    <a:pt x="120000" y="6857"/>
                    <a:pt x="120000" y="6857"/>
                    <a:pt x="120000" y="6857"/>
                  </a:cubicBezTo>
                  <a:lnTo>
                    <a:pt x="111000" y="3428"/>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29" name="Shape 929"/>
            <p:cNvSpPr/>
            <p:nvPr/>
          </p:nvSpPr>
          <p:spPr>
            <a:xfrm>
              <a:off x="6022975" y="2171803"/>
              <a:ext cx="1587" cy="4763"/>
            </a:xfrm>
            <a:custGeom>
              <a:avLst/>
              <a:gdLst/>
              <a:ahLst/>
              <a:cxnLst/>
              <a:rect l="0" t="0" r="0" b="0"/>
              <a:pathLst>
                <a:path w="120000" h="120000" extrusionOk="0">
                  <a:moveTo>
                    <a:pt x="0" y="120000"/>
                  </a:moveTo>
                  <a:lnTo>
                    <a:pt x="120000" y="120000"/>
                  </a:lnTo>
                  <a:lnTo>
                    <a:pt x="0" y="0"/>
                  </a:lnTo>
                  <a:lnTo>
                    <a:pt x="0" y="0"/>
                  </a:lnTo>
                  <a:lnTo>
                    <a:pt x="0" y="120000"/>
                  </a:lnTo>
                  <a:lnTo>
                    <a:pt x="0" y="120000"/>
                  </a:lnTo>
                  <a:lnTo>
                    <a:pt x="0" y="120000"/>
                  </a:lnTo>
                  <a:lnTo>
                    <a:pt x="0" y="120000"/>
                  </a:lnTo>
                  <a:lnTo>
                    <a:pt x="0" y="120000"/>
                  </a:lnTo>
                  <a:lnTo>
                    <a:pt x="0" y="120000"/>
                  </a:lnTo>
                  <a:close/>
                </a:path>
              </a:pathLst>
            </a:custGeom>
            <a:solidFill>
              <a:schemeClr val="accent4"/>
            </a:solidFill>
            <a:ln>
              <a:noFill/>
            </a:ln>
          </p:spPr>
          <p:txBody>
            <a:bodyPr lIns="91425" tIns="45700" rIns="91425" bIns="45700" anchor="t" anchorCtr="0">
              <a:noAutofit/>
            </a:bodyPr>
            <a:lstStyle/>
            <a:p>
              <a:endParaRPr sz="2400">
                <a:solidFill>
                  <a:srgbClr val="000000"/>
                </a:solidFill>
                <a:latin typeface="Arial"/>
                <a:ea typeface="Arial"/>
                <a:cs typeface="Arial"/>
                <a:sym typeface="Arial"/>
              </a:endParaRPr>
            </a:p>
          </p:txBody>
        </p:sp>
        <p:sp>
          <p:nvSpPr>
            <p:cNvPr id="930" name="Shape 930"/>
            <p:cNvSpPr/>
            <p:nvPr/>
          </p:nvSpPr>
          <p:spPr>
            <a:xfrm>
              <a:off x="6007100" y="2209903"/>
              <a:ext cx="25399" cy="23813"/>
            </a:xfrm>
            <a:custGeom>
              <a:avLst/>
              <a:gdLst/>
              <a:ahLst/>
              <a:cxnLst/>
              <a:rect l="0" t="0" r="0" b="0"/>
              <a:pathLst>
                <a:path w="120000" h="120000" extrusionOk="0">
                  <a:moveTo>
                    <a:pt x="64615" y="30000"/>
                  </a:moveTo>
                  <a:lnTo>
                    <a:pt x="0" y="70000"/>
                  </a:lnTo>
                  <a:lnTo>
                    <a:pt x="0" y="80000"/>
                  </a:lnTo>
                  <a:lnTo>
                    <a:pt x="27692" y="80000"/>
                  </a:lnTo>
                  <a:lnTo>
                    <a:pt x="64615" y="110000"/>
                  </a:lnTo>
                  <a:lnTo>
                    <a:pt x="101538" y="120000"/>
                  </a:lnTo>
                  <a:lnTo>
                    <a:pt x="110769" y="120000"/>
                  </a:lnTo>
                  <a:lnTo>
                    <a:pt x="120000" y="120000"/>
                  </a:lnTo>
                  <a:lnTo>
                    <a:pt x="101538" y="0"/>
                  </a:lnTo>
                  <a:lnTo>
                    <a:pt x="73846" y="30000"/>
                  </a:lnTo>
                  <a:lnTo>
                    <a:pt x="64615" y="30000"/>
                  </a:lnTo>
                  <a:lnTo>
                    <a:pt x="64615" y="30000"/>
                  </a:lnTo>
                  <a:lnTo>
                    <a:pt x="64615" y="30000"/>
                  </a:lnTo>
                  <a:lnTo>
                    <a:pt x="64615" y="30000"/>
                  </a:lnTo>
                  <a:lnTo>
                    <a:pt x="64615" y="30000"/>
                  </a:lnTo>
                  <a:lnTo>
                    <a:pt x="64615" y="30000"/>
                  </a:lnTo>
                  <a:close/>
                </a:path>
              </a:pathLst>
            </a:custGeom>
            <a:solidFill>
              <a:schemeClr val="accent4"/>
            </a:solidFill>
            <a:ln>
              <a:noFill/>
            </a:ln>
          </p:spPr>
          <p:txBody>
            <a:bodyPr lIns="91425" tIns="45700" rIns="91425" bIns="45700" anchor="t" anchorCtr="0">
              <a:noAutofit/>
            </a:bodyPr>
            <a:lstStyle/>
            <a:p>
              <a:endParaRPr sz="2400">
                <a:solidFill>
                  <a:srgbClr val="000000"/>
                </a:solidFill>
                <a:latin typeface="Arial"/>
                <a:ea typeface="Arial"/>
                <a:cs typeface="Arial"/>
                <a:sym typeface="Arial"/>
              </a:endParaRPr>
            </a:p>
          </p:txBody>
        </p:sp>
        <p:sp>
          <p:nvSpPr>
            <p:cNvPr id="931" name="Shape 931"/>
            <p:cNvSpPr/>
            <p:nvPr/>
          </p:nvSpPr>
          <p:spPr>
            <a:xfrm>
              <a:off x="6021387" y="2184503"/>
              <a:ext cx="7937" cy="19049"/>
            </a:xfrm>
            <a:custGeom>
              <a:avLst/>
              <a:gdLst/>
              <a:ahLst/>
              <a:cxnLst/>
              <a:rect l="0" t="0" r="0" b="0"/>
              <a:pathLst>
                <a:path w="120000" h="120000" extrusionOk="0">
                  <a:moveTo>
                    <a:pt x="30000" y="24000"/>
                  </a:moveTo>
                  <a:lnTo>
                    <a:pt x="30000" y="48000"/>
                  </a:lnTo>
                  <a:lnTo>
                    <a:pt x="0" y="72000"/>
                  </a:lnTo>
                  <a:lnTo>
                    <a:pt x="120000" y="120000"/>
                  </a:lnTo>
                  <a:lnTo>
                    <a:pt x="60000" y="0"/>
                  </a:lnTo>
                  <a:lnTo>
                    <a:pt x="30000" y="0"/>
                  </a:lnTo>
                  <a:lnTo>
                    <a:pt x="30000" y="24000"/>
                  </a:lnTo>
                  <a:lnTo>
                    <a:pt x="30000" y="24000"/>
                  </a:lnTo>
                  <a:lnTo>
                    <a:pt x="30000" y="24000"/>
                  </a:lnTo>
                  <a:lnTo>
                    <a:pt x="30000" y="24000"/>
                  </a:lnTo>
                  <a:lnTo>
                    <a:pt x="30000" y="24000"/>
                  </a:lnTo>
                  <a:lnTo>
                    <a:pt x="30000" y="24000"/>
                  </a:lnTo>
                  <a:close/>
                </a:path>
              </a:pathLst>
            </a:custGeom>
            <a:solidFill>
              <a:schemeClr val="accent4"/>
            </a:solidFill>
            <a:ln>
              <a:noFill/>
            </a:ln>
          </p:spPr>
          <p:txBody>
            <a:bodyPr lIns="91425" tIns="45700" rIns="91425" bIns="45700" anchor="t" anchorCtr="0">
              <a:noAutofit/>
            </a:bodyPr>
            <a:lstStyle/>
            <a:p>
              <a:endParaRPr sz="2400">
                <a:solidFill>
                  <a:srgbClr val="000000"/>
                </a:solidFill>
                <a:latin typeface="Arial"/>
                <a:ea typeface="Arial"/>
                <a:cs typeface="Arial"/>
                <a:sym typeface="Arial"/>
              </a:endParaRPr>
            </a:p>
          </p:txBody>
        </p:sp>
        <p:sp>
          <p:nvSpPr>
            <p:cNvPr id="932" name="Shape 932"/>
            <p:cNvSpPr/>
            <p:nvPr/>
          </p:nvSpPr>
          <p:spPr>
            <a:xfrm>
              <a:off x="5927725" y="1424091"/>
              <a:ext cx="2995612" cy="1120774"/>
            </a:xfrm>
            <a:custGeom>
              <a:avLst/>
              <a:gdLst/>
              <a:ahLst/>
              <a:cxnLst/>
              <a:rect l="0" t="0" r="0" b="0"/>
              <a:pathLst>
                <a:path w="120000" h="120000" extrusionOk="0">
                  <a:moveTo>
                    <a:pt x="119791" y="41484"/>
                  </a:moveTo>
                  <a:cubicBezTo>
                    <a:pt x="120000" y="41484"/>
                    <a:pt x="120000" y="41484"/>
                    <a:pt x="120000" y="41484"/>
                  </a:cubicBezTo>
                  <a:cubicBezTo>
                    <a:pt x="119583" y="40649"/>
                    <a:pt x="119583" y="40649"/>
                    <a:pt x="119583" y="40649"/>
                  </a:cubicBezTo>
                  <a:cubicBezTo>
                    <a:pt x="119270" y="40649"/>
                    <a:pt x="119270" y="40649"/>
                    <a:pt x="119270" y="40649"/>
                  </a:cubicBezTo>
                  <a:cubicBezTo>
                    <a:pt x="118958" y="40649"/>
                    <a:pt x="118958" y="40649"/>
                    <a:pt x="118958" y="40649"/>
                  </a:cubicBezTo>
                  <a:cubicBezTo>
                    <a:pt x="118958" y="40371"/>
                    <a:pt x="118958" y="40371"/>
                    <a:pt x="118958" y="40371"/>
                  </a:cubicBezTo>
                  <a:cubicBezTo>
                    <a:pt x="118750" y="40371"/>
                    <a:pt x="118750" y="40371"/>
                    <a:pt x="118750" y="40371"/>
                  </a:cubicBezTo>
                  <a:cubicBezTo>
                    <a:pt x="118854" y="39814"/>
                    <a:pt x="118854" y="39814"/>
                    <a:pt x="118854" y="39814"/>
                  </a:cubicBezTo>
                  <a:cubicBezTo>
                    <a:pt x="119166" y="39814"/>
                    <a:pt x="119166" y="39814"/>
                    <a:pt x="119166" y="39814"/>
                  </a:cubicBezTo>
                  <a:cubicBezTo>
                    <a:pt x="119166" y="39535"/>
                    <a:pt x="119166" y="39535"/>
                    <a:pt x="119166" y="39535"/>
                  </a:cubicBezTo>
                  <a:cubicBezTo>
                    <a:pt x="118854" y="38979"/>
                    <a:pt x="118854" y="38979"/>
                    <a:pt x="118854" y="38979"/>
                  </a:cubicBezTo>
                  <a:cubicBezTo>
                    <a:pt x="118437" y="38700"/>
                    <a:pt x="118437" y="38700"/>
                    <a:pt x="118437" y="38700"/>
                  </a:cubicBezTo>
                  <a:cubicBezTo>
                    <a:pt x="118854" y="38700"/>
                    <a:pt x="118854" y="38700"/>
                    <a:pt x="118854" y="38700"/>
                  </a:cubicBezTo>
                  <a:cubicBezTo>
                    <a:pt x="118437" y="37865"/>
                    <a:pt x="118437" y="37865"/>
                    <a:pt x="118437" y="37865"/>
                  </a:cubicBezTo>
                  <a:cubicBezTo>
                    <a:pt x="118125" y="37865"/>
                    <a:pt x="118125" y="37865"/>
                    <a:pt x="118125" y="37865"/>
                  </a:cubicBezTo>
                  <a:cubicBezTo>
                    <a:pt x="117812" y="37587"/>
                    <a:pt x="117812" y="37587"/>
                    <a:pt x="117812" y="37587"/>
                  </a:cubicBezTo>
                  <a:cubicBezTo>
                    <a:pt x="118125" y="37587"/>
                    <a:pt x="118125" y="37587"/>
                    <a:pt x="118125" y="37587"/>
                  </a:cubicBezTo>
                  <a:cubicBezTo>
                    <a:pt x="118541" y="37865"/>
                    <a:pt x="118541" y="37865"/>
                    <a:pt x="118541" y="37865"/>
                  </a:cubicBezTo>
                  <a:cubicBezTo>
                    <a:pt x="118958" y="37865"/>
                    <a:pt x="118958" y="37865"/>
                    <a:pt x="118958" y="37865"/>
                  </a:cubicBezTo>
                  <a:cubicBezTo>
                    <a:pt x="119479" y="37865"/>
                    <a:pt x="119479" y="37865"/>
                    <a:pt x="119479" y="37865"/>
                  </a:cubicBezTo>
                  <a:cubicBezTo>
                    <a:pt x="119166" y="37587"/>
                    <a:pt x="119166" y="37587"/>
                    <a:pt x="119166" y="37587"/>
                  </a:cubicBezTo>
                  <a:cubicBezTo>
                    <a:pt x="118958" y="37030"/>
                    <a:pt x="118958" y="37030"/>
                    <a:pt x="118958" y="37030"/>
                  </a:cubicBezTo>
                  <a:cubicBezTo>
                    <a:pt x="119583" y="37587"/>
                    <a:pt x="119583" y="37587"/>
                    <a:pt x="119583" y="37587"/>
                  </a:cubicBezTo>
                  <a:cubicBezTo>
                    <a:pt x="119270" y="36751"/>
                    <a:pt x="119270" y="36751"/>
                    <a:pt x="119270" y="36751"/>
                  </a:cubicBezTo>
                  <a:cubicBezTo>
                    <a:pt x="119270" y="36194"/>
                    <a:pt x="119270" y="36194"/>
                    <a:pt x="119270" y="36194"/>
                  </a:cubicBezTo>
                  <a:cubicBezTo>
                    <a:pt x="119479" y="35916"/>
                    <a:pt x="119479" y="35916"/>
                    <a:pt x="119479" y="35916"/>
                  </a:cubicBezTo>
                  <a:cubicBezTo>
                    <a:pt x="119166" y="35916"/>
                    <a:pt x="119166" y="35916"/>
                    <a:pt x="119166" y="35916"/>
                  </a:cubicBezTo>
                  <a:cubicBezTo>
                    <a:pt x="118854" y="35359"/>
                    <a:pt x="118854" y="35359"/>
                    <a:pt x="118854" y="35359"/>
                  </a:cubicBezTo>
                  <a:cubicBezTo>
                    <a:pt x="118541" y="35081"/>
                    <a:pt x="118541" y="35081"/>
                    <a:pt x="118541" y="35081"/>
                  </a:cubicBezTo>
                  <a:cubicBezTo>
                    <a:pt x="118437" y="35359"/>
                    <a:pt x="118437" y="35359"/>
                    <a:pt x="118437" y="35359"/>
                  </a:cubicBezTo>
                  <a:cubicBezTo>
                    <a:pt x="118229" y="35081"/>
                    <a:pt x="118229" y="35081"/>
                    <a:pt x="118229" y="35081"/>
                  </a:cubicBezTo>
                  <a:cubicBezTo>
                    <a:pt x="117916" y="34802"/>
                    <a:pt x="117916" y="34802"/>
                    <a:pt x="117916" y="34802"/>
                  </a:cubicBezTo>
                  <a:cubicBezTo>
                    <a:pt x="117187" y="34245"/>
                    <a:pt x="117187" y="34245"/>
                    <a:pt x="117187" y="34245"/>
                  </a:cubicBezTo>
                  <a:cubicBezTo>
                    <a:pt x="116458" y="33410"/>
                    <a:pt x="116458" y="33410"/>
                    <a:pt x="116458" y="33410"/>
                  </a:cubicBezTo>
                  <a:cubicBezTo>
                    <a:pt x="115729" y="33132"/>
                    <a:pt x="115729" y="33132"/>
                    <a:pt x="115729" y="33132"/>
                  </a:cubicBezTo>
                  <a:cubicBezTo>
                    <a:pt x="115416" y="33132"/>
                    <a:pt x="115416" y="33132"/>
                    <a:pt x="115416" y="33132"/>
                  </a:cubicBezTo>
                  <a:cubicBezTo>
                    <a:pt x="114791" y="32575"/>
                    <a:pt x="114791" y="32575"/>
                    <a:pt x="114791" y="32575"/>
                  </a:cubicBezTo>
                  <a:cubicBezTo>
                    <a:pt x="115104" y="33132"/>
                    <a:pt x="115104" y="33132"/>
                    <a:pt x="115104" y="33132"/>
                  </a:cubicBezTo>
                  <a:cubicBezTo>
                    <a:pt x="114791" y="33132"/>
                    <a:pt x="114791" y="33132"/>
                    <a:pt x="114791" y="33132"/>
                  </a:cubicBezTo>
                  <a:cubicBezTo>
                    <a:pt x="115000" y="33410"/>
                    <a:pt x="115000" y="33410"/>
                    <a:pt x="115000" y="33410"/>
                  </a:cubicBezTo>
                  <a:cubicBezTo>
                    <a:pt x="114687" y="33132"/>
                    <a:pt x="114687" y="33132"/>
                    <a:pt x="114687" y="33132"/>
                  </a:cubicBezTo>
                  <a:cubicBezTo>
                    <a:pt x="114479" y="32575"/>
                    <a:pt x="114479" y="32575"/>
                    <a:pt x="114479" y="32575"/>
                  </a:cubicBezTo>
                  <a:cubicBezTo>
                    <a:pt x="114270" y="32575"/>
                    <a:pt x="114270" y="32575"/>
                    <a:pt x="114270" y="32575"/>
                  </a:cubicBezTo>
                  <a:cubicBezTo>
                    <a:pt x="114062" y="32575"/>
                    <a:pt x="114062" y="32575"/>
                    <a:pt x="114062" y="32575"/>
                  </a:cubicBezTo>
                  <a:cubicBezTo>
                    <a:pt x="113229" y="32575"/>
                    <a:pt x="113229" y="32575"/>
                    <a:pt x="113229" y="32575"/>
                  </a:cubicBezTo>
                  <a:cubicBezTo>
                    <a:pt x="113958" y="33132"/>
                    <a:pt x="113958" y="33132"/>
                    <a:pt x="113958" y="33132"/>
                  </a:cubicBezTo>
                  <a:cubicBezTo>
                    <a:pt x="114375" y="33967"/>
                    <a:pt x="114375" y="33967"/>
                    <a:pt x="114375" y="33967"/>
                  </a:cubicBezTo>
                  <a:cubicBezTo>
                    <a:pt x="114479" y="33967"/>
                    <a:pt x="114479" y="33967"/>
                    <a:pt x="114479" y="33967"/>
                  </a:cubicBezTo>
                  <a:cubicBezTo>
                    <a:pt x="114375" y="34245"/>
                    <a:pt x="114375" y="34245"/>
                    <a:pt x="114375" y="34245"/>
                  </a:cubicBezTo>
                  <a:cubicBezTo>
                    <a:pt x="114687" y="34245"/>
                    <a:pt x="114687" y="34245"/>
                    <a:pt x="114687" y="34245"/>
                  </a:cubicBezTo>
                  <a:cubicBezTo>
                    <a:pt x="115000" y="34802"/>
                    <a:pt x="115000" y="34802"/>
                    <a:pt x="115000" y="34802"/>
                  </a:cubicBezTo>
                  <a:cubicBezTo>
                    <a:pt x="115312" y="35081"/>
                    <a:pt x="115312" y="35081"/>
                    <a:pt x="115312" y="35081"/>
                  </a:cubicBezTo>
                  <a:cubicBezTo>
                    <a:pt x="115312" y="35359"/>
                    <a:pt x="115312" y="35359"/>
                    <a:pt x="115312" y="35359"/>
                  </a:cubicBezTo>
                  <a:cubicBezTo>
                    <a:pt x="115000" y="35081"/>
                    <a:pt x="115000" y="35081"/>
                    <a:pt x="115000" y="35081"/>
                  </a:cubicBezTo>
                  <a:cubicBezTo>
                    <a:pt x="114791" y="34802"/>
                    <a:pt x="114791" y="34802"/>
                    <a:pt x="114791" y="34802"/>
                  </a:cubicBezTo>
                  <a:cubicBezTo>
                    <a:pt x="114687" y="35081"/>
                    <a:pt x="114687" y="35081"/>
                    <a:pt x="114687" y="35081"/>
                  </a:cubicBezTo>
                  <a:cubicBezTo>
                    <a:pt x="114375" y="34802"/>
                    <a:pt x="114375" y="34802"/>
                    <a:pt x="114375" y="34802"/>
                  </a:cubicBezTo>
                  <a:cubicBezTo>
                    <a:pt x="113958" y="34245"/>
                    <a:pt x="113958" y="34245"/>
                    <a:pt x="113958" y="34245"/>
                  </a:cubicBezTo>
                  <a:cubicBezTo>
                    <a:pt x="113645" y="33967"/>
                    <a:pt x="113645" y="33967"/>
                    <a:pt x="113645" y="33967"/>
                  </a:cubicBezTo>
                  <a:cubicBezTo>
                    <a:pt x="113750" y="33967"/>
                    <a:pt x="113750" y="33967"/>
                    <a:pt x="113750" y="33967"/>
                  </a:cubicBezTo>
                  <a:cubicBezTo>
                    <a:pt x="112916" y="32296"/>
                    <a:pt x="112916" y="32296"/>
                    <a:pt x="112916" y="32296"/>
                  </a:cubicBezTo>
                  <a:cubicBezTo>
                    <a:pt x="112395" y="32018"/>
                    <a:pt x="112395" y="32018"/>
                    <a:pt x="112395" y="32018"/>
                  </a:cubicBezTo>
                  <a:cubicBezTo>
                    <a:pt x="112187" y="31461"/>
                    <a:pt x="112187" y="31461"/>
                    <a:pt x="112187" y="31461"/>
                  </a:cubicBezTo>
                  <a:cubicBezTo>
                    <a:pt x="111979" y="31461"/>
                    <a:pt x="111979" y="31461"/>
                    <a:pt x="111979" y="31461"/>
                  </a:cubicBezTo>
                  <a:cubicBezTo>
                    <a:pt x="111666" y="31183"/>
                    <a:pt x="111666" y="31183"/>
                    <a:pt x="111666" y="31183"/>
                  </a:cubicBezTo>
                  <a:cubicBezTo>
                    <a:pt x="111250" y="30626"/>
                    <a:pt x="111250" y="30626"/>
                    <a:pt x="111250" y="30626"/>
                  </a:cubicBezTo>
                  <a:cubicBezTo>
                    <a:pt x="110000" y="29791"/>
                    <a:pt x="110000" y="29791"/>
                    <a:pt x="110000" y="29791"/>
                  </a:cubicBezTo>
                  <a:cubicBezTo>
                    <a:pt x="109270" y="29234"/>
                    <a:pt x="109270" y="29234"/>
                    <a:pt x="109270" y="29234"/>
                  </a:cubicBezTo>
                  <a:cubicBezTo>
                    <a:pt x="108854" y="29234"/>
                    <a:pt x="108854" y="29234"/>
                    <a:pt x="108854" y="29234"/>
                  </a:cubicBezTo>
                  <a:cubicBezTo>
                    <a:pt x="108750" y="29234"/>
                    <a:pt x="108750" y="29234"/>
                    <a:pt x="108750" y="29234"/>
                  </a:cubicBezTo>
                  <a:cubicBezTo>
                    <a:pt x="108437" y="28677"/>
                    <a:pt x="108437" y="28677"/>
                    <a:pt x="108437" y="28677"/>
                  </a:cubicBezTo>
                  <a:cubicBezTo>
                    <a:pt x="107395" y="27842"/>
                    <a:pt x="107395" y="27842"/>
                    <a:pt x="107395" y="27842"/>
                  </a:cubicBezTo>
                  <a:cubicBezTo>
                    <a:pt x="108125" y="28677"/>
                    <a:pt x="108125" y="28677"/>
                    <a:pt x="108125" y="28677"/>
                  </a:cubicBezTo>
                  <a:cubicBezTo>
                    <a:pt x="107916" y="28677"/>
                    <a:pt x="107916" y="28677"/>
                    <a:pt x="107916" y="28677"/>
                  </a:cubicBezTo>
                  <a:cubicBezTo>
                    <a:pt x="107812" y="28677"/>
                    <a:pt x="107812" y="28677"/>
                    <a:pt x="107812" y="28677"/>
                  </a:cubicBezTo>
                  <a:cubicBezTo>
                    <a:pt x="107395" y="28399"/>
                    <a:pt x="107395" y="28399"/>
                    <a:pt x="107395" y="28399"/>
                  </a:cubicBezTo>
                  <a:cubicBezTo>
                    <a:pt x="106875" y="27842"/>
                    <a:pt x="106875" y="27842"/>
                    <a:pt x="106875" y="27842"/>
                  </a:cubicBezTo>
                  <a:cubicBezTo>
                    <a:pt x="105520" y="26728"/>
                    <a:pt x="105520" y="26728"/>
                    <a:pt x="105520" y="26728"/>
                  </a:cubicBezTo>
                  <a:cubicBezTo>
                    <a:pt x="104270" y="25893"/>
                    <a:pt x="104270" y="25893"/>
                    <a:pt x="104270" y="25893"/>
                  </a:cubicBezTo>
                  <a:cubicBezTo>
                    <a:pt x="103750" y="25614"/>
                    <a:pt x="103750" y="25614"/>
                    <a:pt x="103750" y="25614"/>
                  </a:cubicBezTo>
                  <a:cubicBezTo>
                    <a:pt x="103333" y="25614"/>
                    <a:pt x="103333" y="25614"/>
                    <a:pt x="103333" y="25614"/>
                  </a:cubicBezTo>
                  <a:cubicBezTo>
                    <a:pt x="103020" y="25614"/>
                    <a:pt x="103020" y="25614"/>
                    <a:pt x="103020" y="25614"/>
                  </a:cubicBezTo>
                  <a:cubicBezTo>
                    <a:pt x="102916" y="25058"/>
                    <a:pt x="102916" y="25058"/>
                    <a:pt x="102916" y="25058"/>
                  </a:cubicBezTo>
                  <a:cubicBezTo>
                    <a:pt x="102604" y="25058"/>
                    <a:pt x="102604" y="25058"/>
                    <a:pt x="102604" y="25058"/>
                  </a:cubicBezTo>
                  <a:cubicBezTo>
                    <a:pt x="101666" y="24779"/>
                    <a:pt x="101666" y="24779"/>
                    <a:pt x="101666" y="24779"/>
                  </a:cubicBezTo>
                  <a:cubicBezTo>
                    <a:pt x="100000" y="23944"/>
                    <a:pt x="100000" y="23944"/>
                    <a:pt x="100000" y="23944"/>
                  </a:cubicBezTo>
                  <a:cubicBezTo>
                    <a:pt x="99270" y="23387"/>
                    <a:pt x="99270" y="23387"/>
                    <a:pt x="99270" y="23387"/>
                  </a:cubicBezTo>
                  <a:cubicBezTo>
                    <a:pt x="98541" y="23387"/>
                    <a:pt x="98541" y="23387"/>
                    <a:pt x="98541" y="23387"/>
                  </a:cubicBezTo>
                  <a:cubicBezTo>
                    <a:pt x="97812" y="23387"/>
                    <a:pt x="97812" y="23387"/>
                    <a:pt x="97812" y="23387"/>
                  </a:cubicBezTo>
                  <a:cubicBezTo>
                    <a:pt x="97395" y="23387"/>
                    <a:pt x="97395" y="23387"/>
                    <a:pt x="97395" y="23387"/>
                  </a:cubicBezTo>
                  <a:cubicBezTo>
                    <a:pt x="97083" y="23387"/>
                    <a:pt x="97083" y="23387"/>
                    <a:pt x="97083" y="23387"/>
                  </a:cubicBezTo>
                  <a:cubicBezTo>
                    <a:pt x="97395" y="23944"/>
                    <a:pt x="97395" y="23944"/>
                    <a:pt x="97395" y="23944"/>
                  </a:cubicBezTo>
                  <a:cubicBezTo>
                    <a:pt x="97187" y="23944"/>
                    <a:pt x="97187" y="23944"/>
                    <a:pt x="97187" y="23944"/>
                  </a:cubicBezTo>
                  <a:cubicBezTo>
                    <a:pt x="97083" y="23944"/>
                    <a:pt x="97083" y="23944"/>
                    <a:pt x="97083" y="23944"/>
                  </a:cubicBezTo>
                  <a:cubicBezTo>
                    <a:pt x="96770" y="23387"/>
                    <a:pt x="96770" y="23387"/>
                    <a:pt x="96770" y="23387"/>
                  </a:cubicBezTo>
                  <a:cubicBezTo>
                    <a:pt x="96145" y="23109"/>
                    <a:pt x="96145" y="23109"/>
                    <a:pt x="96145" y="23109"/>
                  </a:cubicBezTo>
                  <a:cubicBezTo>
                    <a:pt x="95104" y="23109"/>
                    <a:pt x="95104" y="23109"/>
                    <a:pt x="95104" y="23109"/>
                  </a:cubicBezTo>
                  <a:cubicBezTo>
                    <a:pt x="94062" y="22830"/>
                    <a:pt x="94062" y="22830"/>
                    <a:pt x="94062" y="22830"/>
                  </a:cubicBezTo>
                  <a:cubicBezTo>
                    <a:pt x="94479" y="23109"/>
                    <a:pt x="94479" y="23109"/>
                    <a:pt x="94479" y="23109"/>
                  </a:cubicBezTo>
                  <a:cubicBezTo>
                    <a:pt x="94791" y="23944"/>
                    <a:pt x="94791" y="23944"/>
                    <a:pt x="94791" y="23944"/>
                  </a:cubicBezTo>
                  <a:cubicBezTo>
                    <a:pt x="94687" y="24222"/>
                    <a:pt x="94687" y="24222"/>
                    <a:pt x="94687" y="24222"/>
                  </a:cubicBezTo>
                  <a:cubicBezTo>
                    <a:pt x="94791" y="24779"/>
                    <a:pt x="94791" y="24779"/>
                    <a:pt x="94791" y="24779"/>
                  </a:cubicBezTo>
                  <a:cubicBezTo>
                    <a:pt x="95416" y="24779"/>
                    <a:pt x="95416" y="24779"/>
                    <a:pt x="95416" y="24779"/>
                  </a:cubicBezTo>
                  <a:cubicBezTo>
                    <a:pt x="96041" y="25614"/>
                    <a:pt x="96041" y="25614"/>
                    <a:pt x="96041" y="25614"/>
                  </a:cubicBezTo>
                  <a:cubicBezTo>
                    <a:pt x="96458" y="26450"/>
                    <a:pt x="96458" y="26450"/>
                    <a:pt x="96458" y="26450"/>
                  </a:cubicBezTo>
                  <a:cubicBezTo>
                    <a:pt x="96458" y="26728"/>
                    <a:pt x="96458" y="26728"/>
                    <a:pt x="96458" y="26728"/>
                  </a:cubicBezTo>
                  <a:cubicBezTo>
                    <a:pt x="96562" y="27006"/>
                    <a:pt x="96562" y="27006"/>
                    <a:pt x="96562" y="27006"/>
                  </a:cubicBezTo>
                  <a:cubicBezTo>
                    <a:pt x="96145" y="27006"/>
                    <a:pt x="96145" y="27006"/>
                    <a:pt x="96145" y="27006"/>
                  </a:cubicBezTo>
                  <a:cubicBezTo>
                    <a:pt x="95520" y="27006"/>
                    <a:pt x="95520" y="27006"/>
                    <a:pt x="95520" y="27006"/>
                  </a:cubicBezTo>
                  <a:cubicBezTo>
                    <a:pt x="95312" y="26728"/>
                    <a:pt x="95312" y="26728"/>
                    <a:pt x="95312" y="26728"/>
                  </a:cubicBezTo>
                  <a:cubicBezTo>
                    <a:pt x="95000" y="26450"/>
                    <a:pt x="95000" y="26450"/>
                    <a:pt x="95000" y="26450"/>
                  </a:cubicBezTo>
                  <a:cubicBezTo>
                    <a:pt x="94062" y="25893"/>
                    <a:pt x="94062" y="25893"/>
                    <a:pt x="94062" y="25893"/>
                  </a:cubicBezTo>
                  <a:cubicBezTo>
                    <a:pt x="93750" y="25614"/>
                    <a:pt x="93750" y="25614"/>
                    <a:pt x="93750" y="25614"/>
                  </a:cubicBezTo>
                  <a:cubicBezTo>
                    <a:pt x="93333" y="25058"/>
                    <a:pt x="93333" y="25058"/>
                    <a:pt x="93333" y="25058"/>
                  </a:cubicBezTo>
                  <a:cubicBezTo>
                    <a:pt x="92708" y="24222"/>
                    <a:pt x="92708" y="24222"/>
                    <a:pt x="92708" y="24222"/>
                  </a:cubicBezTo>
                  <a:cubicBezTo>
                    <a:pt x="92395" y="23944"/>
                    <a:pt x="92395" y="23944"/>
                    <a:pt x="92395" y="23944"/>
                  </a:cubicBezTo>
                  <a:cubicBezTo>
                    <a:pt x="92291" y="24222"/>
                    <a:pt x="92291" y="24222"/>
                    <a:pt x="92291" y="24222"/>
                  </a:cubicBezTo>
                  <a:cubicBezTo>
                    <a:pt x="91979" y="24779"/>
                    <a:pt x="91979" y="24779"/>
                    <a:pt x="91979" y="24779"/>
                  </a:cubicBezTo>
                  <a:cubicBezTo>
                    <a:pt x="91875" y="24779"/>
                    <a:pt x="91875" y="24779"/>
                    <a:pt x="91875" y="24779"/>
                  </a:cubicBezTo>
                  <a:cubicBezTo>
                    <a:pt x="91250" y="24779"/>
                    <a:pt x="91250" y="24779"/>
                    <a:pt x="91250" y="24779"/>
                  </a:cubicBezTo>
                  <a:cubicBezTo>
                    <a:pt x="90208" y="24779"/>
                    <a:pt x="90208" y="24779"/>
                    <a:pt x="90208" y="24779"/>
                  </a:cubicBezTo>
                  <a:cubicBezTo>
                    <a:pt x="89270" y="24222"/>
                    <a:pt x="89270" y="24222"/>
                    <a:pt x="89270" y="24222"/>
                  </a:cubicBezTo>
                  <a:cubicBezTo>
                    <a:pt x="88854" y="24222"/>
                    <a:pt x="88854" y="24222"/>
                    <a:pt x="88854" y="24222"/>
                  </a:cubicBezTo>
                  <a:cubicBezTo>
                    <a:pt x="88229" y="24222"/>
                    <a:pt x="88229" y="24222"/>
                    <a:pt x="88229" y="24222"/>
                  </a:cubicBezTo>
                  <a:cubicBezTo>
                    <a:pt x="87395" y="24222"/>
                    <a:pt x="87395" y="24222"/>
                    <a:pt x="87395" y="24222"/>
                  </a:cubicBezTo>
                  <a:cubicBezTo>
                    <a:pt x="86875" y="24779"/>
                    <a:pt x="86875" y="24779"/>
                    <a:pt x="86875" y="24779"/>
                  </a:cubicBezTo>
                  <a:cubicBezTo>
                    <a:pt x="86458" y="24779"/>
                    <a:pt x="86458" y="24779"/>
                    <a:pt x="86458" y="24779"/>
                  </a:cubicBezTo>
                  <a:cubicBezTo>
                    <a:pt x="85520" y="23944"/>
                    <a:pt x="85520" y="23944"/>
                    <a:pt x="85520" y="23944"/>
                  </a:cubicBezTo>
                  <a:cubicBezTo>
                    <a:pt x="85208" y="23944"/>
                    <a:pt x="85208" y="23944"/>
                    <a:pt x="85208" y="23944"/>
                  </a:cubicBezTo>
                  <a:cubicBezTo>
                    <a:pt x="84791" y="23387"/>
                    <a:pt x="84791" y="23387"/>
                    <a:pt x="84791" y="23387"/>
                  </a:cubicBezTo>
                  <a:cubicBezTo>
                    <a:pt x="84791" y="23109"/>
                    <a:pt x="84791" y="23109"/>
                    <a:pt x="84791" y="23109"/>
                  </a:cubicBezTo>
                  <a:cubicBezTo>
                    <a:pt x="84479" y="22830"/>
                    <a:pt x="84479" y="22830"/>
                    <a:pt x="84479" y="22830"/>
                  </a:cubicBezTo>
                  <a:cubicBezTo>
                    <a:pt x="84687" y="22830"/>
                    <a:pt x="84687" y="22830"/>
                    <a:pt x="84687" y="22830"/>
                  </a:cubicBezTo>
                  <a:cubicBezTo>
                    <a:pt x="84375" y="21995"/>
                    <a:pt x="84375" y="21995"/>
                    <a:pt x="84375" y="21995"/>
                  </a:cubicBezTo>
                  <a:cubicBezTo>
                    <a:pt x="83750" y="21160"/>
                    <a:pt x="83750" y="21160"/>
                    <a:pt x="83750" y="21160"/>
                  </a:cubicBezTo>
                  <a:cubicBezTo>
                    <a:pt x="82708" y="20324"/>
                    <a:pt x="82708" y="20324"/>
                    <a:pt x="82708" y="20324"/>
                  </a:cubicBezTo>
                  <a:cubicBezTo>
                    <a:pt x="80312" y="20046"/>
                    <a:pt x="80312" y="20046"/>
                    <a:pt x="80312" y="20046"/>
                  </a:cubicBezTo>
                  <a:cubicBezTo>
                    <a:pt x="79166" y="20046"/>
                    <a:pt x="79166" y="20046"/>
                    <a:pt x="79166" y="20046"/>
                  </a:cubicBezTo>
                  <a:cubicBezTo>
                    <a:pt x="77916" y="20324"/>
                    <a:pt x="77916" y="20324"/>
                    <a:pt x="77916" y="20324"/>
                  </a:cubicBezTo>
                  <a:cubicBezTo>
                    <a:pt x="76875" y="20603"/>
                    <a:pt x="76875" y="20603"/>
                    <a:pt x="76875" y="20603"/>
                  </a:cubicBezTo>
                  <a:cubicBezTo>
                    <a:pt x="75833" y="20046"/>
                    <a:pt x="75833" y="20046"/>
                    <a:pt x="75833" y="20046"/>
                  </a:cubicBezTo>
                  <a:cubicBezTo>
                    <a:pt x="76250" y="20046"/>
                    <a:pt x="76250" y="20046"/>
                    <a:pt x="76250" y="20046"/>
                  </a:cubicBezTo>
                  <a:cubicBezTo>
                    <a:pt x="75729" y="19489"/>
                    <a:pt x="75729" y="19489"/>
                    <a:pt x="75729" y="19489"/>
                  </a:cubicBezTo>
                  <a:cubicBezTo>
                    <a:pt x="75208" y="19211"/>
                    <a:pt x="75208" y="19211"/>
                    <a:pt x="75208" y="19211"/>
                  </a:cubicBezTo>
                  <a:cubicBezTo>
                    <a:pt x="74791" y="18654"/>
                    <a:pt x="74791" y="18654"/>
                    <a:pt x="74791" y="18654"/>
                  </a:cubicBezTo>
                  <a:cubicBezTo>
                    <a:pt x="74479" y="19211"/>
                    <a:pt x="74479" y="19211"/>
                    <a:pt x="74479" y="19211"/>
                  </a:cubicBezTo>
                  <a:cubicBezTo>
                    <a:pt x="74062" y="19489"/>
                    <a:pt x="74062" y="19489"/>
                    <a:pt x="74062" y="19489"/>
                  </a:cubicBezTo>
                  <a:cubicBezTo>
                    <a:pt x="74166" y="18654"/>
                    <a:pt x="74166" y="18654"/>
                    <a:pt x="74166" y="18654"/>
                  </a:cubicBezTo>
                  <a:cubicBezTo>
                    <a:pt x="74062" y="18375"/>
                    <a:pt x="74062" y="18375"/>
                    <a:pt x="74062" y="18375"/>
                  </a:cubicBezTo>
                  <a:cubicBezTo>
                    <a:pt x="73645" y="18375"/>
                    <a:pt x="73645" y="18375"/>
                    <a:pt x="73645" y="18375"/>
                  </a:cubicBezTo>
                  <a:cubicBezTo>
                    <a:pt x="73437" y="18375"/>
                    <a:pt x="73437" y="18375"/>
                    <a:pt x="73437" y="18375"/>
                  </a:cubicBezTo>
                  <a:cubicBezTo>
                    <a:pt x="73125" y="17819"/>
                    <a:pt x="73125" y="17819"/>
                    <a:pt x="73125" y="17819"/>
                  </a:cubicBezTo>
                  <a:cubicBezTo>
                    <a:pt x="72708" y="17819"/>
                    <a:pt x="72708" y="17819"/>
                    <a:pt x="72708" y="17819"/>
                  </a:cubicBezTo>
                  <a:cubicBezTo>
                    <a:pt x="72395" y="17819"/>
                    <a:pt x="72395" y="17819"/>
                    <a:pt x="72395" y="17819"/>
                  </a:cubicBezTo>
                  <a:cubicBezTo>
                    <a:pt x="72083" y="17540"/>
                    <a:pt x="72083" y="17540"/>
                    <a:pt x="72083" y="17540"/>
                  </a:cubicBezTo>
                  <a:cubicBezTo>
                    <a:pt x="72395" y="17540"/>
                    <a:pt x="72395" y="17540"/>
                    <a:pt x="72395" y="17540"/>
                  </a:cubicBezTo>
                  <a:cubicBezTo>
                    <a:pt x="72812" y="17540"/>
                    <a:pt x="72812" y="17540"/>
                    <a:pt x="72812" y="17540"/>
                  </a:cubicBezTo>
                  <a:cubicBezTo>
                    <a:pt x="73020" y="17540"/>
                    <a:pt x="73020" y="17540"/>
                    <a:pt x="73020" y="17540"/>
                  </a:cubicBezTo>
                  <a:cubicBezTo>
                    <a:pt x="72812" y="17262"/>
                    <a:pt x="72812" y="17262"/>
                    <a:pt x="72812" y="17262"/>
                  </a:cubicBezTo>
                  <a:cubicBezTo>
                    <a:pt x="72708" y="16705"/>
                    <a:pt x="72708" y="16705"/>
                    <a:pt x="72708" y="16705"/>
                  </a:cubicBezTo>
                  <a:cubicBezTo>
                    <a:pt x="71770" y="16426"/>
                    <a:pt x="71770" y="16426"/>
                    <a:pt x="71770" y="16426"/>
                  </a:cubicBezTo>
                  <a:cubicBezTo>
                    <a:pt x="71041" y="15870"/>
                    <a:pt x="71041" y="15870"/>
                    <a:pt x="71041" y="15870"/>
                  </a:cubicBezTo>
                  <a:cubicBezTo>
                    <a:pt x="70000" y="15870"/>
                    <a:pt x="70000" y="15870"/>
                    <a:pt x="70000" y="15870"/>
                  </a:cubicBezTo>
                  <a:cubicBezTo>
                    <a:pt x="69895" y="15870"/>
                    <a:pt x="69895" y="15870"/>
                    <a:pt x="69895" y="15870"/>
                  </a:cubicBezTo>
                  <a:cubicBezTo>
                    <a:pt x="69687" y="16426"/>
                    <a:pt x="69687" y="16426"/>
                    <a:pt x="69687" y="16426"/>
                  </a:cubicBezTo>
                  <a:cubicBezTo>
                    <a:pt x="69687" y="17262"/>
                    <a:pt x="69687" y="17262"/>
                    <a:pt x="69687" y="17262"/>
                  </a:cubicBezTo>
                  <a:cubicBezTo>
                    <a:pt x="69583" y="17540"/>
                    <a:pt x="69583" y="17540"/>
                    <a:pt x="69583" y="17540"/>
                  </a:cubicBezTo>
                  <a:cubicBezTo>
                    <a:pt x="69583" y="16426"/>
                    <a:pt x="69583" y="16426"/>
                    <a:pt x="69583" y="16426"/>
                  </a:cubicBezTo>
                  <a:cubicBezTo>
                    <a:pt x="69479" y="15870"/>
                    <a:pt x="69479" y="15870"/>
                    <a:pt x="69479" y="15870"/>
                  </a:cubicBezTo>
                  <a:cubicBezTo>
                    <a:pt x="68645" y="15591"/>
                    <a:pt x="68645" y="15591"/>
                    <a:pt x="68645" y="15591"/>
                  </a:cubicBezTo>
                  <a:cubicBezTo>
                    <a:pt x="67916" y="15034"/>
                    <a:pt x="67916" y="15034"/>
                    <a:pt x="67916" y="15034"/>
                  </a:cubicBezTo>
                  <a:cubicBezTo>
                    <a:pt x="66250" y="14756"/>
                    <a:pt x="66250" y="14756"/>
                    <a:pt x="66250" y="14756"/>
                  </a:cubicBezTo>
                  <a:cubicBezTo>
                    <a:pt x="64687" y="14756"/>
                    <a:pt x="64687" y="14756"/>
                    <a:pt x="64687" y="14756"/>
                  </a:cubicBezTo>
                  <a:cubicBezTo>
                    <a:pt x="63854" y="14477"/>
                    <a:pt x="63854" y="14477"/>
                    <a:pt x="63854" y="14477"/>
                  </a:cubicBezTo>
                  <a:cubicBezTo>
                    <a:pt x="63125" y="14477"/>
                    <a:pt x="63125" y="14477"/>
                    <a:pt x="63125" y="14477"/>
                  </a:cubicBezTo>
                  <a:cubicBezTo>
                    <a:pt x="63645" y="14756"/>
                    <a:pt x="63645" y="14756"/>
                    <a:pt x="63645" y="14756"/>
                  </a:cubicBezTo>
                  <a:cubicBezTo>
                    <a:pt x="63854" y="15034"/>
                    <a:pt x="63854" y="15034"/>
                    <a:pt x="63854" y="15034"/>
                  </a:cubicBezTo>
                  <a:cubicBezTo>
                    <a:pt x="64062" y="15034"/>
                    <a:pt x="64062" y="15034"/>
                    <a:pt x="64062" y="15034"/>
                  </a:cubicBezTo>
                  <a:cubicBezTo>
                    <a:pt x="63437" y="15591"/>
                    <a:pt x="63437" y="15591"/>
                    <a:pt x="63437" y="15591"/>
                  </a:cubicBezTo>
                  <a:cubicBezTo>
                    <a:pt x="62812" y="15591"/>
                    <a:pt x="62812" y="15591"/>
                    <a:pt x="62812" y="15591"/>
                  </a:cubicBezTo>
                  <a:cubicBezTo>
                    <a:pt x="62812" y="15870"/>
                    <a:pt x="62812" y="15870"/>
                    <a:pt x="62812" y="15870"/>
                  </a:cubicBezTo>
                  <a:cubicBezTo>
                    <a:pt x="63125" y="16705"/>
                    <a:pt x="63125" y="16705"/>
                    <a:pt x="63125" y="16705"/>
                  </a:cubicBezTo>
                  <a:cubicBezTo>
                    <a:pt x="63125" y="16426"/>
                    <a:pt x="63125" y="16426"/>
                    <a:pt x="63125" y="16426"/>
                  </a:cubicBezTo>
                  <a:cubicBezTo>
                    <a:pt x="63437" y="16426"/>
                    <a:pt x="63437" y="16426"/>
                    <a:pt x="63437" y="16426"/>
                  </a:cubicBezTo>
                  <a:cubicBezTo>
                    <a:pt x="63645" y="16426"/>
                    <a:pt x="63645" y="16426"/>
                    <a:pt x="63645" y="16426"/>
                  </a:cubicBezTo>
                  <a:cubicBezTo>
                    <a:pt x="63645" y="16705"/>
                    <a:pt x="63645" y="16705"/>
                    <a:pt x="63645" y="16705"/>
                  </a:cubicBezTo>
                  <a:cubicBezTo>
                    <a:pt x="63750" y="17262"/>
                    <a:pt x="63750" y="17262"/>
                    <a:pt x="63750" y="17262"/>
                  </a:cubicBezTo>
                  <a:cubicBezTo>
                    <a:pt x="63437" y="17262"/>
                    <a:pt x="63437" y="17262"/>
                    <a:pt x="63437" y="17262"/>
                  </a:cubicBezTo>
                  <a:cubicBezTo>
                    <a:pt x="64166" y="17540"/>
                    <a:pt x="64166" y="17540"/>
                    <a:pt x="64166" y="17540"/>
                  </a:cubicBezTo>
                  <a:cubicBezTo>
                    <a:pt x="64791" y="18654"/>
                    <a:pt x="64791" y="18654"/>
                    <a:pt x="64791" y="18654"/>
                  </a:cubicBezTo>
                  <a:cubicBezTo>
                    <a:pt x="64375" y="18654"/>
                    <a:pt x="64375" y="18654"/>
                    <a:pt x="64375" y="18654"/>
                  </a:cubicBezTo>
                  <a:cubicBezTo>
                    <a:pt x="64062" y="18654"/>
                    <a:pt x="64062" y="18654"/>
                    <a:pt x="64062" y="18654"/>
                  </a:cubicBezTo>
                  <a:cubicBezTo>
                    <a:pt x="63854" y="18375"/>
                    <a:pt x="63854" y="18375"/>
                    <a:pt x="63854" y="18375"/>
                  </a:cubicBezTo>
                  <a:cubicBezTo>
                    <a:pt x="63645" y="18375"/>
                    <a:pt x="63645" y="18375"/>
                    <a:pt x="63645" y="18375"/>
                  </a:cubicBezTo>
                  <a:cubicBezTo>
                    <a:pt x="63437" y="17819"/>
                    <a:pt x="63437" y="17819"/>
                    <a:pt x="63437" y="17819"/>
                  </a:cubicBezTo>
                  <a:cubicBezTo>
                    <a:pt x="63333" y="18375"/>
                    <a:pt x="63333" y="18375"/>
                    <a:pt x="63333" y="18375"/>
                  </a:cubicBezTo>
                  <a:cubicBezTo>
                    <a:pt x="63125" y="18375"/>
                    <a:pt x="63125" y="18375"/>
                    <a:pt x="63125" y="18375"/>
                  </a:cubicBezTo>
                  <a:cubicBezTo>
                    <a:pt x="63020" y="18375"/>
                    <a:pt x="63020" y="18375"/>
                    <a:pt x="63020" y="18375"/>
                  </a:cubicBezTo>
                  <a:cubicBezTo>
                    <a:pt x="63125" y="18654"/>
                    <a:pt x="63125" y="18654"/>
                    <a:pt x="63125" y="18654"/>
                  </a:cubicBezTo>
                  <a:cubicBezTo>
                    <a:pt x="63645" y="19211"/>
                    <a:pt x="63645" y="19211"/>
                    <a:pt x="63645" y="19211"/>
                  </a:cubicBezTo>
                  <a:cubicBezTo>
                    <a:pt x="63333" y="19211"/>
                    <a:pt x="63333" y="19211"/>
                    <a:pt x="63333" y="19211"/>
                  </a:cubicBezTo>
                  <a:cubicBezTo>
                    <a:pt x="63437" y="19489"/>
                    <a:pt x="63437" y="19489"/>
                    <a:pt x="63437" y="19489"/>
                  </a:cubicBezTo>
                  <a:cubicBezTo>
                    <a:pt x="62395" y="19211"/>
                    <a:pt x="62395" y="19211"/>
                    <a:pt x="62395" y="19211"/>
                  </a:cubicBezTo>
                  <a:cubicBezTo>
                    <a:pt x="61354" y="18375"/>
                    <a:pt x="61354" y="18375"/>
                    <a:pt x="61354" y="18375"/>
                  </a:cubicBezTo>
                  <a:cubicBezTo>
                    <a:pt x="60729" y="17819"/>
                    <a:pt x="60729" y="17819"/>
                    <a:pt x="60729" y="17819"/>
                  </a:cubicBezTo>
                  <a:cubicBezTo>
                    <a:pt x="60312" y="18654"/>
                    <a:pt x="60312" y="18654"/>
                    <a:pt x="60312" y="18654"/>
                  </a:cubicBezTo>
                  <a:cubicBezTo>
                    <a:pt x="60208" y="18654"/>
                    <a:pt x="60208" y="18654"/>
                    <a:pt x="60208" y="18654"/>
                  </a:cubicBezTo>
                  <a:cubicBezTo>
                    <a:pt x="59895" y="18654"/>
                    <a:pt x="59895" y="18654"/>
                    <a:pt x="59895" y="18654"/>
                  </a:cubicBezTo>
                  <a:cubicBezTo>
                    <a:pt x="59375" y="18654"/>
                    <a:pt x="59375" y="18654"/>
                    <a:pt x="59375" y="18654"/>
                  </a:cubicBezTo>
                  <a:cubicBezTo>
                    <a:pt x="58854" y="18375"/>
                    <a:pt x="58854" y="18375"/>
                    <a:pt x="58854" y="18375"/>
                  </a:cubicBezTo>
                  <a:cubicBezTo>
                    <a:pt x="58229" y="17819"/>
                    <a:pt x="58229" y="17819"/>
                    <a:pt x="58229" y="17819"/>
                  </a:cubicBezTo>
                  <a:cubicBezTo>
                    <a:pt x="57812" y="17540"/>
                    <a:pt x="57812" y="17540"/>
                    <a:pt x="57812" y="17540"/>
                  </a:cubicBezTo>
                  <a:cubicBezTo>
                    <a:pt x="57604" y="17540"/>
                    <a:pt x="57604" y="17540"/>
                    <a:pt x="57604" y="17540"/>
                  </a:cubicBezTo>
                  <a:cubicBezTo>
                    <a:pt x="57604" y="17819"/>
                    <a:pt x="57604" y="17819"/>
                    <a:pt x="57604" y="17819"/>
                  </a:cubicBezTo>
                  <a:cubicBezTo>
                    <a:pt x="57812" y="18654"/>
                    <a:pt x="57812" y="18654"/>
                    <a:pt x="57812" y="18654"/>
                  </a:cubicBezTo>
                  <a:cubicBezTo>
                    <a:pt x="58125" y="19489"/>
                    <a:pt x="58125" y="19489"/>
                    <a:pt x="58125" y="19489"/>
                  </a:cubicBezTo>
                  <a:cubicBezTo>
                    <a:pt x="58125" y="20046"/>
                    <a:pt x="58125" y="20046"/>
                    <a:pt x="58125" y="20046"/>
                  </a:cubicBezTo>
                  <a:cubicBezTo>
                    <a:pt x="58125" y="20324"/>
                    <a:pt x="58125" y="20324"/>
                    <a:pt x="58125" y="20324"/>
                  </a:cubicBezTo>
                  <a:cubicBezTo>
                    <a:pt x="57916" y="20603"/>
                    <a:pt x="57916" y="20603"/>
                    <a:pt x="57916" y="20603"/>
                  </a:cubicBezTo>
                  <a:cubicBezTo>
                    <a:pt x="57812" y="20603"/>
                    <a:pt x="57812" y="20603"/>
                    <a:pt x="57812" y="20603"/>
                  </a:cubicBezTo>
                  <a:cubicBezTo>
                    <a:pt x="56770" y="20046"/>
                    <a:pt x="56770" y="20046"/>
                    <a:pt x="56770" y="20046"/>
                  </a:cubicBezTo>
                  <a:cubicBezTo>
                    <a:pt x="56041" y="19489"/>
                    <a:pt x="56041" y="19489"/>
                    <a:pt x="56041" y="19489"/>
                  </a:cubicBezTo>
                  <a:cubicBezTo>
                    <a:pt x="55416" y="18654"/>
                    <a:pt x="55416" y="18654"/>
                    <a:pt x="55416" y="18654"/>
                  </a:cubicBezTo>
                  <a:cubicBezTo>
                    <a:pt x="55208" y="18375"/>
                    <a:pt x="55208" y="18375"/>
                    <a:pt x="55208" y="18375"/>
                  </a:cubicBezTo>
                  <a:cubicBezTo>
                    <a:pt x="54895" y="18375"/>
                    <a:pt x="54895" y="18375"/>
                    <a:pt x="54895" y="18375"/>
                  </a:cubicBezTo>
                  <a:cubicBezTo>
                    <a:pt x="54791" y="18375"/>
                    <a:pt x="54791" y="18375"/>
                    <a:pt x="54791" y="18375"/>
                  </a:cubicBezTo>
                  <a:cubicBezTo>
                    <a:pt x="54687" y="17819"/>
                    <a:pt x="54687" y="17819"/>
                    <a:pt x="54687" y="17819"/>
                  </a:cubicBezTo>
                  <a:cubicBezTo>
                    <a:pt x="54791" y="17819"/>
                    <a:pt x="54791" y="17819"/>
                    <a:pt x="54791" y="17819"/>
                  </a:cubicBezTo>
                  <a:cubicBezTo>
                    <a:pt x="55104" y="17819"/>
                    <a:pt x="55104" y="17819"/>
                    <a:pt x="55104" y="17819"/>
                  </a:cubicBezTo>
                  <a:cubicBezTo>
                    <a:pt x="54375" y="17262"/>
                    <a:pt x="54375" y="17262"/>
                    <a:pt x="54375" y="17262"/>
                  </a:cubicBezTo>
                  <a:cubicBezTo>
                    <a:pt x="54687" y="17540"/>
                    <a:pt x="54687" y="17540"/>
                    <a:pt x="54687" y="17540"/>
                  </a:cubicBezTo>
                  <a:cubicBezTo>
                    <a:pt x="54479" y="17540"/>
                    <a:pt x="54479" y="17540"/>
                    <a:pt x="54479" y="17540"/>
                  </a:cubicBezTo>
                  <a:cubicBezTo>
                    <a:pt x="54062" y="17540"/>
                    <a:pt x="54062" y="17540"/>
                    <a:pt x="54062" y="17540"/>
                  </a:cubicBezTo>
                  <a:cubicBezTo>
                    <a:pt x="53333" y="16426"/>
                    <a:pt x="53333" y="16426"/>
                    <a:pt x="53333" y="16426"/>
                  </a:cubicBezTo>
                  <a:cubicBezTo>
                    <a:pt x="53854" y="16705"/>
                    <a:pt x="53854" y="16705"/>
                    <a:pt x="53854" y="16705"/>
                  </a:cubicBezTo>
                  <a:cubicBezTo>
                    <a:pt x="54166" y="16705"/>
                    <a:pt x="54166" y="16705"/>
                    <a:pt x="54166" y="16705"/>
                  </a:cubicBezTo>
                  <a:cubicBezTo>
                    <a:pt x="54479" y="16705"/>
                    <a:pt x="54479" y="16705"/>
                    <a:pt x="54479" y="16705"/>
                  </a:cubicBezTo>
                  <a:cubicBezTo>
                    <a:pt x="54375" y="16426"/>
                    <a:pt x="54375" y="16426"/>
                    <a:pt x="54375" y="16426"/>
                  </a:cubicBezTo>
                  <a:cubicBezTo>
                    <a:pt x="54479" y="16426"/>
                    <a:pt x="54479" y="16426"/>
                    <a:pt x="54479" y="16426"/>
                  </a:cubicBezTo>
                  <a:cubicBezTo>
                    <a:pt x="53750" y="15591"/>
                    <a:pt x="53750" y="15591"/>
                    <a:pt x="53750" y="15591"/>
                  </a:cubicBezTo>
                  <a:cubicBezTo>
                    <a:pt x="53437" y="15591"/>
                    <a:pt x="53437" y="15591"/>
                    <a:pt x="53437" y="15591"/>
                  </a:cubicBezTo>
                  <a:cubicBezTo>
                    <a:pt x="53020" y="15034"/>
                    <a:pt x="53020" y="15034"/>
                    <a:pt x="53020" y="15034"/>
                  </a:cubicBezTo>
                  <a:cubicBezTo>
                    <a:pt x="53333" y="15034"/>
                    <a:pt x="53333" y="15034"/>
                    <a:pt x="53333" y="15034"/>
                  </a:cubicBezTo>
                  <a:cubicBezTo>
                    <a:pt x="53437" y="15034"/>
                    <a:pt x="53437" y="15034"/>
                    <a:pt x="53437" y="15034"/>
                  </a:cubicBezTo>
                  <a:cubicBezTo>
                    <a:pt x="53333" y="14756"/>
                    <a:pt x="53333" y="14756"/>
                    <a:pt x="53333" y="14756"/>
                  </a:cubicBezTo>
                  <a:cubicBezTo>
                    <a:pt x="53020" y="14756"/>
                    <a:pt x="53020" y="14756"/>
                    <a:pt x="53020" y="14756"/>
                  </a:cubicBezTo>
                  <a:cubicBezTo>
                    <a:pt x="53437" y="14477"/>
                    <a:pt x="53437" y="14477"/>
                    <a:pt x="53437" y="14477"/>
                  </a:cubicBezTo>
                  <a:cubicBezTo>
                    <a:pt x="52604" y="14477"/>
                    <a:pt x="52604" y="14477"/>
                    <a:pt x="52604" y="14477"/>
                  </a:cubicBezTo>
                  <a:cubicBezTo>
                    <a:pt x="52812" y="13921"/>
                    <a:pt x="52812" y="13921"/>
                    <a:pt x="52812" y="13921"/>
                  </a:cubicBezTo>
                  <a:cubicBezTo>
                    <a:pt x="52812" y="13642"/>
                    <a:pt x="52812" y="13642"/>
                    <a:pt x="52812" y="13642"/>
                  </a:cubicBezTo>
                  <a:cubicBezTo>
                    <a:pt x="52708" y="13642"/>
                    <a:pt x="52708" y="13642"/>
                    <a:pt x="52708" y="13642"/>
                  </a:cubicBezTo>
                  <a:cubicBezTo>
                    <a:pt x="52604" y="13085"/>
                    <a:pt x="52604" y="13085"/>
                    <a:pt x="52604" y="13085"/>
                  </a:cubicBezTo>
                  <a:cubicBezTo>
                    <a:pt x="51770" y="12807"/>
                    <a:pt x="51770" y="12807"/>
                    <a:pt x="51770" y="12807"/>
                  </a:cubicBezTo>
                  <a:cubicBezTo>
                    <a:pt x="51354" y="12250"/>
                    <a:pt x="51354" y="12250"/>
                    <a:pt x="51354" y="12250"/>
                  </a:cubicBezTo>
                  <a:cubicBezTo>
                    <a:pt x="50937" y="12250"/>
                    <a:pt x="50937" y="12250"/>
                    <a:pt x="50937" y="12250"/>
                  </a:cubicBezTo>
                  <a:cubicBezTo>
                    <a:pt x="50416" y="12250"/>
                    <a:pt x="50416" y="12250"/>
                    <a:pt x="50416" y="12250"/>
                  </a:cubicBezTo>
                  <a:cubicBezTo>
                    <a:pt x="50625" y="12807"/>
                    <a:pt x="50625" y="12807"/>
                    <a:pt x="50625" y="12807"/>
                  </a:cubicBezTo>
                  <a:cubicBezTo>
                    <a:pt x="50208" y="12807"/>
                    <a:pt x="50208" y="12807"/>
                    <a:pt x="50208" y="12807"/>
                  </a:cubicBezTo>
                  <a:cubicBezTo>
                    <a:pt x="49895" y="12807"/>
                    <a:pt x="49895" y="12807"/>
                    <a:pt x="49895" y="12807"/>
                  </a:cubicBezTo>
                  <a:cubicBezTo>
                    <a:pt x="49895" y="12250"/>
                    <a:pt x="49895" y="12250"/>
                    <a:pt x="49895" y="12250"/>
                  </a:cubicBezTo>
                  <a:cubicBezTo>
                    <a:pt x="49687" y="12250"/>
                    <a:pt x="49687" y="12250"/>
                    <a:pt x="49687" y="12250"/>
                  </a:cubicBezTo>
                  <a:cubicBezTo>
                    <a:pt x="49375" y="12807"/>
                    <a:pt x="49375" y="12807"/>
                    <a:pt x="49375" y="12807"/>
                  </a:cubicBezTo>
                  <a:cubicBezTo>
                    <a:pt x="49270" y="12250"/>
                    <a:pt x="49270" y="12250"/>
                    <a:pt x="49270" y="12250"/>
                  </a:cubicBezTo>
                  <a:cubicBezTo>
                    <a:pt x="48958" y="11972"/>
                    <a:pt x="48958" y="11972"/>
                    <a:pt x="48958" y="11972"/>
                  </a:cubicBezTo>
                  <a:cubicBezTo>
                    <a:pt x="48229" y="11415"/>
                    <a:pt x="48229" y="11415"/>
                    <a:pt x="48229" y="11415"/>
                  </a:cubicBezTo>
                  <a:cubicBezTo>
                    <a:pt x="47812" y="11415"/>
                    <a:pt x="47812" y="11415"/>
                    <a:pt x="47812" y="11415"/>
                  </a:cubicBezTo>
                  <a:cubicBezTo>
                    <a:pt x="47500" y="11415"/>
                    <a:pt x="47500" y="11415"/>
                    <a:pt x="47500" y="11415"/>
                  </a:cubicBezTo>
                  <a:cubicBezTo>
                    <a:pt x="47604" y="11972"/>
                    <a:pt x="47604" y="11972"/>
                    <a:pt x="47604" y="11972"/>
                  </a:cubicBezTo>
                  <a:cubicBezTo>
                    <a:pt x="47500" y="11972"/>
                    <a:pt x="47500" y="11972"/>
                    <a:pt x="47500" y="11972"/>
                  </a:cubicBezTo>
                  <a:cubicBezTo>
                    <a:pt x="47291" y="11415"/>
                    <a:pt x="47291" y="11415"/>
                    <a:pt x="47291" y="11415"/>
                  </a:cubicBezTo>
                  <a:cubicBezTo>
                    <a:pt x="47291" y="12250"/>
                    <a:pt x="47291" y="12250"/>
                    <a:pt x="47291" y="12250"/>
                  </a:cubicBezTo>
                  <a:cubicBezTo>
                    <a:pt x="47500" y="12807"/>
                    <a:pt x="47500" y="12807"/>
                    <a:pt x="47500" y="12807"/>
                  </a:cubicBezTo>
                  <a:cubicBezTo>
                    <a:pt x="47916" y="13085"/>
                    <a:pt x="47916" y="13085"/>
                    <a:pt x="47916" y="13085"/>
                  </a:cubicBezTo>
                  <a:cubicBezTo>
                    <a:pt x="47916" y="13642"/>
                    <a:pt x="47916" y="13642"/>
                    <a:pt x="47916" y="13642"/>
                  </a:cubicBezTo>
                  <a:cubicBezTo>
                    <a:pt x="47916" y="13921"/>
                    <a:pt x="47916" y="13921"/>
                    <a:pt x="47916" y="13921"/>
                  </a:cubicBezTo>
                  <a:cubicBezTo>
                    <a:pt x="47291" y="13921"/>
                    <a:pt x="47291" y="13921"/>
                    <a:pt x="47291" y="13921"/>
                  </a:cubicBezTo>
                  <a:cubicBezTo>
                    <a:pt x="45833" y="13921"/>
                    <a:pt x="45833" y="13921"/>
                    <a:pt x="45833" y="13921"/>
                  </a:cubicBezTo>
                  <a:cubicBezTo>
                    <a:pt x="44375" y="13642"/>
                    <a:pt x="44375" y="13642"/>
                    <a:pt x="44375" y="13642"/>
                  </a:cubicBezTo>
                  <a:cubicBezTo>
                    <a:pt x="43750" y="13642"/>
                    <a:pt x="43750" y="13642"/>
                    <a:pt x="43750" y="13642"/>
                  </a:cubicBezTo>
                  <a:cubicBezTo>
                    <a:pt x="43437" y="13085"/>
                    <a:pt x="43437" y="13085"/>
                    <a:pt x="43437" y="13085"/>
                  </a:cubicBezTo>
                  <a:cubicBezTo>
                    <a:pt x="43125" y="12807"/>
                    <a:pt x="43125" y="12807"/>
                    <a:pt x="43125" y="12807"/>
                  </a:cubicBezTo>
                  <a:cubicBezTo>
                    <a:pt x="43333" y="12250"/>
                    <a:pt x="43333" y="12250"/>
                    <a:pt x="43333" y="12250"/>
                  </a:cubicBezTo>
                  <a:cubicBezTo>
                    <a:pt x="43645" y="12250"/>
                    <a:pt x="43645" y="12250"/>
                    <a:pt x="43645" y="12250"/>
                  </a:cubicBezTo>
                  <a:cubicBezTo>
                    <a:pt x="43125" y="11972"/>
                    <a:pt x="43125" y="11972"/>
                    <a:pt x="43125" y="11972"/>
                  </a:cubicBezTo>
                  <a:cubicBezTo>
                    <a:pt x="42708" y="11972"/>
                    <a:pt x="42708" y="11972"/>
                    <a:pt x="42708" y="11972"/>
                  </a:cubicBezTo>
                  <a:cubicBezTo>
                    <a:pt x="41770" y="11972"/>
                    <a:pt x="41770" y="11972"/>
                    <a:pt x="41770" y="11972"/>
                  </a:cubicBezTo>
                  <a:cubicBezTo>
                    <a:pt x="40312" y="11972"/>
                    <a:pt x="40312" y="11972"/>
                    <a:pt x="40312" y="11972"/>
                  </a:cubicBezTo>
                  <a:cubicBezTo>
                    <a:pt x="38854" y="12250"/>
                    <a:pt x="38854" y="12250"/>
                    <a:pt x="38854" y="12250"/>
                  </a:cubicBezTo>
                  <a:cubicBezTo>
                    <a:pt x="39166" y="12807"/>
                    <a:pt x="39166" y="12807"/>
                    <a:pt x="39166" y="12807"/>
                  </a:cubicBezTo>
                  <a:cubicBezTo>
                    <a:pt x="38854" y="12807"/>
                    <a:pt x="38854" y="12807"/>
                    <a:pt x="38854" y="12807"/>
                  </a:cubicBezTo>
                  <a:cubicBezTo>
                    <a:pt x="38645" y="12250"/>
                    <a:pt x="38645" y="12250"/>
                    <a:pt x="38645" y="12250"/>
                  </a:cubicBezTo>
                  <a:cubicBezTo>
                    <a:pt x="38645" y="11972"/>
                    <a:pt x="38645" y="11972"/>
                    <a:pt x="38645" y="11972"/>
                  </a:cubicBezTo>
                  <a:cubicBezTo>
                    <a:pt x="38229" y="11415"/>
                    <a:pt x="38229" y="11415"/>
                    <a:pt x="38229" y="11415"/>
                  </a:cubicBezTo>
                  <a:cubicBezTo>
                    <a:pt x="37812" y="10858"/>
                    <a:pt x="37812" y="10858"/>
                    <a:pt x="37812" y="10858"/>
                  </a:cubicBezTo>
                  <a:cubicBezTo>
                    <a:pt x="38020" y="11415"/>
                    <a:pt x="38020" y="11415"/>
                    <a:pt x="38020" y="11415"/>
                  </a:cubicBezTo>
                  <a:cubicBezTo>
                    <a:pt x="37916" y="11972"/>
                    <a:pt x="37916" y="11972"/>
                    <a:pt x="37916" y="11972"/>
                  </a:cubicBezTo>
                  <a:cubicBezTo>
                    <a:pt x="37604" y="11972"/>
                    <a:pt x="37604" y="11972"/>
                    <a:pt x="37604" y="11972"/>
                  </a:cubicBezTo>
                  <a:cubicBezTo>
                    <a:pt x="37187" y="11972"/>
                    <a:pt x="37187" y="11972"/>
                    <a:pt x="37187" y="11972"/>
                  </a:cubicBezTo>
                  <a:cubicBezTo>
                    <a:pt x="36770" y="11136"/>
                    <a:pt x="36770" y="11136"/>
                    <a:pt x="36770" y="11136"/>
                  </a:cubicBezTo>
                  <a:cubicBezTo>
                    <a:pt x="36458" y="11136"/>
                    <a:pt x="36458" y="11136"/>
                    <a:pt x="36458" y="11136"/>
                  </a:cubicBezTo>
                  <a:cubicBezTo>
                    <a:pt x="36562" y="10858"/>
                    <a:pt x="36562" y="10858"/>
                    <a:pt x="36562" y="10858"/>
                  </a:cubicBezTo>
                  <a:cubicBezTo>
                    <a:pt x="36458" y="10858"/>
                    <a:pt x="36458" y="10858"/>
                    <a:pt x="36458" y="10858"/>
                  </a:cubicBezTo>
                  <a:cubicBezTo>
                    <a:pt x="36250" y="10858"/>
                    <a:pt x="36250" y="10858"/>
                    <a:pt x="36250" y="10858"/>
                  </a:cubicBezTo>
                  <a:cubicBezTo>
                    <a:pt x="36250" y="11136"/>
                    <a:pt x="36250" y="11136"/>
                    <a:pt x="36250" y="11136"/>
                  </a:cubicBezTo>
                  <a:cubicBezTo>
                    <a:pt x="36145" y="11136"/>
                    <a:pt x="36145" y="11136"/>
                    <a:pt x="36145" y="11136"/>
                  </a:cubicBezTo>
                  <a:cubicBezTo>
                    <a:pt x="35833" y="10858"/>
                    <a:pt x="35833" y="10858"/>
                    <a:pt x="35833" y="10858"/>
                  </a:cubicBezTo>
                  <a:cubicBezTo>
                    <a:pt x="35520" y="10858"/>
                    <a:pt x="35520" y="10858"/>
                    <a:pt x="35520" y="10858"/>
                  </a:cubicBezTo>
                  <a:cubicBezTo>
                    <a:pt x="35208" y="10858"/>
                    <a:pt x="35208" y="10858"/>
                    <a:pt x="35208" y="10858"/>
                  </a:cubicBezTo>
                  <a:cubicBezTo>
                    <a:pt x="35208" y="11136"/>
                    <a:pt x="35208" y="11136"/>
                    <a:pt x="35208" y="11136"/>
                  </a:cubicBezTo>
                  <a:cubicBezTo>
                    <a:pt x="35104" y="11415"/>
                    <a:pt x="35104" y="11415"/>
                    <a:pt x="35104" y="11415"/>
                  </a:cubicBezTo>
                  <a:cubicBezTo>
                    <a:pt x="35208" y="11415"/>
                    <a:pt x="35208" y="11415"/>
                    <a:pt x="35208" y="11415"/>
                  </a:cubicBezTo>
                  <a:cubicBezTo>
                    <a:pt x="35416" y="11972"/>
                    <a:pt x="35416" y="11972"/>
                    <a:pt x="35416" y="11972"/>
                  </a:cubicBezTo>
                  <a:cubicBezTo>
                    <a:pt x="35729" y="11415"/>
                    <a:pt x="35729" y="11415"/>
                    <a:pt x="35729" y="11415"/>
                  </a:cubicBezTo>
                  <a:cubicBezTo>
                    <a:pt x="36145" y="11415"/>
                    <a:pt x="36145" y="11415"/>
                    <a:pt x="36145" y="11415"/>
                  </a:cubicBezTo>
                  <a:cubicBezTo>
                    <a:pt x="36458" y="11972"/>
                    <a:pt x="36458" y="11972"/>
                    <a:pt x="36458" y="11972"/>
                  </a:cubicBezTo>
                  <a:cubicBezTo>
                    <a:pt x="35833" y="12250"/>
                    <a:pt x="35833" y="12250"/>
                    <a:pt x="35833" y="12250"/>
                  </a:cubicBezTo>
                  <a:cubicBezTo>
                    <a:pt x="35104" y="12250"/>
                    <a:pt x="35104" y="12250"/>
                    <a:pt x="35104" y="12250"/>
                  </a:cubicBezTo>
                  <a:cubicBezTo>
                    <a:pt x="35416" y="12807"/>
                    <a:pt x="35416" y="12807"/>
                    <a:pt x="35416" y="12807"/>
                  </a:cubicBezTo>
                  <a:cubicBezTo>
                    <a:pt x="35104" y="12807"/>
                    <a:pt x="35104" y="12807"/>
                    <a:pt x="35104" y="12807"/>
                  </a:cubicBezTo>
                  <a:cubicBezTo>
                    <a:pt x="34895" y="12807"/>
                    <a:pt x="34895" y="12807"/>
                    <a:pt x="34895" y="12807"/>
                  </a:cubicBezTo>
                  <a:cubicBezTo>
                    <a:pt x="34479" y="13085"/>
                    <a:pt x="34479" y="13085"/>
                    <a:pt x="34479" y="13085"/>
                  </a:cubicBezTo>
                  <a:cubicBezTo>
                    <a:pt x="34166" y="13642"/>
                    <a:pt x="34166" y="13642"/>
                    <a:pt x="34166" y="13642"/>
                  </a:cubicBezTo>
                  <a:cubicBezTo>
                    <a:pt x="33437" y="13642"/>
                    <a:pt x="33437" y="13642"/>
                    <a:pt x="33437" y="13642"/>
                  </a:cubicBezTo>
                  <a:cubicBezTo>
                    <a:pt x="33020" y="13085"/>
                    <a:pt x="33020" y="13085"/>
                    <a:pt x="33020" y="13085"/>
                  </a:cubicBezTo>
                  <a:cubicBezTo>
                    <a:pt x="33125" y="12807"/>
                    <a:pt x="33125" y="12807"/>
                    <a:pt x="33125" y="12807"/>
                  </a:cubicBezTo>
                  <a:cubicBezTo>
                    <a:pt x="33333" y="12250"/>
                    <a:pt x="33333" y="12250"/>
                    <a:pt x="33333" y="12250"/>
                  </a:cubicBezTo>
                  <a:cubicBezTo>
                    <a:pt x="33437" y="11972"/>
                    <a:pt x="33437" y="11972"/>
                    <a:pt x="33437" y="11972"/>
                  </a:cubicBezTo>
                  <a:cubicBezTo>
                    <a:pt x="34062" y="11972"/>
                    <a:pt x="34062" y="11972"/>
                    <a:pt x="34062" y="11972"/>
                  </a:cubicBezTo>
                  <a:cubicBezTo>
                    <a:pt x="34166" y="11415"/>
                    <a:pt x="34166" y="11415"/>
                    <a:pt x="34166" y="11415"/>
                  </a:cubicBezTo>
                  <a:cubicBezTo>
                    <a:pt x="34166" y="11136"/>
                    <a:pt x="34166" y="11136"/>
                    <a:pt x="34166" y="11136"/>
                  </a:cubicBezTo>
                  <a:cubicBezTo>
                    <a:pt x="34687" y="10858"/>
                    <a:pt x="34687" y="10858"/>
                    <a:pt x="34687" y="10858"/>
                  </a:cubicBezTo>
                  <a:cubicBezTo>
                    <a:pt x="34791" y="10301"/>
                    <a:pt x="34791" y="10301"/>
                    <a:pt x="34791" y="10301"/>
                  </a:cubicBezTo>
                  <a:cubicBezTo>
                    <a:pt x="34895" y="10023"/>
                    <a:pt x="34895" y="10023"/>
                    <a:pt x="34895" y="10023"/>
                  </a:cubicBezTo>
                  <a:cubicBezTo>
                    <a:pt x="34479" y="10023"/>
                    <a:pt x="34479" y="10023"/>
                    <a:pt x="34479" y="10023"/>
                  </a:cubicBezTo>
                  <a:cubicBezTo>
                    <a:pt x="35104" y="9466"/>
                    <a:pt x="35104" y="9466"/>
                    <a:pt x="35104" y="9466"/>
                  </a:cubicBezTo>
                  <a:cubicBezTo>
                    <a:pt x="34895" y="9466"/>
                    <a:pt x="34895" y="9466"/>
                    <a:pt x="34895" y="9466"/>
                  </a:cubicBezTo>
                  <a:cubicBezTo>
                    <a:pt x="35520" y="8631"/>
                    <a:pt x="35520" y="8631"/>
                    <a:pt x="35520" y="8631"/>
                  </a:cubicBezTo>
                  <a:cubicBezTo>
                    <a:pt x="35833" y="8631"/>
                    <a:pt x="35833" y="8631"/>
                    <a:pt x="35833" y="8631"/>
                  </a:cubicBezTo>
                  <a:cubicBezTo>
                    <a:pt x="35937" y="8631"/>
                    <a:pt x="35937" y="8631"/>
                    <a:pt x="35937" y="8631"/>
                  </a:cubicBezTo>
                  <a:cubicBezTo>
                    <a:pt x="35937" y="8352"/>
                    <a:pt x="35937" y="8352"/>
                    <a:pt x="35937" y="8352"/>
                  </a:cubicBezTo>
                  <a:cubicBezTo>
                    <a:pt x="36145" y="8074"/>
                    <a:pt x="36145" y="8074"/>
                    <a:pt x="36145" y="8074"/>
                  </a:cubicBezTo>
                  <a:cubicBezTo>
                    <a:pt x="36250" y="8074"/>
                    <a:pt x="36250" y="8074"/>
                    <a:pt x="36250" y="8074"/>
                  </a:cubicBezTo>
                  <a:cubicBezTo>
                    <a:pt x="36458" y="8074"/>
                    <a:pt x="36458" y="8074"/>
                    <a:pt x="36458" y="8074"/>
                  </a:cubicBezTo>
                  <a:cubicBezTo>
                    <a:pt x="36770" y="7517"/>
                    <a:pt x="36770" y="7517"/>
                    <a:pt x="36770" y="7517"/>
                  </a:cubicBezTo>
                  <a:cubicBezTo>
                    <a:pt x="36770" y="6682"/>
                    <a:pt x="36770" y="6682"/>
                    <a:pt x="36770" y="6682"/>
                  </a:cubicBezTo>
                  <a:cubicBezTo>
                    <a:pt x="36562" y="6403"/>
                    <a:pt x="36562" y="6403"/>
                    <a:pt x="36562" y="6403"/>
                  </a:cubicBezTo>
                  <a:cubicBezTo>
                    <a:pt x="36145" y="5846"/>
                    <a:pt x="36145" y="5846"/>
                    <a:pt x="36145" y="5846"/>
                  </a:cubicBezTo>
                  <a:cubicBezTo>
                    <a:pt x="35833" y="5846"/>
                    <a:pt x="35833" y="5846"/>
                    <a:pt x="35833" y="5846"/>
                  </a:cubicBezTo>
                  <a:cubicBezTo>
                    <a:pt x="35729" y="5846"/>
                    <a:pt x="35729" y="5846"/>
                    <a:pt x="35729" y="5846"/>
                  </a:cubicBezTo>
                  <a:cubicBezTo>
                    <a:pt x="35416" y="5568"/>
                    <a:pt x="35416" y="5568"/>
                    <a:pt x="35416" y="5568"/>
                  </a:cubicBezTo>
                  <a:cubicBezTo>
                    <a:pt x="35729" y="5568"/>
                    <a:pt x="35729" y="5568"/>
                    <a:pt x="35729" y="5568"/>
                  </a:cubicBezTo>
                  <a:cubicBezTo>
                    <a:pt x="36458" y="5846"/>
                    <a:pt x="36458" y="5846"/>
                    <a:pt x="36458" y="5846"/>
                  </a:cubicBezTo>
                  <a:cubicBezTo>
                    <a:pt x="36250" y="5568"/>
                    <a:pt x="36250" y="5568"/>
                    <a:pt x="36250" y="5568"/>
                  </a:cubicBezTo>
                  <a:cubicBezTo>
                    <a:pt x="36145" y="5290"/>
                    <a:pt x="36145" y="5290"/>
                    <a:pt x="36145" y="5290"/>
                  </a:cubicBezTo>
                  <a:cubicBezTo>
                    <a:pt x="35833" y="5290"/>
                    <a:pt x="35833" y="5290"/>
                    <a:pt x="35833" y="5290"/>
                  </a:cubicBezTo>
                  <a:cubicBezTo>
                    <a:pt x="35416" y="4454"/>
                    <a:pt x="35416" y="4454"/>
                    <a:pt x="35416" y="4454"/>
                  </a:cubicBezTo>
                  <a:cubicBezTo>
                    <a:pt x="35208" y="4454"/>
                    <a:pt x="35208" y="4454"/>
                    <a:pt x="35208" y="4454"/>
                  </a:cubicBezTo>
                  <a:cubicBezTo>
                    <a:pt x="35104" y="4733"/>
                    <a:pt x="35104" y="4733"/>
                    <a:pt x="35104" y="4733"/>
                  </a:cubicBezTo>
                  <a:cubicBezTo>
                    <a:pt x="34791" y="4454"/>
                    <a:pt x="34791" y="4454"/>
                    <a:pt x="34791" y="4454"/>
                  </a:cubicBezTo>
                  <a:cubicBezTo>
                    <a:pt x="34687" y="3897"/>
                    <a:pt x="34687" y="3897"/>
                    <a:pt x="34687" y="3897"/>
                  </a:cubicBezTo>
                  <a:cubicBezTo>
                    <a:pt x="34375" y="3619"/>
                    <a:pt x="34375" y="3619"/>
                    <a:pt x="34375" y="3619"/>
                  </a:cubicBezTo>
                  <a:cubicBezTo>
                    <a:pt x="34166" y="3619"/>
                    <a:pt x="34166" y="3619"/>
                    <a:pt x="34166" y="3619"/>
                  </a:cubicBezTo>
                  <a:cubicBezTo>
                    <a:pt x="34062" y="3897"/>
                    <a:pt x="34062" y="3897"/>
                    <a:pt x="34062" y="3897"/>
                  </a:cubicBezTo>
                  <a:cubicBezTo>
                    <a:pt x="33854" y="3619"/>
                    <a:pt x="33854" y="3619"/>
                    <a:pt x="33854" y="3619"/>
                  </a:cubicBezTo>
                  <a:cubicBezTo>
                    <a:pt x="33750" y="3062"/>
                    <a:pt x="33750" y="3062"/>
                    <a:pt x="33750" y="3062"/>
                  </a:cubicBezTo>
                  <a:cubicBezTo>
                    <a:pt x="33333" y="2784"/>
                    <a:pt x="33333" y="2784"/>
                    <a:pt x="33333" y="2784"/>
                  </a:cubicBezTo>
                  <a:cubicBezTo>
                    <a:pt x="32395" y="2784"/>
                    <a:pt x="32395" y="2784"/>
                    <a:pt x="32395" y="2784"/>
                  </a:cubicBezTo>
                  <a:cubicBezTo>
                    <a:pt x="31354" y="2784"/>
                    <a:pt x="31354" y="2784"/>
                    <a:pt x="31354" y="2784"/>
                  </a:cubicBezTo>
                  <a:cubicBezTo>
                    <a:pt x="30312" y="2784"/>
                    <a:pt x="30312" y="2784"/>
                    <a:pt x="30312" y="2784"/>
                  </a:cubicBezTo>
                  <a:cubicBezTo>
                    <a:pt x="30312" y="3062"/>
                    <a:pt x="30312" y="3062"/>
                    <a:pt x="30312" y="3062"/>
                  </a:cubicBezTo>
                  <a:cubicBezTo>
                    <a:pt x="30000" y="3619"/>
                    <a:pt x="30000" y="3619"/>
                    <a:pt x="30000" y="3619"/>
                  </a:cubicBezTo>
                  <a:cubicBezTo>
                    <a:pt x="29583" y="3619"/>
                    <a:pt x="29583" y="3619"/>
                    <a:pt x="29583" y="3619"/>
                  </a:cubicBezTo>
                  <a:cubicBezTo>
                    <a:pt x="29062" y="3619"/>
                    <a:pt x="29062" y="3619"/>
                    <a:pt x="29062" y="3619"/>
                  </a:cubicBezTo>
                  <a:cubicBezTo>
                    <a:pt x="29270" y="3062"/>
                    <a:pt x="29270" y="3062"/>
                    <a:pt x="29270" y="3062"/>
                  </a:cubicBezTo>
                  <a:cubicBezTo>
                    <a:pt x="29375" y="2784"/>
                    <a:pt x="29375" y="2784"/>
                    <a:pt x="29375" y="2784"/>
                  </a:cubicBezTo>
                  <a:cubicBezTo>
                    <a:pt x="29375" y="2505"/>
                    <a:pt x="29375" y="2505"/>
                    <a:pt x="29375" y="2505"/>
                  </a:cubicBezTo>
                  <a:cubicBezTo>
                    <a:pt x="29270" y="1948"/>
                    <a:pt x="29270" y="1948"/>
                    <a:pt x="29270" y="1948"/>
                  </a:cubicBezTo>
                  <a:cubicBezTo>
                    <a:pt x="28541" y="1948"/>
                    <a:pt x="28541" y="1948"/>
                    <a:pt x="28541" y="1948"/>
                  </a:cubicBezTo>
                  <a:cubicBezTo>
                    <a:pt x="27812" y="2505"/>
                    <a:pt x="27812" y="2505"/>
                    <a:pt x="27812" y="2505"/>
                  </a:cubicBezTo>
                  <a:cubicBezTo>
                    <a:pt x="27916" y="1948"/>
                    <a:pt x="27916" y="1948"/>
                    <a:pt x="27916" y="1948"/>
                  </a:cubicBezTo>
                  <a:cubicBezTo>
                    <a:pt x="27916" y="1670"/>
                    <a:pt x="27916" y="1670"/>
                    <a:pt x="27916" y="1670"/>
                  </a:cubicBezTo>
                  <a:cubicBezTo>
                    <a:pt x="26562" y="1948"/>
                    <a:pt x="26562" y="1948"/>
                    <a:pt x="26562" y="1948"/>
                  </a:cubicBezTo>
                  <a:cubicBezTo>
                    <a:pt x="27291" y="1670"/>
                    <a:pt x="27291" y="1670"/>
                    <a:pt x="27291" y="1670"/>
                  </a:cubicBezTo>
                  <a:cubicBezTo>
                    <a:pt x="27604" y="1113"/>
                    <a:pt x="27604" y="1113"/>
                    <a:pt x="27604" y="1113"/>
                  </a:cubicBezTo>
                  <a:cubicBezTo>
                    <a:pt x="27916" y="1113"/>
                    <a:pt x="27916" y="1113"/>
                    <a:pt x="27916" y="1113"/>
                  </a:cubicBezTo>
                  <a:cubicBezTo>
                    <a:pt x="27500" y="835"/>
                    <a:pt x="27500" y="835"/>
                    <a:pt x="27500" y="835"/>
                  </a:cubicBezTo>
                  <a:cubicBezTo>
                    <a:pt x="26875" y="278"/>
                    <a:pt x="26875" y="278"/>
                    <a:pt x="26875" y="278"/>
                  </a:cubicBezTo>
                  <a:cubicBezTo>
                    <a:pt x="25937" y="0"/>
                    <a:pt x="25937" y="0"/>
                    <a:pt x="25937" y="0"/>
                  </a:cubicBezTo>
                  <a:cubicBezTo>
                    <a:pt x="25520" y="0"/>
                    <a:pt x="25520" y="0"/>
                    <a:pt x="25520" y="0"/>
                  </a:cubicBezTo>
                  <a:cubicBezTo>
                    <a:pt x="25104" y="278"/>
                    <a:pt x="25104" y="278"/>
                    <a:pt x="25104" y="278"/>
                  </a:cubicBezTo>
                  <a:cubicBezTo>
                    <a:pt x="24791" y="835"/>
                    <a:pt x="24791" y="835"/>
                    <a:pt x="24791" y="835"/>
                  </a:cubicBezTo>
                  <a:cubicBezTo>
                    <a:pt x="24375" y="1113"/>
                    <a:pt x="24375" y="1113"/>
                    <a:pt x="24375" y="1113"/>
                  </a:cubicBezTo>
                  <a:cubicBezTo>
                    <a:pt x="24583" y="1113"/>
                    <a:pt x="24583" y="1113"/>
                    <a:pt x="24583" y="1113"/>
                  </a:cubicBezTo>
                  <a:cubicBezTo>
                    <a:pt x="24166" y="1948"/>
                    <a:pt x="24166" y="1948"/>
                    <a:pt x="24166" y="1948"/>
                  </a:cubicBezTo>
                  <a:cubicBezTo>
                    <a:pt x="24166" y="2505"/>
                    <a:pt x="24166" y="2505"/>
                    <a:pt x="24166" y="2505"/>
                  </a:cubicBezTo>
                  <a:cubicBezTo>
                    <a:pt x="24375" y="2784"/>
                    <a:pt x="24375" y="2784"/>
                    <a:pt x="24375" y="2784"/>
                  </a:cubicBezTo>
                  <a:cubicBezTo>
                    <a:pt x="24583" y="2784"/>
                    <a:pt x="24583" y="2784"/>
                    <a:pt x="24583" y="2784"/>
                  </a:cubicBezTo>
                  <a:cubicBezTo>
                    <a:pt x="24583" y="3062"/>
                    <a:pt x="24583" y="3062"/>
                    <a:pt x="24583" y="3062"/>
                  </a:cubicBezTo>
                  <a:cubicBezTo>
                    <a:pt x="25208" y="3619"/>
                    <a:pt x="25208" y="3619"/>
                    <a:pt x="25208" y="3619"/>
                  </a:cubicBezTo>
                  <a:cubicBezTo>
                    <a:pt x="25937" y="3897"/>
                    <a:pt x="25937" y="3897"/>
                    <a:pt x="25937" y="3897"/>
                  </a:cubicBezTo>
                  <a:cubicBezTo>
                    <a:pt x="25104" y="3619"/>
                    <a:pt x="25104" y="3619"/>
                    <a:pt x="25104" y="3619"/>
                  </a:cubicBezTo>
                  <a:cubicBezTo>
                    <a:pt x="24583" y="3619"/>
                    <a:pt x="24583" y="3619"/>
                    <a:pt x="24583" y="3619"/>
                  </a:cubicBezTo>
                  <a:cubicBezTo>
                    <a:pt x="23854" y="3619"/>
                    <a:pt x="23854" y="3619"/>
                    <a:pt x="23854" y="3619"/>
                  </a:cubicBezTo>
                  <a:cubicBezTo>
                    <a:pt x="23125" y="3619"/>
                    <a:pt x="23125" y="3619"/>
                    <a:pt x="23125" y="3619"/>
                  </a:cubicBezTo>
                  <a:cubicBezTo>
                    <a:pt x="23333" y="3897"/>
                    <a:pt x="23333" y="3897"/>
                    <a:pt x="23333" y="3897"/>
                  </a:cubicBezTo>
                  <a:cubicBezTo>
                    <a:pt x="23750" y="3897"/>
                    <a:pt x="23750" y="3897"/>
                    <a:pt x="23750" y="3897"/>
                  </a:cubicBezTo>
                  <a:cubicBezTo>
                    <a:pt x="24062" y="4454"/>
                    <a:pt x="24062" y="4454"/>
                    <a:pt x="24062" y="4454"/>
                  </a:cubicBezTo>
                  <a:cubicBezTo>
                    <a:pt x="24375" y="4733"/>
                    <a:pt x="24375" y="4733"/>
                    <a:pt x="24375" y="4733"/>
                  </a:cubicBezTo>
                  <a:cubicBezTo>
                    <a:pt x="23437" y="4454"/>
                    <a:pt x="23437" y="4454"/>
                    <a:pt x="23437" y="4454"/>
                  </a:cubicBezTo>
                  <a:cubicBezTo>
                    <a:pt x="23125" y="4454"/>
                    <a:pt x="23125" y="4454"/>
                    <a:pt x="23125" y="4454"/>
                  </a:cubicBezTo>
                  <a:cubicBezTo>
                    <a:pt x="22708" y="4454"/>
                    <a:pt x="22708" y="4454"/>
                    <a:pt x="22708" y="4454"/>
                  </a:cubicBezTo>
                  <a:cubicBezTo>
                    <a:pt x="22812" y="4733"/>
                    <a:pt x="22812" y="4733"/>
                    <a:pt x="22812" y="4733"/>
                  </a:cubicBezTo>
                  <a:cubicBezTo>
                    <a:pt x="22708" y="4733"/>
                    <a:pt x="22708" y="4733"/>
                    <a:pt x="22708" y="4733"/>
                  </a:cubicBezTo>
                  <a:cubicBezTo>
                    <a:pt x="22291" y="5290"/>
                    <a:pt x="22291" y="5290"/>
                    <a:pt x="22291" y="5290"/>
                  </a:cubicBezTo>
                  <a:cubicBezTo>
                    <a:pt x="21979" y="5290"/>
                    <a:pt x="21979" y="5290"/>
                    <a:pt x="21979" y="5290"/>
                  </a:cubicBezTo>
                  <a:cubicBezTo>
                    <a:pt x="21770" y="5290"/>
                    <a:pt x="21770" y="5290"/>
                    <a:pt x="21770" y="5290"/>
                  </a:cubicBezTo>
                  <a:cubicBezTo>
                    <a:pt x="21666" y="5290"/>
                    <a:pt x="21666" y="5290"/>
                    <a:pt x="21666" y="5290"/>
                  </a:cubicBezTo>
                  <a:cubicBezTo>
                    <a:pt x="21354" y="5290"/>
                    <a:pt x="21354" y="5290"/>
                    <a:pt x="21354" y="5290"/>
                  </a:cubicBezTo>
                  <a:cubicBezTo>
                    <a:pt x="21041" y="5290"/>
                    <a:pt x="21041" y="5290"/>
                    <a:pt x="21041" y="5290"/>
                  </a:cubicBezTo>
                  <a:cubicBezTo>
                    <a:pt x="21145" y="4733"/>
                    <a:pt x="21145" y="4733"/>
                    <a:pt x="21145" y="4733"/>
                  </a:cubicBezTo>
                  <a:cubicBezTo>
                    <a:pt x="20729" y="4454"/>
                    <a:pt x="20729" y="4454"/>
                    <a:pt x="20729" y="4454"/>
                  </a:cubicBezTo>
                  <a:cubicBezTo>
                    <a:pt x="20104" y="4454"/>
                    <a:pt x="20104" y="4454"/>
                    <a:pt x="20104" y="4454"/>
                  </a:cubicBezTo>
                  <a:cubicBezTo>
                    <a:pt x="19062" y="4733"/>
                    <a:pt x="19062" y="4733"/>
                    <a:pt x="19062" y="4733"/>
                  </a:cubicBezTo>
                  <a:cubicBezTo>
                    <a:pt x="18958" y="4733"/>
                    <a:pt x="18958" y="4733"/>
                    <a:pt x="18958" y="4733"/>
                  </a:cubicBezTo>
                  <a:cubicBezTo>
                    <a:pt x="18645" y="4733"/>
                    <a:pt x="18645" y="4733"/>
                    <a:pt x="18645" y="4733"/>
                  </a:cubicBezTo>
                  <a:cubicBezTo>
                    <a:pt x="18645" y="5290"/>
                    <a:pt x="18645" y="5290"/>
                    <a:pt x="18645" y="5290"/>
                  </a:cubicBezTo>
                  <a:cubicBezTo>
                    <a:pt x="18854" y="5290"/>
                    <a:pt x="18854" y="5290"/>
                    <a:pt x="18854" y="5290"/>
                  </a:cubicBezTo>
                  <a:cubicBezTo>
                    <a:pt x="19062" y="5290"/>
                    <a:pt x="19062" y="5290"/>
                    <a:pt x="19062" y="5290"/>
                  </a:cubicBezTo>
                  <a:cubicBezTo>
                    <a:pt x="19687" y="5290"/>
                    <a:pt x="19687" y="5290"/>
                    <a:pt x="19687" y="5290"/>
                  </a:cubicBezTo>
                  <a:cubicBezTo>
                    <a:pt x="18958" y="5568"/>
                    <a:pt x="18958" y="5568"/>
                    <a:pt x="18958" y="5568"/>
                  </a:cubicBezTo>
                  <a:cubicBezTo>
                    <a:pt x="18229" y="5568"/>
                    <a:pt x="18229" y="5568"/>
                    <a:pt x="18229" y="5568"/>
                  </a:cubicBezTo>
                  <a:cubicBezTo>
                    <a:pt x="16562" y="6403"/>
                    <a:pt x="16562" y="6403"/>
                    <a:pt x="16562" y="6403"/>
                  </a:cubicBezTo>
                  <a:cubicBezTo>
                    <a:pt x="16250" y="6682"/>
                    <a:pt x="16250" y="6682"/>
                    <a:pt x="16250" y="6682"/>
                  </a:cubicBezTo>
                  <a:cubicBezTo>
                    <a:pt x="15937" y="6682"/>
                    <a:pt x="15937" y="6682"/>
                    <a:pt x="15937" y="6682"/>
                  </a:cubicBezTo>
                  <a:cubicBezTo>
                    <a:pt x="15625" y="7238"/>
                    <a:pt x="15625" y="7238"/>
                    <a:pt x="15625" y="7238"/>
                  </a:cubicBezTo>
                  <a:cubicBezTo>
                    <a:pt x="15416" y="7517"/>
                    <a:pt x="15416" y="7517"/>
                    <a:pt x="15416" y="7517"/>
                  </a:cubicBezTo>
                  <a:cubicBezTo>
                    <a:pt x="14895" y="7517"/>
                    <a:pt x="14895" y="7517"/>
                    <a:pt x="14895" y="7517"/>
                  </a:cubicBezTo>
                  <a:cubicBezTo>
                    <a:pt x="15104" y="8074"/>
                    <a:pt x="15104" y="8074"/>
                    <a:pt x="15104" y="8074"/>
                  </a:cubicBezTo>
                  <a:cubicBezTo>
                    <a:pt x="14895" y="8074"/>
                    <a:pt x="14895" y="8074"/>
                    <a:pt x="14895" y="8074"/>
                  </a:cubicBezTo>
                  <a:cubicBezTo>
                    <a:pt x="14895" y="8352"/>
                    <a:pt x="14895" y="8352"/>
                    <a:pt x="14895" y="8352"/>
                  </a:cubicBezTo>
                  <a:cubicBezTo>
                    <a:pt x="14791" y="8352"/>
                    <a:pt x="14791" y="8352"/>
                    <a:pt x="14791" y="8352"/>
                  </a:cubicBezTo>
                  <a:cubicBezTo>
                    <a:pt x="14895" y="8631"/>
                    <a:pt x="14895" y="8631"/>
                    <a:pt x="14895" y="8631"/>
                  </a:cubicBezTo>
                  <a:cubicBezTo>
                    <a:pt x="14583" y="9187"/>
                    <a:pt x="14583" y="9187"/>
                    <a:pt x="14583" y="9187"/>
                  </a:cubicBezTo>
                  <a:cubicBezTo>
                    <a:pt x="14791" y="9187"/>
                    <a:pt x="14791" y="9187"/>
                    <a:pt x="14791" y="9187"/>
                  </a:cubicBezTo>
                  <a:cubicBezTo>
                    <a:pt x="15104" y="9466"/>
                    <a:pt x="15104" y="9466"/>
                    <a:pt x="15104" y="9466"/>
                  </a:cubicBezTo>
                  <a:cubicBezTo>
                    <a:pt x="15416" y="9466"/>
                    <a:pt x="15416" y="9466"/>
                    <a:pt x="15416" y="9466"/>
                  </a:cubicBezTo>
                  <a:cubicBezTo>
                    <a:pt x="15208" y="10023"/>
                    <a:pt x="15208" y="10023"/>
                    <a:pt x="15208" y="10023"/>
                  </a:cubicBezTo>
                  <a:cubicBezTo>
                    <a:pt x="15104" y="10023"/>
                    <a:pt x="15104" y="10023"/>
                    <a:pt x="15104" y="10023"/>
                  </a:cubicBezTo>
                  <a:cubicBezTo>
                    <a:pt x="14895" y="9466"/>
                    <a:pt x="14895" y="9466"/>
                    <a:pt x="14895" y="9466"/>
                  </a:cubicBezTo>
                  <a:cubicBezTo>
                    <a:pt x="14375" y="9466"/>
                    <a:pt x="14375" y="9466"/>
                    <a:pt x="14375" y="9466"/>
                  </a:cubicBezTo>
                  <a:cubicBezTo>
                    <a:pt x="14583" y="10023"/>
                    <a:pt x="14583" y="10023"/>
                    <a:pt x="14583" y="10023"/>
                  </a:cubicBezTo>
                  <a:cubicBezTo>
                    <a:pt x="15104" y="10301"/>
                    <a:pt x="15104" y="10301"/>
                    <a:pt x="15104" y="10301"/>
                  </a:cubicBezTo>
                  <a:cubicBezTo>
                    <a:pt x="15833" y="10858"/>
                    <a:pt x="15833" y="10858"/>
                    <a:pt x="15833" y="10858"/>
                  </a:cubicBezTo>
                  <a:cubicBezTo>
                    <a:pt x="15520" y="10858"/>
                    <a:pt x="15520" y="10858"/>
                    <a:pt x="15520" y="10858"/>
                  </a:cubicBezTo>
                  <a:cubicBezTo>
                    <a:pt x="15833" y="11136"/>
                    <a:pt x="15833" y="11136"/>
                    <a:pt x="15833" y="11136"/>
                  </a:cubicBezTo>
                  <a:cubicBezTo>
                    <a:pt x="15416" y="11136"/>
                    <a:pt x="15416" y="11136"/>
                    <a:pt x="15416" y="11136"/>
                  </a:cubicBezTo>
                  <a:cubicBezTo>
                    <a:pt x="14791" y="11136"/>
                    <a:pt x="14791" y="11136"/>
                    <a:pt x="14791" y="11136"/>
                  </a:cubicBezTo>
                  <a:cubicBezTo>
                    <a:pt x="14375" y="11972"/>
                    <a:pt x="14375" y="11972"/>
                    <a:pt x="14375" y="11972"/>
                  </a:cubicBezTo>
                  <a:cubicBezTo>
                    <a:pt x="13541" y="11415"/>
                    <a:pt x="13541" y="11415"/>
                    <a:pt x="13541" y="11415"/>
                  </a:cubicBezTo>
                  <a:cubicBezTo>
                    <a:pt x="12708" y="11972"/>
                    <a:pt x="12708" y="11972"/>
                    <a:pt x="12708" y="11972"/>
                  </a:cubicBezTo>
                  <a:cubicBezTo>
                    <a:pt x="11770" y="11972"/>
                    <a:pt x="11770" y="11972"/>
                    <a:pt x="11770" y="11972"/>
                  </a:cubicBezTo>
                  <a:cubicBezTo>
                    <a:pt x="11041" y="11972"/>
                    <a:pt x="11041" y="11972"/>
                    <a:pt x="11041" y="11972"/>
                  </a:cubicBezTo>
                  <a:cubicBezTo>
                    <a:pt x="10625" y="11972"/>
                    <a:pt x="10625" y="11972"/>
                    <a:pt x="10625" y="11972"/>
                  </a:cubicBezTo>
                  <a:cubicBezTo>
                    <a:pt x="10416" y="12250"/>
                    <a:pt x="10416" y="12250"/>
                    <a:pt x="10416" y="12250"/>
                  </a:cubicBezTo>
                  <a:cubicBezTo>
                    <a:pt x="10416" y="12807"/>
                    <a:pt x="10416" y="12807"/>
                    <a:pt x="10416" y="12807"/>
                  </a:cubicBezTo>
                  <a:cubicBezTo>
                    <a:pt x="10312" y="12807"/>
                    <a:pt x="10312" y="12807"/>
                    <a:pt x="10312" y="12807"/>
                  </a:cubicBezTo>
                  <a:cubicBezTo>
                    <a:pt x="10416" y="13085"/>
                    <a:pt x="10416" y="13085"/>
                    <a:pt x="10416" y="13085"/>
                  </a:cubicBezTo>
                  <a:cubicBezTo>
                    <a:pt x="10625" y="13085"/>
                    <a:pt x="10625" y="13085"/>
                    <a:pt x="10625" y="13085"/>
                  </a:cubicBezTo>
                  <a:cubicBezTo>
                    <a:pt x="10416" y="13642"/>
                    <a:pt x="10416" y="13642"/>
                    <a:pt x="10416" y="13642"/>
                  </a:cubicBezTo>
                  <a:cubicBezTo>
                    <a:pt x="10937" y="13642"/>
                    <a:pt x="10937" y="13642"/>
                    <a:pt x="10937" y="13642"/>
                  </a:cubicBezTo>
                  <a:cubicBezTo>
                    <a:pt x="11145" y="14756"/>
                    <a:pt x="11145" y="14756"/>
                    <a:pt x="11145" y="14756"/>
                  </a:cubicBezTo>
                  <a:cubicBezTo>
                    <a:pt x="11145" y="15034"/>
                    <a:pt x="11145" y="15034"/>
                    <a:pt x="11145" y="15034"/>
                  </a:cubicBezTo>
                  <a:cubicBezTo>
                    <a:pt x="11458" y="15591"/>
                    <a:pt x="11458" y="15591"/>
                    <a:pt x="11458" y="15591"/>
                  </a:cubicBezTo>
                  <a:cubicBezTo>
                    <a:pt x="11979" y="15870"/>
                    <a:pt x="11979" y="15870"/>
                    <a:pt x="11979" y="15870"/>
                  </a:cubicBezTo>
                  <a:cubicBezTo>
                    <a:pt x="12500" y="15870"/>
                    <a:pt x="12500" y="15870"/>
                    <a:pt x="12500" y="15870"/>
                  </a:cubicBezTo>
                  <a:cubicBezTo>
                    <a:pt x="13020" y="16426"/>
                    <a:pt x="13020" y="16426"/>
                    <a:pt x="13020" y="16426"/>
                  </a:cubicBezTo>
                  <a:cubicBezTo>
                    <a:pt x="13437" y="17262"/>
                    <a:pt x="13437" y="17262"/>
                    <a:pt x="13437" y="17262"/>
                  </a:cubicBezTo>
                  <a:cubicBezTo>
                    <a:pt x="13750" y="17540"/>
                    <a:pt x="13750" y="17540"/>
                    <a:pt x="13750" y="17540"/>
                  </a:cubicBezTo>
                  <a:cubicBezTo>
                    <a:pt x="13125" y="17819"/>
                    <a:pt x="13125" y="17819"/>
                    <a:pt x="13125" y="17819"/>
                  </a:cubicBezTo>
                  <a:cubicBezTo>
                    <a:pt x="12500" y="17540"/>
                    <a:pt x="12500" y="17540"/>
                    <a:pt x="12500" y="17540"/>
                  </a:cubicBezTo>
                  <a:cubicBezTo>
                    <a:pt x="11666" y="16705"/>
                    <a:pt x="11666" y="16705"/>
                    <a:pt x="11666" y="16705"/>
                  </a:cubicBezTo>
                  <a:cubicBezTo>
                    <a:pt x="11041" y="16426"/>
                    <a:pt x="11041" y="16426"/>
                    <a:pt x="11041" y="16426"/>
                  </a:cubicBezTo>
                  <a:cubicBezTo>
                    <a:pt x="10312" y="15870"/>
                    <a:pt x="10312" y="15870"/>
                    <a:pt x="10312" y="15870"/>
                  </a:cubicBezTo>
                  <a:cubicBezTo>
                    <a:pt x="9375" y="15870"/>
                    <a:pt x="9375" y="15870"/>
                    <a:pt x="9375" y="15870"/>
                  </a:cubicBezTo>
                  <a:cubicBezTo>
                    <a:pt x="9062" y="16426"/>
                    <a:pt x="9062" y="16426"/>
                    <a:pt x="9062" y="16426"/>
                  </a:cubicBezTo>
                  <a:cubicBezTo>
                    <a:pt x="8958" y="16426"/>
                    <a:pt x="8958" y="16426"/>
                    <a:pt x="8958" y="16426"/>
                  </a:cubicBezTo>
                  <a:cubicBezTo>
                    <a:pt x="8854" y="16426"/>
                    <a:pt x="8854" y="16426"/>
                    <a:pt x="8854" y="16426"/>
                  </a:cubicBezTo>
                  <a:cubicBezTo>
                    <a:pt x="8854" y="16705"/>
                    <a:pt x="8854" y="16705"/>
                    <a:pt x="8854" y="16705"/>
                  </a:cubicBezTo>
                  <a:cubicBezTo>
                    <a:pt x="9062" y="16705"/>
                    <a:pt x="9062" y="16705"/>
                    <a:pt x="9062" y="16705"/>
                  </a:cubicBezTo>
                  <a:cubicBezTo>
                    <a:pt x="9375" y="16705"/>
                    <a:pt x="9375" y="16705"/>
                    <a:pt x="9375" y="16705"/>
                  </a:cubicBezTo>
                  <a:cubicBezTo>
                    <a:pt x="9583" y="17262"/>
                    <a:pt x="9583" y="17262"/>
                    <a:pt x="9583" y="17262"/>
                  </a:cubicBezTo>
                  <a:cubicBezTo>
                    <a:pt x="9375" y="17540"/>
                    <a:pt x="9375" y="17540"/>
                    <a:pt x="9375" y="17540"/>
                  </a:cubicBezTo>
                  <a:cubicBezTo>
                    <a:pt x="9062" y="17540"/>
                    <a:pt x="9062" y="17540"/>
                    <a:pt x="9062" y="17540"/>
                  </a:cubicBezTo>
                  <a:cubicBezTo>
                    <a:pt x="8645" y="17262"/>
                    <a:pt x="8645" y="17262"/>
                    <a:pt x="8645" y="17262"/>
                  </a:cubicBezTo>
                  <a:cubicBezTo>
                    <a:pt x="8229" y="17262"/>
                    <a:pt x="8229" y="17262"/>
                    <a:pt x="8229" y="17262"/>
                  </a:cubicBezTo>
                  <a:cubicBezTo>
                    <a:pt x="7708" y="17262"/>
                    <a:pt x="7708" y="17262"/>
                    <a:pt x="7708" y="17262"/>
                  </a:cubicBezTo>
                  <a:cubicBezTo>
                    <a:pt x="7916" y="17819"/>
                    <a:pt x="7916" y="17819"/>
                    <a:pt x="7916" y="17819"/>
                  </a:cubicBezTo>
                  <a:cubicBezTo>
                    <a:pt x="8333" y="18375"/>
                    <a:pt x="8333" y="18375"/>
                    <a:pt x="8333" y="18375"/>
                  </a:cubicBezTo>
                  <a:cubicBezTo>
                    <a:pt x="8854" y="18654"/>
                    <a:pt x="8854" y="18654"/>
                    <a:pt x="8854" y="18654"/>
                  </a:cubicBezTo>
                  <a:cubicBezTo>
                    <a:pt x="9270" y="19211"/>
                    <a:pt x="9270" y="19211"/>
                    <a:pt x="9270" y="19211"/>
                  </a:cubicBezTo>
                  <a:cubicBezTo>
                    <a:pt x="9583" y="19211"/>
                    <a:pt x="9583" y="19211"/>
                    <a:pt x="9583" y="19211"/>
                  </a:cubicBezTo>
                  <a:cubicBezTo>
                    <a:pt x="9895" y="19211"/>
                    <a:pt x="9895" y="19211"/>
                    <a:pt x="9895" y="19211"/>
                  </a:cubicBezTo>
                  <a:cubicBezTo>
                    <a:pt x="10000" y="19211"/>
                    <a:pt x="10000" y="19211"/>
                    <a:pt x="10000" y="19211"/>
                  </a:cubicBezTo>
                  <a:cubicBezTo>
                    <a:pt x="10104" y="19211"/>
                    <a:pt x="10104" y="19211"/>
                    <a:pt x="10104" y="19211"/>
                  </a:cubicBezTo>
                  <a:cubicBezTo>
                    <a:pt x="10312" y="20046"/>
                    <a:pt x="10312" y="20046"/>
                    <a:pt x="10312" y="20046"/>
                  </a:cubicBezTo>
                  <a:cubicBezTo>
                    <a:pt x="10625" y="20046"/>
                    <a:pt x="10625" y="20046"/>
                    <a:pt x="10625" y="20046"/>
                  </a:cubicBezTo>
                  <a:cubicBezTo>
                    <a:pt x="10625" y="20324"/>
                    <a:pt x="10625" y="20324"/>
                    <a:pt x="10625" y="20324"/>
                  </a:cubicBezTo>
                  <a:cubicBezTo>
                    <a:pt x="10000" y="20046"/>
                    <a:pt x="10000" y="20046"/>
                    <a:pt x="10000" y="20046"/>
                  </a:cubicBezTo>
                  <a:cubicBezTo>
                    <a:pt x="9375" y="19489"/>
                    <a:pt x="9375" y="19489"/>
                    <a:pt x="9375" y="19489"/>
                  </a:cubicBezTo>
                  <a:cubicBezTo>
                    <a:pt x="9270" y="19489"/>
                    <a:pt x="9270" y="19489"/>
                    <a:pt x="9270" y="19489"/>
                  </a:cubicBezTo>
                  <a:cubicBezTo>
                    <a:pt x="9062" y="20046"/>
                    <a:pt x="9062" y="20046"/>
                    <a:pt x="9062" y="20046"/>
                  </a:cubicBezTo>
                  <a:cubicBezTo>
                    <a:pt x="8958" y="19489"/>
                    <a:pt x="8958" y="19489"/>
                    <a:pt x="8958" y="19489"/>
                  </a:cubicBezTo>
                  <a:cubicBezTo>
                    <a:pt x="8645" y="19489"/>
                    <a:pt x="8645" y="19489"/>
                    <a:pt x="8645" y="19489"/>
                  </a:cubicBezTo>
                  <a:cubicBezTo>
                    <a:pt x="8229" y="19489"/>
                    <a:pt x="8229" y="19489"/>
                    <a:pt x="8229" y="19489"/>
                  </a:cubicBezTo>
                  <a:cubicBezTo>
                    <a:pt x="7708" y="19211"/>
                    <a:pt x="7708" y="19211"/>
                    <a:pt x="7708" y="19211"/>
                  </a:cubicBezTo>
                  <a:cubicBezTo>
                    <a:pt x="7291" y="18654"/>
                    <a:pt x="7291" y="18654"/>
                    <a:pt x="7291" y="18654"/>
                  </a:cubicBezTo>
                  <a:cubicBezTo>
                    <a:pt x="7500" y="18654"/>
                    <a:pt x="7500" y="18654"/>
                    <a:pt x="7500" y="18654"/>
                  </a:cubicBezTo>
                  <a:cubicBezTo>
                    <a:pt x="7500" y="18375"/>
                    <a:pt x="7500" y="18375"/>
                    <a:pt x="7500" y="18375"/>
                  </a:cubicBezTo>
                  <a:cubicBezTo>
                    <a:pt x="7291" y="17819"/>
                    <a:pt x="7291" y="17819"/>
                    <a:pt x="7291" y="17819"/>
                  </a:cubicBezTo>
                  <a:cubicBezTo>
                    <a:pt x="7187" y="17540"/>
                    <a:pt x="7187" y="17540"/>
                    <a:pt x="7187" y="17540"/>
                  </a:cubicBezTo>
                  <a:cubicBezTo>
                    <a:pt x="7187" y="16705"/>
                    <a:pt x="7187" y="16705"/>
                    <a:pt x="7187" y="16705"/>
                  </a:cubicBezTo>
                  <a:cubicBezTo>
                    <a:pt x="6979" y="15870"/>
                    <a:pt x="6979" y="15870"/>
                    <a:pt x="6979" y="15870"/>
                  </a:cubicBezTo>
                  <a:cubicBezTo>
                    <a:pt x="6666" y="14756"/>
                    <a:pt x="6666" y="14756"/>
                    <a:pt x="6666" y="14756"/>
                  </a:cubicBezTo>
                  <a:cubicBezTo>
                    <a:pt x="6250" y="14477"/>
                    <a:pt x="6250" y="14477"/>
                    <a:pt x="6250" y="14477"/>
                  </a:cubicBezTo>
                  <a:cubicBezTo>
                    <a:pt x="5937" y="14477"/>
                    <a:pt x="5937" y="14477"/>
                    <a:pt x="5937" y="14477"/>
                  </a:cubicBezTo>
                  <a:cubicBezTo>
                    <a:pt x="6458" y="15591"/>
                    <a:pt x="6458" y="15591"/>
                    <a:pt x="6458" y="15591"/>
                  </a:cubicBezTo>
                  <a:cubicBezTo>
                    <a:pt x="6562" y="16426"/>
                    <a:pt x="6562" y="16426"/>
                    <a:pt x="6562" y="16426"/>
                  </a:cubicBezTo>
                  <a:cubicBezTo>
                    <a:pt x="6458" y="16705"/>
                    <a:pt x="6458" y="16705"/>
                    <a:pt x="6458" y="16705"/>
                  </a:cubicBezTo>
                  <a:cubicBezTo>
                    <a:pt x="6145" y="17262"/>
                    <a:pt x="6145" y="17262"/>
                    <a:pt x="6145" y="17262"/>
                  </a:cubicBezTo>
                  <a:cubicBezTo>
                    <a:pt x="5625" y="17540"/>
                    <a:pt x="5625" y="17540"/>
                    <a:pt x="5625" y="17540"/>
                  </a:cubicBezTo>
                  <a:cubicBezTo>
                    <a:pt x="5625" y="17819"/>
                    <a:pt x="5625" y="17819"/>
                    <a:pt x="5625" y="17819"/>
                  </a:cubicBezTo>
                  <a:cubicBezTo>
                    <a:pt x="5416" y="18654"/>
                    <a:pt x="5416" y="18654"/>
                    <a:pt x="5416" y="18654"/>
                  </a:cubicBezTo>
                  <a:cubicBezTo>
                    <a:pt x="6145" y="19489"/>
                    <a:pt x="6145" y="19489"/>
                    <a:pt x="6145" y="19489"/>
                  </a:cubicBezTo>
                  <a:cubicBezTo>
                    <a:pt x="6666" y="20603"/>
                    <a:pt x="6666" y="20603"/>
                    <a:pt x="6666" y="20603"/>
                  </a:cubicBezTo>
                  <a:cubicBezTo>
                    <a:pt x="6979" y="21160"/>
                    <a:pt x="6979" y="21160"/>
                    <a:pt x="6979" y="21160"/>
                  </a:cubicBezTo>
                  <a:cubicBezTo>
                    <a:pt x="7187" y="21438"/>
                    <a:pt x="7187" y="21438"/>
                    <a:pt x="7187" y="21438"/>
                  </a:cubicBezTo>
                  <a:cubicBezTo>
                    <a:pt x="6979" y="22273"/>
                    <a:pt x="6979" y="22273"/>
                    <a:pt x="6979" y="22273"/>
                  </a:cubicBezTo>
                  <a:cubicBezTo>
                    <a:pt x="6979" y="23387"/>
                    <a:pt x="6979" y="23387"/>
                    <a:pt x="6979" y="23387"/>
                  </a:cubicBezTo>
                  <a:cubicBezTo>
                    <a:pt x="7187" y="24222"/>
                    <a:pt x="7187" y="24222"/>
                    <a:pt x="7187" y="24222"/>
                  </a:cubicBezTo>
                  <a:cubicBezTo>
                    <a:pt x="7500" y="24779"/>
                    <a:pt x="7500" y="24779"/>
                    <a:pt x="7500" y="24779"/>
                  </a:cubicBezTo>
                  <a:cubicBezTo>
                    <a:pt x="7604" y="25614"/>
                    <a:pt x="7604" y="25614"/>
                    <a:pt x="7604" y="25614"/>
                  </a:cubicBezTo>
                  <a:cubicBezTo>
                    <a:pt x="7708" y="25893"/>
                    <a:pt x="7708" y="25893"/>
                    <a:pt x="7708" y="25893"/>
                  </a:cubicBezTo>
                  <a:cubicBezTo>
                    <a:pt x="8854" y="25893"/>
                    <a:pt x="8854" y="25893"/>
                    <a:pt x="8854" y="25893"/>
                  </a:cubicBezTo>
                  <a:cubicBezTo>
                    <a:pt x="9062" y="25614"/>
                    <a:pt x="9062" y="25614"/>
                    <a:pt x="9062" y="25614"/>
                  </a:cubicBezTo>
                  <a:cubicBezTo>
                    <a:pt x="9583" y="25614"/>
                    <a:pt x="9583" y="25614"/>
                    <a:pt x="9583" y="25614"/>
                  </a:cubicBezTo>
                  <a:cubicBezTo>
                    <a:pt x="10416" y="25893"/>
                    <a:pt x="10416" y="25893"/>
                    <a:pt x="10416" y="25893"/>
                  </a:cubicBezTo>
                  <a:cubicBezTo>
                    <a:pt x="11145" y="26728"/>
                    <a:pt x="11145" y="26728"/>
                    <a:pt x="11145" y="26728"/>
                  </a:cubicBezTo>
                  <a:cubicBezTo>
                    <a:pt x="11458" y="27006"/>
                    <a:pt x="11458" y="27006"/>
                    <a:pt x="11458" y="27006"/>
                  </a:cubicBezTo>
                  <a:cubicBezTo>
                    <a:pt x="11770" y="27842"/>
                    <a:pt x="11770" y="27842"/>
                    <a:pt x="11770" y="27842"/>
                  </a:cubicBezTo>
                  <a:cubicBezTo>
                    <a:pt x="12083" y="28677"/>
                    <a:pt x="12083" y="28677"/>
                    <a:pt x="12083" y="28677"/>
                  </a:cubicBezTo>
                  <a:cubicBezTo>
                    <a:pt x="12083" y="29234"/>
                    <a:pt x="12083" y="29234"/>
                    <a:pt x="12083" y="29234"/>
                  </a:cubicBezTo>
                  <a:cubicBezTo>
                    <a:pt x="11770" y="29234"/>
                    <a:pt x="11770" y="29234"/>
                    <a:pt x="11770" y="29234"/>
                  </a:cubicBezTo>
                  <a:cubicBezTo>
                    <a:pt x="11979" y="29791"/>
                    <a:pt x="11979" y="29791"/>
                    <a:pt x="11979" y="29791"/>
                  </a:cubicBezTo>
                  <a:cubicBezTo>
                    <a:pt x="12083" y="30348"/>
                    <a:pt x="12083" y="30348"/>
                    <a:pt x="12083" y="30348"/>
                  </a:cubicBezTo>
                  <a:cubicBezTo>
                    <a:pt x="13020" y="30626"/>
                    <a:pt x="13020" y="30626"/>
                    <a:pt x="13020" y="30626"/>
                  </a:cubicBezTo>
                  <a:cubicBezTo>
                    <a:pt x="13125" y="30626"/>
                    <a:pt x="13125" y="30626"/>
                    <a:pt x="13125" y="30626"/>
                  </a:cubicBezTo>
                  <a:cubicBezTo>
                    <a:pt x="13333" y="30626"/>
                    <a:pt x="13333" y="30626"/>
                    <a:pt x="13333" y="30626"/>
                  </a:cubicBezTo>
                  <a:cubicBezTo>
                    <a:pt x="13437" y="31183"/>
                    <a:pt x="13437" y="31183"/>
                    <a:pt x="13437" y="31183"/>
                  </a:cubicBezTo>
                  <a:cubicBezTo>
                    <a:pt x="12500" y="31183"/>
                    <a:pt x="12500" y="31183"/>
                    <a:pt x="12500" y="31183"/>
                  </a:cubicBezTo>
                  <a:cubicBezTo>
                    <a:pt x="11979" y="30626"/>
                    <a:pt x="11979" y="30626"/>
                    <a:pt x="11979" y="30626"/>
                  </a:cubicBezTo>
                  <a:cubicBezTo>
                    <a:pt x="11666" y="30348"/>
                    <a:pt x="11666" y="30348"/>
                    <a:pt x="11666" y="30348"/>
                  </a:cubicBezTo>
                  <a:cubicBezTo>
                    <a:pt x="11666" y="29791"/>
                    <a:pt x="11666" y="29791"/>
                    <a:pt x="11666" y="29791"/>
                  </a:cubicBezTo>
                  <a:cubicBezTo>
                    <a:pt x="11666" y="29512"/>
                    <a:pt x="11666" y="29512"/>
                    <a:pt x="11666" y="29512"/>
                  </a:cubicBezTo>
                  <a:cubicBezTo>
                    <a:pt x="11458" y="28677"/>
                    <a:pt x="11458" y="28677"/>
                    <a:pt x="11458" y="28677"/>
                  </a:cubicBezTo>
                  <a:cubicBezTo>
                    <a:pt x="11145" y="27842"/>
                    <a:pt x="11145" y="27842"/>
                    <a:pt x="11145" y="27842"/>
                  </a:cubicBezTo>
                  <a:cubicBezTo>
                    <a:pt x="10937" y="27563"/>
                    <a:pt x="10937" y="27563"/>
                    <a:pt x="10937" y="27563"/>
                  </a:cubicBezTo>
                  <a:cubicBezTo>
                    <a:pt x="10312" y="26728"/>
                    <a:pt x="10312" y="26728"/>
                    <a:pt x="10312" y="26728"/>
                  </a:cubicBezTo>
                  <a:cubicBezTo>
                    <a:pt x="9687" y="26728"/>
                    <a:pt x="9687" y="26728"/>
                    <a:pt x="9687" y="26728"/>
                  </a:cubicBezTo>
                  <a:cubicBezTo>
                    <a:pt x="9062" y="27006"/>
                    <a:pt x="9062" y="27006"/>
                    <a:pt x="9062" y="27006"/>
                  </a:cubicBezTo>
                  <a:cubicBezTo>
                    <a:pt x="8854" y="27006"/>
                    <a:pt x="8854" y="27006"/>
                    <a:pt x="8854" y="27006"/>
                  </a:cubicBezTo>
                  <a:cubicBezTo>
                    <a:pt x="8645" y="27006"/>
                    <a:pt x="8645" y="27006"/>
                    <a:pt x="8645" y="27006"/>
                  </a:cubicBezTo>
                  <a:cubicBezTo>
                    <a:pt x="8645" y="27563"/>
                    <a:pt x="8645" y="27563"/>
                    <a:pt x="8645" y="27563"/>
                  </a:cubicBezTo>
                  <a:cubicBezTo>
                    <a:pt x="8645" y="28399"/>
                    <a:pt x="8645" y="28399"/>
                    <a:pt x="8645" y="28399"/>
                  </a:cubicBezTo>
                  <a:cubicBezTo>
                    <a:pt x="8854" y="28677"/>
                    <a:pt x="8854" y="28677"/>
                    <a:pt x="8854" y="28677"/>
                  </a:cubicBezTo>
                  <a:cubicBezTo>
                    <a:pt x="9375" y="29791"/>
                    <a:pt x="9375" y="29791"/>
                    <a:pt x="9375" y="29791"/>
                  </a:cubicBezTo>
                  <a:cubicBezTo>
                    <a:pt x="9583" y="30348"/>
                    <a:pt x="9583" y="30348"/>
                    <a:pt x="9583" y="30348"/>
                  </a:cubicBezTo>
                  <a:cubicBezTo>
                    <a:pt x="9270" y="31183"/>
                    <a:pt x="9270" y="31183"/>
                    <a:pt x="9270" y="31183"/>
                  </a:cubicBezTo>
                  <a:cubicBezTo>
                    <a:pt x="9062" y="31461"/>
                    <a:pt x="9062" y="31461"/>
                    <a:pt x="9062" y="31461"/>
                  </a:cubicBezTo>
                  <a:cubicBezTo>
                    <a:pt x="9062" y="32018"/>
                    <a:pt x="9062" y="32018"/>
                    <a:pt x="9062" y="32018"/>
                  </a:cubicBezTo>
                  <a:cubicBezTo>
                    <a:pt x="9062" y="32575"/>
                    <a:pt x="9062" y="32575"/>
                    <a:pt x="9062" y="32575"/>
                  </a:cubicBezTo>
                  <a:cubicBezTo>
                    <a:pt x="8958" y="33132"/>
                    <a:pt x="8958" y="33132"/>
                    <a:pt x="8958" y="33132"/>
                  </a:cubicBezTo>
                  <a:cubicBezTo>
                    <a:pt x="8854" y="33410"/>
                    <a:pt x="8854" y="33410"/>
                    <a:pt x="8854" y="33410"/>
                  </a:cubicBezTo>
                  <a:cubicBezTo>
                    <a:pt x="8541" y="33967"/>
                    <a:pt x="8541" y="33967"/>
                    <a:pt x="8541" y="33967"/>
                  </a:cubicBezTo>
                  <a:cubicBezTo>
                    <a:pt x="8229" y="34245"/>
                    <a:pt x="8229" y="34245"/>
                    <a:pt x="8229" y="34245"/>
                  </a:cubicBezTo>
                  <a:cubicBezTo>
                    <a:pt x="8020" y="34245"/>
                    <a:pt x="8020" y="34245"/>
                    <a:pt x="8020" y="34245"/>
                  </a:cubicBezTo>
                  <a:cubicBezTo>
                    <a:pt x="8020" y="34802"/>
                    <a:pt x="8020" y="34802"/>
                    <a:pt x="8020" y="34802"/>
                  </a:cubicBezTo>
                  <a:cubicBezTo>
                    <a:pt x="8020" y="35081"/>
                    <a:pt x="8020" y="35081"/>
                    <a:pt x="8020" y="35081"/>
                  </a:cubicBezTo>
                  <a:cubicBezTo>
                    <a:pt x="7916" y="35359"/>
                    <a:pt x="7916" y="35359"/>
                    <a:pt x="7916" y="35359"/>
                  </a:cubicBezTo>
                  <a:cubicBezTo>
                    <a:pt x="7291" y="35081"/>
                    <a:pt x="7291" y="35081"/>
                    <a:pt x="7291" y="35081"/>
                  </a:cubicBezTo>
                  <a:cubicBezTo>
                    <a:pt x="6458" y="35081"/>
                    <a:pt x="6458" y="35081"/>
                    <a:pt x="6458" y="35081"/>
                  </a:cubicBezTo>
                  <a:cubicBezTo>
                    <a:pt x="5416" y="34802"/>
                    <a:pt x="5416" y="34802"/>
                    <a:pt x="5416" y="34802"/>
                  </a:cubicBezTo>
                  <a:cubicBezTo>
                    <a:pt x="5104" y="34245"/>
                    <a:pt x="5104" y="34245"/>
                    <a:pt x="5104" y="34245"/>
                  </a:cubicBezTo>
                  <a:cubicBezTo>
                    <a:pt x="4583" y="33410"/>
                    <a:pt x="4583" y="33410"/>
                    <a:pt x="4583" y="33410"/>
                  </a:cubicBezTo>
                  <a:cubicBezTo>
                    <a:pt x="5104" y="33410"/>
                    <a:pt x="5104" y="33410"/>
                    <a:pt x="5104" y="33410"/>
                  </a:cubicBezTo>
                  <a:cubicBezTo>
                    <a:pt x="5520" y="33410"/>
                    <a:pt x="5520" y="33410"/>
                    <a:pt x="5520" y="33410"/>
                  </a:cubicBezTo>
                  <a:cubicBezTo>
                    <a:pt x="5833" y="33967"/>
                    <a:pt x="5833" y="33967"/>
                    <a:pt x="5833" y="33967"/>
                  </a:cubicBezTo>
                  <a:cubicBezTo>
                    <a:pt x="6145" y="33967"/>
                    <a:pt x="6145" y="33967"/>
                    <a:pt x="6145" y="33967"/>
                  </a:cubicBezTo>
                  <a:cubicBezTo>
                    <a:pt x="6875" y="33132"/>
                    <a:pt x="6875" y="33132"/>
                    <a:pt x="6875" y="33132"/>
                  </a:cubicBezTo>
                  <a:cubicBezTo>
                    <a:pt x="7291" y="33132"/>
                    <a:pt x="7291" y="33132"/>
                    <a:pt x="7291" y="33132"/>
                  </a:cubicBezTo>
                  <a:cubicBezTo>
                    <a:pt x="7291" y="32575"/>
                    <a:pt x="7291" y="32575"/>
                    <a:pt x="7291" y="32575"/>
                  </a:cubicBezTo>
                  <a:cubicBezTo>
                    <a:pt x="7500" y="32296"/>
                    <a:pt x="7500" y="32296"/>
                    <a:pt x="7500" y="32296"/>
                  </a:cubicBezTo>
                  <a:cubicBezTo>
                    <a:pt x="7291" y="32296"/>
                    <a:pt x="7291" y="32296"/>
                    <a:pt x="7291" y="32296"/>
                  </a:cubicBezTo>
                  <a:cubicBezTo>
                    <a:pt x="7500" y="32018"/>
                    <a:pt x="7500" y="32018"/>
                    <a:pt x="7500" y="32018"/>
                  </a:cubicBezTo>
                  <a:cubicBezTo>
                    <a:pt x="7604" y="31183"/>
                    <a:pt x="7604" y="31183"/>
                    <a:pt x="7604" y="31183"/>
                  </a:cubicBezTo>
                  <a:cubicBezTo>
                    <a:pt x="7708" y="30626"/>
                    <a:pt x="7708" y="30626"/>
                    <a:pt x="7708" y="30626"/>
                  </a:cubicBezTo>
                  <a:cubicBezTo>
                    <a:pt x="7916" y="30626"/>
                    <a:pt x="7916" y="30626"/>
                    <a:pt x="7916" y="30626"/>
                  </a:cubicBezTo>
                  <a:cubicBezTo>
                    <a:pt x="7916" y="29791"/>
                    <a:pt x="7916" y="29791"/>
                    <a:pt x="7916" y="29791"/>
                  </a:cubicBezTo>
                  <a:cubicBezTo>
                    <a:pt x="7708" y="29512"/>
                    <a:pt x="7708" y="29512"/>
                    <a:pt x="7708" y="29512"/>
                  </a:cubicBezTo>
                  <a:cubicBezTo>
                    <a:pt x="7708" y="29234"/>
                    <a:pt x="7708" y="29234"/>
                    <a:pt x="7708" y="29234"/>
                  </a:cubicBezTo>
                  <a:cubicBezTo>
                    <a:pt x="7708" y="28677"/>
                    <a:pt x="7708" y="28677"/>
                    <a:pt x="7708" y="28677"/>
                  </a:cubicBezTo>
                  <a:cubicBezTo>
                    <a:pt x="7916" y="28399"/>
                    <a:pt x="7916" y="28399"/>
                    <a:pt x="7916" y="28399"/>
                  </a:cubicBezTo>
                  <a:cubicBezTo>
                    <a:pt x="7708" y="27842"/>
                    <a:pt x="7708" y="27842"/>
                    <a:pt x="7708" y="27842"/>
                  </a:cubicBezTo>
                  <a:cubicBezTo>
                    <a:pt x="7291" y="27563"/>
                    <a:pt x="7291" y="27563"/>
                    <a:pt x="7291" y="27563"/>
                  </a:cubicBezTo>
                  <a:cubicBezTo>
                    <a:pt x="6875" y="26728"/>
                    <a:pt x="6875" y="26728"/>
                    <a:pt x="6875" y="26728"/>
                  </a:cubicBezTo>
                  <a:cubicBezTo>
                    <a:pt x="6562" y="26450"/>
                    <a:pt x="6562" y="26450"/>
                    <a:pt x="6562" y="26450"/>
                  </a:cubicBezTo>
                  <a:cubicBezTo>
                    <a:pt x="6458" y="25893"/>
                    <a:pt x="6458" y="25893"/>
                    <a:pt x="6458" y="25893"/>
                  </a:cubicBezTo>
                  <a:cubicBezTo>
                    <a:pt x="6458" y="25614"/>
                    <a:pt x="6458" y="25614"/>
                    <a:pt x="6458" y="25614"/>
                  </a:cubicBezTo>
                  <a:cubicBezTo>
                    <a:pt x="6458" y="24779"/>
                    <a:pt x="6458" y="24779"/>
                    <a:pt x="6458" y="24779"/>
                  </a:cubicBezTo>
                  <a:cubicBezTo>
                    <a:pt x="6250" y="24222"/>
                    <a:pt x="6250" y="24222"/>
                    <a:pt x="6250" y="24222"/>
                  </a:cubicBezTo>
                  <a:cubicBezTo>
                    <a:pt x="6250" y="23944"/>
                    <a:pt x="6250" y="23944"/>
                    <a:pt x="6250" y="23944"/>
                  </a:cubicBezTo>
                  <a:cubicBezTo>
                    <a:pt x="5937" y="23109"/>
                    <a:pt x="5937" y="23109"/>
                    <a:pt x="5937" y="23109"/>
                  </a:cubicBezTo>
                  <a:cubicBezTo>
                    <a:pt x="5625" y="22273"/>
                    <a:pt x="5625" y="22273"/>
                    <a:pt x="5625" y="22273"/>
                  </a:cubicBezTo>
                  <a:cubicBezTo>
                    <a:pt x="5833" y="21995"/>
                    <a:pt x="5833" y="21995"/>
                    <a:pt x="5833" y="21995"/>
                  </a:cubicBezTo>
                  <a:cubicBezTo>
                    <a:pt x="5833" y="21438"/>
                    <a:pt x="5833" y="21438"/>
                    <a:pt x="5833" y="21438"/>
                  </a:cubicBezTo>
                  <a:cubicBezTo>
                    <a:pt x="5625" y="20603"/>
                    <a:pt x="5625" y="20603"/>
                    <a:pt x="5625" y="20603"/>
                  </a:cubicBezTo>
                  <a:cubicBezTo>
                    <a:pt x="5416" y="20046"/>
                    <a:pt x="5416" y="20046"/>
                    <a:pt x="5416" y="20046"/>
                  </a:cubicBezTo>
                  <a:cubicBezTo>
                    <a:pt x="4895" y="19489"/>
                    <a:pt x="4895" y="19489"/>
                    <a:pt x="4895" y="19489"/>
                  </a:cubicBezTo>
                  <a:cubicBezTo>
                    <a:pt x="4583" y="19211"/>
                    <a:pt x="4583" y="19211"/>
                    <a:pt x="4583" y="19211"/>
                  </a:cubicBezTo>
                  <a:cubicBezTo>
                    <a:pt x="4375" y="18375"/>
                    <a:pt x="4375" y="18375"/>
                    <a:pt x="4375" y="18375"/>
                  </a:cubicBezTo>
                  <a:cubicBezTo>
                    <a:pt x="4479" y="18375"/>
                    <a:pt x="4479" y="18375"/>
                    <a:pt x="4479" y="18375"/>
                  </a:cubicBezTo>
                  <a:cubicBezTo>
                    <a:pt x="4479" y="17819"/>
                    <a:pt x="4479" y="17819"/>
                    <a:pt x="4479" y="17819"/>
                  </a:cubicBezTo>
                  <a:cubicBezTo>
                    <a:pt x="4479" y="17540"/>
                    <a:pt x="4479" y="17540"/>
                    <a:pt x="4479" y="17540"/>
                  </a:cubicBezTo>
                  <a:cubicBezTo>
                    <a:pt x="4583" y="16705"/>
                    <a:pt x="4583" y="16705"/>
                    <a:pt x="4583" y="16705"/>
                  </a:cubicBezTo>
                  <a:cubicBezTo>
                    <a:pt x="4583" y="16426"/>
                    <a:pt x="4583" y="16426"/>
                    <a:pt x="4583" y="16426"/>
                  </a:cubicBezTo>
                  <a:cubicBezTo>
                    <a:pt x="4479" y="15591"/>
                    <a:pt x="4479" y="15591"/>
                    <a:pt x="4479" y="15591"/>
                  </a:cubicBezTo>
                  <a:cubicBezTo>
                    <a:pt x="4375" y="15034"/>
                    <a:pt x="4375" y="15034"/>
                    <a:pt x="4375" y="15034"/>
                  </a:cubicBezTo>
                  <a:cubicBezTo>
                    <a:pt x="3854" y="14477"/>
                    <a:pt x="3854" y="14477"/>
                    <a:pt x="3854" y="14477"/>
                  </a:cubicBezTo>
                  <a:cubicBezTo>
                    <a:pt x="3229" y="14477"/>
                    <a:pt x="3229" y="14477"/>
                    <a:pt x="3229" y="14477"/>
                  </a:cubicBezTo>
                  <a:cubicBezTo>
                    <a:pt x="2708" y="14477"/>
                    <a:pt x="2708" y="14477"/>
                    <a:pt x="2708" y="14477"/>
                  </a:cubicBezTo>
                  <a:cubicBezTo>
                    <a:pt x="1979" y="14477"/>
                    <a:pt x="1979" y="14477"/>
                    <a:pt x="1979" y="14477"/>
                  </a:cubicBezTo>
                  <a:cubicBezTo>
                    <a:pt x="1354" y="14477"/>
                    <a:pt x="1354" y="14477"/>
                    <a:pt x="1354" y="14477"/>
                  </a:cubicBezTo>
                  <a:cubicBezTo>
                    <a:pt x="1458" y="13921"/>
                    <a:pt x="1458" y="13921"/>
                    <a:pt x="1458" y="13921"/>
                  </a:cubicBezTo>
                  <a:cubicBezTo>
                    <a:pt x="1354" y="13921"/>
                    <a:pt x="1354" y="13921"/>
                    <a:pt x="1354" y="13921"/>
                  </a:cubicBezTo>
                  <a:cubicBezTo>
                    <a:pt x="1145" y="14477"/>
                    <a:pt x="1145" y="14477"/>
                    <a:pt x="1145" y="14477"/>
                  </a:cubicBezTo>
                  <a:cubicBezTo>
                    <a:pt x="1041" y="15034"/>
                    <a:pt x="1041" y="15034"/>
                    <a:pt x="1041" y="15034"/>
                  </a:cubicBezTo>
                  <a:cubicBezTo>
                    <a:pt x="1041" y="16705"/>
                    <a:pt x="1041" y="16705"/>
                    <a:pt x="1041" y="16705"/>
                  </a:cubicBezTo>
                  <a:cubicBezTo>
                    <a:pt x="1041" y="17540"/>
                    <a:pt x="1041" y="17540"/>
                    <a:pt x="1041" y="17540"/>
                  </a:cubicBezTo>
                  <a:cubicBezTo>
                    <a:pt x="1041" y="17819"/>
                    <a:pt x="1041" y="17819"/>
                    <a:pt x="1041" y="17819"/>
                  </a:cubicBezTo>
                  <a:cubicBezTo>
                    <a:pt x="729" y="18654"/>
                    <a:pt x="729" y="18654"/>
                    <a:pt x="729" y="18654"/>
                  </a:cubicBezTo>
                  <a:cubicBezTo>
                    <a:pt x="312" y="19211"/>
                    <a:pt x="312" y="19211"/>
                    <a:pt x="312" y="19211"/>
                  </a:cubicBezTo>
                  <a:cubicBezTo>
                    <a:pt x="0" y="19489"/>
                    <a:pt x="0" y="19489"/>
                    <a:pt x="0" y="19489"/>
                  </a:cubicBezTo>
                  <a:cubicBezTo>
                    <a:pt x="0" y="20046"/>
                    <a:pt x="0" y="20046"/>
                    <a:pt x="0" y="20046"/>
                  </a:cubicBezTo>
                  <a:cubicBezTo>
                    <a:pt x="104" y="20046"/>
                    <a:pt x="104" y="20046"/>
                    <a:pt x="104" y="20046"/>
                  </a:cubicBezTo>
                  <a:cubicBezTo>
                    <a:pt x="104" y="20324"/>
                    <a:pt x="104" y="20324"/>
                    <a:pt x="104" y="20324"/>
                  </a:cubicBezTo>
                  <a:cubicBezTo>
                    <a:pt x="104" y="20603"/>
                    <a:pt x="104" y="20603"/>
                    <a:pt x="104" y="20603"/>
                  </a:cubicBezTo>
                  <a:cubicBezTo>
                    <a:pt x="416" y="20603"/>
                    <a:pt x="416" y="20603"/>
                    <a:pt x="416" y="20603"/>
                  </a:cubicBezTo>
                  <a:cubicBezTo>
                    <a:pt x="625" y="20603"/>
                    <a:pt x="625" y="20603"/>
                    <a:pt x="625" y="20603"/>
                  </a:cubicBezTo>
                  <a:cubicBezTo>
                    <a:pt x="729" y="20603"/>
                    <a:pt x="729" y="20603"/>
                    <a:pt x="729" y="20603"/>
                  </a:cubicBezTo>
                  <a:cubicBezTo>
                    <a:pt x="937" y="21995"/>
                    <a:pt x="937" y="21995"/>
                    <a:pt x="937" y="21995"/>
                  </a:cubicBezTo>
                  <a:cubicBezTo>
                    <a:pt x="937" y="22273"/>
                    <a:pt x="937" y="22273"/>
                    <a:pt x="937" y="22273"/>
                  </a:cubicBezTo>
                  <a:cubicBezTo>
                    <a:pt x="1145" y="22830"/>
                    <a:pt x="1145" y="22830"/>
                    <a:pt x="1145" y="22830"/>
                  </a:cubicBezTo>
                  <a:cubicBezTo>
                    <a:pt x="1145" y="23109"/>
                    <a:pt x="1145" y="23109"/>
                    <a:pt x="1145" y="23109"/>
                  </a:cubicBezTo>
                  <a:cubicBezTo>
                    <a:pt x="1041" y="23109"/>
                    <a:pt x="1041" y="23109"/>
                    <a:pt x="1041" y="23109"/>
                  </a:cubicBezTo>
                  <a:cubicBezTo>
                    <a:pt x="937" y="23109"/>
                    <a:pt x="937" y="23109"/>
                    <a:pt x="937" y="23109"/>
                  </a:cubicBezTo>
                  <a:cubicBezTo>
                    <a:pt x="937" y="23944"/>
                    <a:pt x="937" y="23944"/>
                    <a:pt x="937" y="23944"/>
                  </a:cubicBezTo>
                  <a:cubicBezTo>
                    <a:pt x="937" y="24222"/>
                    <a:pt x="937" y="24222"/>
                    <a:pt x="937" y="24222"/>
                  </a:cubicBezTo>
                  <a:cubicBezTo>
                    <a:pt x="1041" y="24779"/>
                    <a:pt x="1041" y="24779"/>
                    <a:pt x="1041" y="24779"/>
                  </a:cubicBezTo>
                  <a:cubicBezTo>
                    <a:pt x="1145" y="24222"/>
                    <a:pt x="1145" y="24222"/>
                    <a:pt x="1145" y="24222"/>
                  </a:cubicBezTo>
                  <a:cubicBezTo>
                    <a:pt x="1354" y="24222"/>
                    <a:pt x="1354" y="24222"/>
                    <a:pt x="1354" y="24222"/>
                  </a:cubicBezTo>
                  <a:cubicBezTo>
                    <a:pt x="1666" y="24779"/>
                    <a:pt x="1666" y="24779"/>
                    <a:pt x="1666" y="24779"/>
                  </a:cubicBezTo>
                  <a:cubicBezTo>
                    <a:pt x="1979" y="24779"/>
                    <a:pt x="1979" y="24779"/>
                    <a:pt x="1979" y="24779"/>
                  </a:cubicBezTo>
                  <a:cubicBezTo>
                    <a:pt x="2187" y="24779"/>
                    <a:pt x="2187" y="24779"/>
                    <a:pt x="2187" y="24779"/>
                  </a:cubicBezTo>
                  <a:cubicBezTo>
                    <a:pt x="2187" y="25058"/>
                    <a:pt x="2187" y="25058"/>
                    <a:pt x="2187" y="25058"/>
                  </a:cubicBezTo>
                  <a:cubicBezTo>
                    <a:pt x="2395" y="25614"/>
                    <a:pt x="2395" y="25614"/>
                    <a:pt x="2395" y="25614"/>
                  </a:cubicBezTo>
                  <a:cubicBezTo>
                    <a:pt x="2812" y="26450"/>
                    <a:pt x="2812" y="26450"/>
                    <a:pt x="2812" y="26450"/>
                  </a:cubicBezTo>
                  <a:cubicBezTo>
                    <a:pt x="3125" y="26728"/>
                    <a:pt x="3125" y="26728"/>
                    <a:pt x="3125" y="26728"/>
                  </a:cubicBezTo>
                  <a:cubicBezTo>
                    <a:pt x="3229" y="26728"/>
                    <a:pt x="3229" y="26728"/>
                    <a:pt x="3229" y="26728"/>
                  </a:cubicBezTo>
                  <a:cubicBezTo>
                    <a:pt x="3437" y="26728"/>
                    <a:pt x="3437" y="26728"/>
                    <a:pt x="3437" y="26728"/>
                  </a:cubicBezTo>
                  <a:cubicBezTo>
                    <a:pt x="3437" y="27006"/>
                    <a:pt x="3437" y="27006"/>
                    <a:pt x="3437" y="27006"/>
                  </a:cubicBezTo>
                  <a:cubicBezTo>
                    <a:pt x="3541" y="27563"/>
                    <a:pt x="3541" y="27563"/>
                    <a:pt x="3541" y="27563"/>
                  </a:cubicBezTo>
                  <a:cubicBezTo>
                    <a:pt x="3437" y="27842"/>
                    <a:pt x="3437" y="27842"/>
                    <a:pt x="3437" y="27842"/>
                  </a:cubicBezTo>
                  <a:cubicBezTo>
                    <a:pt x="3437" y="28399"/>
                    <a:pt x="3437" y="28399"/>
                    <a:pt x="3437" y="28399"/>
                  </a:cubicBezTo>
                  <a:cubicBezTo>
                    <a:pt x="3437" y="29234"/>
                    <a:pt x="3437" y="29234"/>
                    <a:pt x="3437" y="29234"/>
                  </a:cubicBezTo>
                  <a:cubicBezTo>
                    <a:pt x="3125" y="28677"/>
                    <a:pt x="3125" y="28677"/>
                    <a:pt x="3125" y="28677"/>
                  </a:cubicBezTo>
                  <a:cubicBezTo>
                    <a:pt x="3125" y="28677"/>
                    <a:pt x="3125" y="28955"/>
                    <a:pt x="3229" y="29234"/>
                  </a:cubicBezTo>
                  <a:cubicBezTo>
                    <a:pt x="3229" y="29234"/>
                    <a:pt x="3229" y="29234"/>
                    <a:pt x="3229" y="29234"/>
                  </a:cubicBezTo>
                  <a:cubicBezTo>
                    <a:pt x="3229" y="29512"/>
                    <a:pt x="3229" y="29512"/>
                    <a:pt x="3229" y="29791"/>
                  </a:cubicBezTo>
                  <a:cubicBezTo>
                    <a:pt x="3229" y="29791"/>
                    <a:pt x="3229" y="29791"/>
                    <a:pt x="3229" y="29791"/>
                  </a:cubicBezTo>
                  <a:cubicBezTo>
                    <a:pt x="3437" y="29791"/>
                    <a:pt x="3437" y="29791"/>
                    <a:pt x="3437" y="29791"/>
                  </a:cubicBezTo>
                  <a:cubicBezTo>
                    <a:pt x="3541" y="30626"/>
                    <a:pt x="3541" y="30626"/>
                    <a:pt x="3541" y="30626"/>
                  </a:cubicBezTo>
                  <a:cubicBezTo>
                    <a:pt x="3854" y="33689"/>
                    <a:pt x="3854" y="33689"/>
                    <a:pt x="3854" y="33689"/>
                  </a:cubicBezTo>
                  <a:cubicBezTo>
                    <a:pt x="3645" y="36194"/>
                    <a:pt x="3645" y="36194"/>
                    <a:pt x="3645" y="36194"/>
                  </a:cubicBezTo>
                  <a:cubicBezTo>
                    <a:pt x="3645" y="36194"/>
                    <a:pt x="3645" y="36194"/>
                    <a:pt x="3541" y="36751"/>
                  </a:cubicBezTo>
                  <a:cubicBezTo>
                    <a:pt x="3541" y="37308"/>
                    <a:pt x="3437" y="37865"/>
                    <a:pt x="3229" y="38700"/>
                  </a:cubicBezTo>
                  <a:cubicBezTo>
                    <a:pt x="2812" y="40092"/>
                    <a:pt x="2916" y="40371"/>
                    <a:pt x="2916" y="41484"/>
                  </a:cubicBezTo>
                  <a:cubicBezTo>
                    <a:pt x="2812" y="42598"/>
                    <a:pt x="3229" y="43990"/>
                    <a:pt x="3229" y="43990"/>
                  </a:cubicBezTo>
                  <a:cubicBezTo>
                    <a:pt x="3333" y="45382"/>
                    <a:pt x="3333" y="45382"/>
                    <a:pt x="3333" y="45382"/>
                  </a:cubicBezTo>
                  <a:cubicBezTo>
                    <a:pt x="3333" y="45661"/>
                    <a:pt x="3333" y="45939"/>
                    <a:pt x="3333" y="45939"/>
                  </a:cubicBezTo>
                  <a:cubicBezTo>
                    <a:pt x="3333" y="45939"/>
                    <a:pt x="3333" y="45939"/>
                    <a:pt x="3333" y="45939"/>
                  </a:cubicBezTo>
                  <a:cubicBezTo>
                    <a:pt x="3333" y="45939"/>
                    <a:pt x="3333" y="45939"/>
                    <a:pt x="3333" y="45939"/>
                  </a:cubicBezTo>
                  <a:cubicBezTo>
                    <a:pt x="3541" y="47888"/>
                    <a:pt x="3541" y="47888"/>
                    <a:pt x="3541" y="47888"/>
                  </a:cubicBezTo>
                  <a:cubicBezTo>
                    <a:pt x="3750" y="49002"/>
                    <a:pt x="3750" y="49002"/>
                    <a:pt x="3750" y="49002"/>
                  </a:cubicBezTo>
                  <a:cubicBezTo>
                    <a:pt x="3854" y="50116"/>
                    <a:pt x="3854" y="50116"/>
                    <a:pt x="3854" y="50116"/>
                  </a:cubicBezTo>
                  <a:cubicBezTo>
                    <a:pt x="3750" y="50394"/>
                    <a:pt x="3750" y="50951"/>
                    <a:pt x="3750" y="51508"/>
                  </a:cubicBezTo>
                  <a:cubicBezTo>
                    <a:pt x="3750" y="51786"/>
                    <a:pt x="3750" y="52343"/>
                    <a:pt x="3645" y="52900"/>
                  </a:cubicBezTo>
                  <a:cubicBezTo>
                    <a:pt x="3645" y="53457"/>
                    <a:pt x="3645" y="53457"/>
                    <a:pt x="3645" y="53457"/>
                  </a:cubicBezTo>
                  <a:cubicBezTo>
                    <a:pt x="3541" y="55684"/>
                    <a:pt x="3958" y="55127"/>
                    <a:pt x="3958" y="55127"/>
                  </a:cubicBezTo>
                  <a:cubicBezTo>
                    <a:pt x="4062" y="56241"/>
                    <a:pt x="4062" y="56241"/>
                    <a:pt x="4062" y="56241"/>
                  </a:cubicBezTo>
                  <a:cubicBezTo>
                    <a:pt x="4375" y="58468"/>
                    <a:pt x="4375" y="58468"/>
                    <a:pt x="4375" y="58468"/>
                  </a:cubicBezTo>
                  <a:cubicBezTo>
                    <a:pt x="4479" y="59025"/>
                    <a:pt x="4479" y="59025"/>
                    <a:pt x="4479" y="59025"/>
                  </a:cubicBezTo>
                  <a:cubicBezTo>
                    <a:pt x="4062" y="58747"/>
                    <a:pt x="4062" y="58747"/>
                    <a:pt x="4062" y="58747"/>
                  </a:cubicBezTo>
                  <a:cubicBezTo>
                    <a:pt x="4062" y="58747"/>
                    <a:pt x="3958" y="60696"/>
                    <a:pt x="4270" y="62088"/>
                  </a:cubicBezTo>
                  <a:cubicBezTo>
                    <a:pt x="4479" y="62923"/>
                    <a:pt x="4270" y="62923"/>
                    <a:pt x="4062" y="62645"/>
                  </a:cubicBezTo>
                  <a:cubicBezTo>
                    <a:pt x="4166" y="62923"/>
                    <a:pt x="4270" y="63201"/>
                    <a:pt x="4375" y="63201"/>
                  </a:cubicBezTo>
                  <a:cubicBezTo>
                    <a:pt x="5000" y="63480"/>
                    <a:pt x="5000" y="63480"/>
                    <a:pt x="5000" y="63480"/>
                  </a:cubicBezTo>
                  <a:cubicBezTo>
                    <a:pt x="5312" y="64037"/>
                    <a:pt x="5312" y="64037"/>
                    <a:pt x="5312" y="64037"/>
                  </a:cubicBezTo>
                  <a:cubicBezTo>
                    <a:pt x="5104" y="64037"/>
                    <a:pt x="5104" y="64037"/>
                    <a:pt x="5104" y="64037"/>
                  </a:cubicBezTo>
                  <a:cubicBezTo>
                    <a:pt x="4583" y="65150"/>
                    <a:pt x="4583" y="65150"/>
                    <a:pt x="4583" y="65150"/>
                  </a:cubicBezTo>
                  <a:cubicBezTo>
                    <a:pt x="4479" y="65150"/>
                    <a:pt x="4375" y="64872"/>
                    <a:pt x="4270" y="64872"/>
                  </a:cubicBezTo>
                  <a:cubicBezTo>
                    <a:pt x="4062" y="64872"/>
                    <a:pt x="3958" y="64593"/>
                    <a:pt x="3958" y="64872"/>
                  </a:cubicBezTo>
                  <a:cubicBezTo>
                    <a:pt x="3437" y="65150"/>
                    <a:pt x="3437" y="65150"/>
                    <a:pt x="3437" y="65150"/>
                  </a:cubicBezTo>
                  <a:cubicBezTo>
                    <a:pt x="3437" y="65429"/>
                    <a:pt x="3333" y="65707"/>
                    <a:pt x="3333" y="65986"/>
                  </a:cubicBezTo>
                  <a:cubicBezTo>
                    <a:pt x="3229" y="66542"/>
                    <a:pt x="3229" y="66542"/>
                    <a:pt x="3229" y="66542"/>
                  </a:cubicBezTo>
                  <a:cubicBezTo>
                    <a:pt x="3020" y="67378"/>
                    <a:pt x="2916" y="67935"/>
                    <a:pt x="2916" y="67935"/>
                  </a:cubicBezTo>
                  <a:cubicBezTo>
                    <a:pt x="3125" y="69605"/>
                    <a:pt x="3125" y="69605"/>
                    <a:pt x="3125" y="69605"/>
                  </a:cubicBezTo>
                  <a:cubicBezTo>
                    <a:pt x="3229" y="69605"/>
                    <a:pt x="3437" y="69605"/>
                    <a:pt x="3541" y="69605"/>
                  </a:cubicBezTo>
                  <a:cubicBezTo>
                    <a:pt x="3958" y="69605"/>
                    <a:pt x="3958" y="69605"/>
                    <a:pt x="3958" y="69605"/>
                  </a:cubicBezTo>
                  <a:cubicBezTo>
                    <a:pt x="4479" y="69048"/>
                    <a:pt x="4479" y="69048"/>
                    <a:pt x="4479" y="69048"/>
                  </a:cubicBezTo>
                  <a:cubicBezTo>
                    <a:pt x="4895" y="68770"/>
                    <a:pt x="4895" y="68770"/>
                    <a:pt x="4895" y="68770"/>
                  </a:cubicBezTo>
                  <a:cubicBezTo>
                    <a:pt x="5208" y="68491"/>
                    <a:pt x="5520" y="67935"/>
                    <a:pt x="5520" y="67935"/>
                  </a:cubicBezTo>
                  <a:cubicBezTo>
                    <a:pt x="5729" y="69327"/>
                    <a:pt x="5729" y="69327"/>
                    <a:pt x="5729" y="69327"/>
                  </a:cubicBezTo>
                  <a:cubicBezTo>
                    <a:pt x="5000" y="71276"/>
                    <a:pt x="5000" y="71276"/>
                    <a:pt x="5000" y="71276"/>
                  </a:cubicBezTo>
                  <a:cubicBezTo>
                    <a:pt x="4791" y="72946"/>
                    <a:pt x="4791" y="72946"/>
                    <a:pt x="4791" y="72946"/>
                  </a:cubicBezTo>
                  <a:cubicBezTo>
                    <a:pt x="4791" y="72946"/>
                    <a:pt x="4791" y="72946"/>
                    <a:pt x="4791" y="72946"/>
                  </a:cubicBezTo>
                  <a:cubicBezTo>
                    <a:pt x="5000" y="74060"/>
                    <a:pt x="5000" y="74060"/>
                    <a:pt x="5000" y="74060"/>
                  </a:cubicBezTo>
                  <a:cubicBezTo>
                    <a:pt x="5416" y="74617"/>
                    <a:pt x="5416" y="74617"/>
                    <a:pt x="5416" y="74617"/>
                  </a:cubicBezTo>
                  <a:cubicBezTo>
                    <a:pt x="5416" y="74617"/>
                    <a:pt x="5416" y="74895"/>
                    <a:pt x="5312" y="74895"/>
                  </a:cubicBezTo>
                  <a:cubicBezTo>
                    <a:pt x="5312" y="74895"/>
                    <a:pt x="5312" y="74895"/>
                    <a:pt x="5312" y="74895"/>
                  </a:cubicBezTo>
                  <a:cubicBezTo>
                    <a:pt x="5312" y="74895"/>
                    <a:pt x="5312" y="74895"/>
                    <a:pt x="5416" y="75452"/>
                  </a:cubicBezTo>
                  <a:cubicBezTo>
                    <a:pt x="5416" y="75452"/>
                    <a:pt x="5416" y="75452"/>
                    <a:pt x="5416" y="75452"/>
                  </a:cubicBezTo>
                  <a:cubicBezTo>
                    <a:pt x="5416" y="75452"/>
                    <a:pt x="5416" y="75452"/>
                    <a:pt x="5416" y="75730"/>
                  </a:cubicBezTo>
                  <a:cubicBezTo>
                    <a:pt x="5416" y="75730"/>
                    <a:pt x="5416" y="75730"/>
                    <a:pt x="5520" y="76009"/>
                  </a:cubicBezTo>
                  <a:cubicBezTo>
                    <a:pt x="5520" y="76009"/>
                    <a:pt x="5520" y="76009"/>
                    <a:pt x="5625" y="75730"/>
                  </a:cubicBezTo>
                  <a:cubicBezTo>
                    <a:pt x="5625" y="75730"/>
                    <a:pt x="5625" y="75730"/>
                    <a:pt x="5625" y="75730"/>
                  </a:cubicBezTo>
                  <a:cubicBezTo>
                    <a:pt x="5625" y="75730"/>
                    <a:pt x="5625" y="75730"/>
                    <a:pt x="5729" y="75730"/>
                  </a:cubicBezTo>
                  <a:cubicBezTo>
                    <a:pt x="5729" y="75730"/>
                    <a:pt x="5729" y="75730"/>
                    <a:pt x="5729" y="76009"/>
                  </a:cubicBezTo>
                  <a:cubicBezTo>
                    <a:pt x="5729" y="76009"/>
                    <a:pt x="5729" y="76009"/>
                    <a:pt x="5625" y="76009"/>
                  </a:cubicBezTo>
                  <a:cubicBezTo>
                    <a:pt x="5625" y="76009"/>
                    <a:pt x="5625" y="76009"/>
                    <a:pt x="5625" y="76287"/>
                  </a:cubicBezTo>
                  <a:cubicBezTo>
                    <a:pt x="5625" y="76287"/>
                    <a:pt x="5625" y="76287"/>
                    <a:pt x="5520" y="76287"/>
                  </a:cubicBezTo>
                  <a:cubicBezTo>
                    <a:pt x="5520" y="76287"/>
                    <a:pt x="5520" y="76287"/>
                    <a:pt x="5625" y="76566"/>
                  </a:cubicBezTo>
                  <a:cubicBezTo>
                    <a:pt x="5625" y="76566"/>
                    <a:pt x="5625" y="76566"/>
                    <a:pt x="5937" y="76287"/>
                  </a:cubicBezTo>
                  <a:cubicBezTo>
                    <a:pt x="5937" y="76287"/>
                    <a:pt x="5937" y="76287"/>
                    <a:pt x="6041" y="76287"/>
                  </a:cubicBezTo>
                  <a:cubicBezTo>
                    <a:pt x="6041" y="76287"/>
                    <a:pt x="6041" y="76287"/>
                    <a:pt x="6145" y="76566"/>
                  </a:cubicBezTo>
                  <a:cubicBezTo>
                    <a:pt x="6145" y="76566"/>
                    <a:pt x="6145" y="76566"/>
                    <a:pt x="6145" y="76844"/>
                  </a:cubicBezTo>
                  <a:cubicBezTo>
                    <a:pt x="6145" y="76844"/>
                    <a:pt x="6145" y="76844"/>
                    <a:pt x="6041" y="77122"/>
                  </a:cubicBezTo>
                  <a:cubicBezTo>
                    <a:pt x="6041" y="77122"/>
                    <a:pt x="6041" y="77122"/>
                    <a:pt x="5937" y="77122"/>
                  </a:cubicBezTo>
                  <a:cubicBezTo>
                    <a:pt x="6145" y="77122"/>
                    <a:pt x="6145" y="77122"/>
                    <a:pt x="6145" y="77122"/>
                  </a:cubicBezTo>
                  <a:cubicBezTo>
                    <a:pt x="6562" y="77122"/>
                    <a:pt x="6562" y="77122"/>
                    <a:pt x="6562" y="77122"/>
                  </a:cubicBezTo>
                  <a:cubicBezTo>
                    <a:pt x="6562" y="76566"/>
                    <a:pt x="6562" y="76566"/>
                    <a:pt x="6562" y="76566"/>
                  </a:cubicBezTo>
                  <a:cubicBezTo>
                    <a:pt x="6666" y="76566"/>
                    <a:pt x="6666" y="76566"/>
                    <a:pt x="6666" y="76566"/>
                  </a:cubicBezTo>
                  <a:cubicBezTo>
                    <a:pt x="7187" y="76566"/>
                    <a:pt x="7187" y="76566"/>
                    <a:pt x="7187" y="76566"/>
                  </a:cubicBezTo>
                  <a:cubicBezTo>
                    <a:pt x="7291" y="76566"/>
                    <a:pt x="7291" y="76566"/>
                    <a:pt x="7291" y="76566"/>
                  </a:cubicBezTo>
                  <a:cubicBezTo>
                    <a:pt x="7500" y="76566"/>
                    <a:pt x="7500" y="76566"/>
                    <a:pt x="7500" y="76566"/>
                  </a:cubicBezTo>
                  <a:cubicBezTo>
                    <a:pt x="7604" y="76566"/>
                    <a:pt x="7604" y="76566"/>
                    <a:pt x="7604" y="76566"/>
                  </a:cubicBezTo>
                  <a:cubicBezTo>
                    <a:pt x="7604" y="76287"/>
                    <a:pt x="7604" y="76287"/>
                    <a:pt x="7604" y="76287"/>
                  </a:cubicBezTo>
                  <a:cubicBezTo>
                    <a:pt x="7708" y="75730"/>
                    <a:pt x="7708" y="75730"/>
                    <a:pt x="7708" y="75730"/>
                  </a:cubicBezTo>
                  <a:cubicBezTo>
                    <a:pt x="8229" y="75452"/>
                    <a:pt x="8229" y="75452"/>
                    <a:pt x="8229" y="75452"/>
                  </a:cubicBezTo>
                  <a:cubicBezTo>
                    <a:pt x="8958" y="75452"/>
                    <a:pt x="8958" y="75452"/>
                    <a:pt x="8958" y="75452"/>
                  </a:cubicBezTo>
                  <a:cubicBezTo>
                    <a:pt x="9687" y="74895"/>
                    <a:pt x="9687" y="74895"/>
                    <a:pt x="9687" y="74895"/>
                  </a:cubicBezTo>
                  <a:cubicBezTo>
                    <a:pt x="10104" y="74617"/>
                    <a:pt x="10104" y="74617"/>
                    <a:pt x="10104" y="74617"/>
                  </a:cubicBezTo>
                  <a:cubicBezTo>
                    <a:pt x="10625" y="74338"/>
                    <a:pt x="10625" y="74338"/>
                    <a:pt x="10625" y="74338"/>
                  </a:cubicBezTo>
                  <a:cubicBezTo>
                    <a:pt x="10416" y="73781"/>
                    <a:pt x="10416" y="73781"/>
                    <a:pt x="10416" y="73781"/>
                  </a:cubicBezTo>
                  <a:cubicBezTo>
                    <a:pt x="10625" y="73781"/>
                    <a:pt x="10625" y="73781"/>
                    <a:pt x="10625" y="73781"/>
                  </a:cubicBezTo>
                  <a:cubicBezTo>
                    <a:pt x="10729" y="73503"/>
                    <a:pt x="10729" y="73503"/>
                    <a:pt x="10729" y="73503"/>
                  </a:cubicBezTo>
                  <a:cubicBezTo>
                    <a:pt x="10937" y="73503"/>
                    <a:pt x="10937" y="73503"/>
                    <a:pt x="10937" y="73503"/>
                  </a:cubicBezTo>
                  <a:cubicBezTo>
                    <a:pt x="10937" y="72946"/>
                    <a:pt x="10937" y="72946"/>
                    <a:pt x="10937" y="72946"/>
                  </a:cubicBezTo>
                  <a:cubicBezTo>
                    <a:pt x="11145" y="72946"/>
                    <a:pt x="11145" y="72946"/>
                    <a:pt x="11145" y="72946"/>
                  </a:cubicBezTo>
                  <a:cubicBezTo>
                    <a:pt x="11041" y="72668"/>
                    <a:pt x="11041" y="72668"/>
                    <a:pt x="11041" y="72668"/>
                  </a:cubicBezTo>
                  <a:cubicBezTo>
                    <a:pt x="11354" y="72946"/>
                    <a:pt x="11354" y="72946"/>
                    <a:pt x="11354" y="72946"/>
                  </a:cubicBezTo>
                  <a:cubicBezTo>
                    <a:pt x="11458" y="72946"/>
                    <a:pt x="11458" y="72946"/>
                    <a:pt x="11458" y="72946"/>
                  </a:cubicBezTo>
                  <a:cubicBezTo>
                    <a:pt x="11979" y="72946"/>
                    <a:pt x="11979" y="72946"/>
                    <a:pt x="11979" y="72946"/>
                  </a:cubicBezTo>
                  <a:cubicBezTo>
                    <a:pt x="12187" y="73503"/>
                    <a:pt x="12187" y="73503"/>
                    <a:pt x="12187" y="73503"/>
                  </a:cubicBezTo>
                  <a:cubicBezTo>
                    <a:pt x="12500" y="73781"/>
                    <a:pt x="12500" y="73781"/>
                    <a:pt x="12500" y="73781"/>
                  </a:cubicBezTo>
                  <a:cubicBezTo>
                    <a:pt x="12708" y="73503"/>
                    <a:pt x="12708" y="73503"/>
                    <a:pt x="12708" y="73503"/>
                  </a:cubicBezTo>
                  <a:cubicBezTo>
                    <a:pt x="13020" y="72946"/>
                    <a:pt x="13020" y="72946"/>
                    <a:pt x="13020" y="72946"/>
                  </a:cubicBezTo>
                  <a:cubicBezTo>
                    <a:pt x="13125" y="73503"/>
                    <a:pt x="13125" y="73503"/>
                    <a:pt x="13125" y="73503"/>
                  </a:cubicBezTo>
                  <a:cubicBezTo>
                    <a:pt x="13437" y="73781"/>
                    <a:pt x="13437" y="73781"/>
                    <a:pt x="13437" y="73781"/>
                  </a:cubicBezTo>
                  <a:cubicBezTo>
                    <a:pt x="13541" y="74617"/>
                    <a:pt x="13541" y="74617"/>
                    <a:pt x="13541" y="74617"/>
                  </a:cubicBezTo>
                  <a:cubicBezTo>
                    <a:pt x="13750" y="74895"/>
                    <a:pt x="13750" y="74895"/>
                    <a:pt x="13750" y="74895"/>
                  </a:cubicBezTo>
                  <a:cubicBezTo>
                    <a:pt x="13854" y="75452"/>
                    <a:pt x="13854" y="75452"/>
                    <a:pt x="13854" y="75452"/>
                  </a:cubicBezTo>
                  <a:cubicBezTo>
                    <a:pt x="13854" y="75730"/>
                    <a:pt x="13854" y="75730"/>
                    <a:pt x="13854" y="75730"/>
                  </a:cubicBezTo>
                  <a:cubicBezTo>
                    <a:pt x="14062" y="76287"/>
                    <a:pt x="14062" y="76287"/>
                    <a:pt x="14062" y="76287"/>
                  </a:cubicBezTo>
                  <a:cubicBezTo>
                    <a:pt x="14062" y="76566"/>
                    <a:pt x="14062" y="76566"/>
                    <a:pt x="14062" y="76566"/>
                  </a:cubicBezTo>
                  <a:cubicBezTo>
                    <a:pt x="13854" y="77122"/>
                    <a:pt x="13854" y="77122"/>
                    <a:pt x="13854" y="77122"/>
                  </a:cubicBezTo>
                  <a:cubicBezTo>
                    <a:pt x="14062" y="77401"/>
                    <a:pt x="14062" y="77401"/>
                    <a:pt x="14062" y="77401"/>
                  </a:cubicBezTo>
                  <a:cubicBezTo>
                    <a:pt x="14166" y="77401"/>
                    <a:pt x="14166" y="77401"/>
                    <a:pt x="14166" y="77401"/>
                  </a:cubicBezTo>
                  <a:cubicBezTo>
                    <a:pt x="14479" y="77401"/>
                    <a:pt x="14479" y="77401"/>
                    <a:pt x="14479" y="77401"/>
                  </a:cubicBezTo>
                  <a:cubicBezTo>
                    <a:pt x="14583" y="77401"/>
                    <a:pt x="14583" y="77401"/>
                    <a:pt x="14583" y="77401"/>
                  </a:cubicBezTo>
                  <a:cubicBezTo>
                    <a:pt x="14791" y="77122"/>
                    <a:pt x="14791" y="77122"/>
                    <a:pt x="14791" y="77122"/>
                  </a:cubicBezTo>
                  <a:cubicBezTo>
                    <a:pt x="14895" y="77122"/>
                    <a:pt x="14895" y="77122"/>
                    <a:pt x="14895" y="77122"/>
                  </a:cubicBezTo>
                  <a:cubicBezTo>
                    <a:pt x="15104" y="77122"/>
                    <a:pt x="15104" y="77122"/>
                    <a:pt x="15104" y="77122"/>
                  </a:cubicBezTo>
                  <a:cubicBezTo>
                    <a:pt x="15104" y="76566"/>
                    <a:pt x="15104" y="76566"/>
                    <a:pt x="15104" y="76566"/>
                  </a:cubicBezTo>
                  <a:cubicBezTo>
                    <a:pt x="15208" y="77122"/>
                    <a:pt x="15208" y="77122"/>
                    <a:pt x="15208" y="77122"/>
                  </a:cubicBezTo>
                  <a:cubicBezTo>
                    <a:pt x="15520" y="77401"/>
                    <a:pt x="15520" y="77401"/>
                    <a:pt x="15520" y="77401"/>
                  </a:cubicBezTo>
                  <a:cubicBezTo>
                    <a:pt x="15520" y="77679"/>
                    <a:pt x="15520" y="77679"/>
                    <a:pt x="15520" y="77679"/>
                  </a:cubicBezTo>
                  <a:cubicBezTo>
                    <a:pt x="15520" y="78236"/>
                    <a:pt x="15520" y="78236"/>
                    <a:pt x="15520" y="78236"/>
                  </a:cubicBezTo>
                  <a:cubicBezTo>
                    <a:pt x="15833" y="77679"/>
                    <a:pt x="15833" y="77679"/>
                    <a:pt x="15833" y="77679"/>
                  </a:cubicBezTo>
                  <a:cubicBezTo>
                    <a:pt x="15625" y="77679"/>
                    <a:pt x="15625" y="77679"/>
                    <a:pt x="15625" y="77679"/>
                  </a:cubicBezTo>
                  <a:cubicBezTo>
                    <a:pt x="15625" y="77401"/>
                    <a:pt x="15625" y="77401"/>
                    <a:pt x="15625" y="77401"/>
                  </a:cubicBezTo>
                  <a:cubicBezTo>
                    <a:pt x="15833" y="77401"/>
                    <a:pt x="15833" y="77401"/>
                    <a:pt x="15833" y="77401"/>
                  </a:cubicBezTo>
                  <a:cubicBezTo>
                    <a:pt x="16145" y="77679"/>
                    <a:pt x="16145" y="77679"/>
                    <a:pt x="16145" y="77679"/>
                  </a:cubicBezTo>
                  <a:cubicBezTo>
                    <a:pt x="16562" y="78236"/>
                    <a:pt x="16562" y="78236"/>
                    <a:pt x="16562" y="78236"/>
                  </a:cubicBezTo>
                  <a:cubicBezTo>
                    <a:pt x="16666" y="77679"/>
                    <a:pt x="16666" y="77679"/>
                    <a:pt x="16666" y="77679"/>
                  </a:cubicBezTo>
                  <a:cubicBezTo>
                    <a:pt x="16875" y="77401"/>
                    <a:pt x="16875" y="77401"/>
                    <a:pt x="16875" y="77401"/>
                  </a:cubicBezTo>
                  <a:cubicBezTo>
                    <a:pt x="16979" y="78236"/>
                    <a:pt x="16979" y="78236"/>
                    <a:pt x="16979" y="78236"/>
                  </a:cubicBezTo>
                  <a:cubicBezTo>
                    <a:pt x="16666" y="78515"/>
                    <a:pt x="16666" y="78515"/>
                    <a:pt x="16666" y="78515"/>
                  </a:cubicBezTo>
                  <a:cubicBezTo>
                    <a:pt x="16562" y="79071"/>
                    <a:pt x="16562" y="79071"/>
                    <a:pt x="16562" y="79071"/>
                  </a:cubicBezTo>
                  <a:cubicBezTo>
                    <a:pt x="16666" y="79350"/>
                    <a:pt x="16666" y="79350"/>
                    <a:pt x="16666" y="79350"/>
                  </a:cubicBezTo>
                  <a:cubicBezTo>
                    <a:pt x="16875" y="79907"/>
                    <a:pt x="16875" y="79907"/>
                    <a:pt x="16875" y="79907"/>
                  </a:cubicBezTo>
                  <a:cubicBezTo>
                    <a:pt x="17187" y="79350"/>
                    <a:pt x="17187" y="79350"/>
                    <a:pt x="17187" y="79350"/>
                  </a:cubicBezTo>
                  <a:cubicBezTo>
                    <a:pt x="17500" y="79071"/>
                    <a:pt x="17500" y="79071"/>
                    <a:pt x="17500" y="79071"/>
                  </a:cubicBezTo>
                  <a:cubicBezTo>
                    <a:pt x="17604" y="79350"/>
                    <a:pt x="17604" y="79350"/>
                    <a:pt x="17604" y="79350"/>
                  </a:cubicBezTo>
                  <a:cubicBezTo>
                    <a:pt x="17812" y="79350"/>
                    <a:pt x="17812" y="79350"/>
                    <a:pt x="17812" y="79350"/>
                  </a:cubicBezTo>
                  <a:cubicBezTo>
                    <a:pt x="17916" y="79907"/>
                    <a:pt x="17916" y="79907"/>
                    <a:pt x="17916" y="79907"/>
                  </a:cubicBezTo>
                  <a:cubicBezTo>
                    <a:pt x="17916" y="79350"/>
                    <a:pt x="17916" y="79350"/>
                    <a:pt x="17916" y="79350"/>
                  </a:cubicBezTo>
                  <a:cubicBezTo>
                    <a:pt x="18020" y="79071"/>
                    <a:pt x="18020" y="79071"/>
                    <a:pt x="18020" y="79071"/>
                  </a:cubicBezTo>
                  <a:cubicBezTo>
                    <a:pt x="18333" y="78515"/>
                    <a:pt x="18333" y="78515"/>
                    <a:pt x="18333" y="78515"/>
                  </a:cubicBezTo>
                  <a:cubicBezTo>
                    <a:pt x="18645" y="78236"/>
                    <a:pt x="18645" y="78236"/>
                    <a:pt x="18645" y="78236"/>
                  </a:cubicBezTo>
                  <a:cubicBezTo>
                    <a:pt x="18645" y="77679"/>
                    <a:pt x="18645" y="77679"/>
                    <a:pt x="18645" y="77679"/>
                  </a:cubicBezTo>
                  <a:cubicBezTo>
                    <a:pt x="18645" y="77401"/>
                    <a:pt x="18645" y="77401"/>
                    <a:pt x="18645" y="77401"/>
                  </a:cubicBezTo>
                  <a:cubicBezTo>
                    <a:pt x="19270" y="77122"/>
                    <a:pt x="19270" y="77122"/>
                    <a:pt x="19270" y="77122"/>
                  </a:cubicBezTo>
                  <a:cubicBezTo>
                    <a:pt x="19375" y="76566"/>
                    <a:pt x="19375" y="76566"/>
                    <a:pt x="19375" y="76566"/>
                  </a:cubicBezTo>
                  <a:cubicBezTo>
                    <a:pt x="19687" y="76566"/>
                    <a:pt x="19687" y="76566"/>
                    <a:pt x="19687" y="76566"/>
                  </a:cubicBezTo>
                  <a:cubicBezTo>
                    <a:pt x="20000" y="76287"/>
                    <a:pt x="20000" y="76287"/>
                    <a:pt x="20000" y="76287"/>
                  </a:cubicBezTo>
                  <a:cubicBezTo>
                    <a:pt x="19895" y="76566"/>
                    <a:pt x="19895" y="76566"/>
                    <a:pt x="19895" y="76566"/>
                  </a:cubicBezTo>
                  <a:cubicBezTo>
                    <a:pt x="20000" y="77122"/>
                    <a:pt x="20000" y="77122"/>
                    <a:pt x="20000" y="77122"/>
                  </a:cubicBezTo>
                  <a:cubicBezTo>
                    <a:pt x="20000" y="77401"/>
                    <a:pt x="20000" y="77401"/>
                    <a:pt x="20000" y="77401"/>
                  </a:cubicBezTo>
                  <a:cubicBezTo>
                    <a:pt x="19895" y="77401"/>
                    <a:pt x="19895" y="77401"/>
                    <a:pt x="19895" y="77401"/>
                  </a:cubicBezTo>
                  <a:cubicBezTo>
                    <a:pt x="19687" y="77401"/>
                    <a:pt x="19687" y="77401"/>
                    <a:pt x="19687" y="77401"/>
                  </a:cubicBezTo>
                  <a:cubicBezTo>
                    <a:pt x="20416" y="78515"/>
                    <a:pt x="20416" y="78515"/>
                    <a:pt x="20416" y="78515"/>
                  </a:cubicBezTo>
                  <a:cubicBezTo>
                    <a:pt x="21354" y="79907"/>
                    <a:pt x="21354" y="79907"/>
                    <a:pt x="21354" y="79907"/>
                  </a:cubicBezTo>
                  <a:cubicBezTo>
                    <a:pt x="22083" y="81299"/>
                    <a:pt x="22083" y="81299"/>
                    <a:pt x="22083" y="81299"/>
                  </a:cubicBezTo>
                  <a:cubicBezTo>
                    <a:pt x="22812" y="82969"/>
                    <a:pt x="22812" y="82969"/>
                    <a:pt x="22812" y="82969"/>
                  </a:cubicBezTo>
                  <a:cubicBezTo>
                    <a:pt x="23020" y="83526"/>
                    <a:pt x="23020" y="83526"/>
                    <a:pt x="23020" y="83526"/>
                  </a:cubicBezTo>
                  <a:cubicBezTo>
                    <a:pt x="24375" y="86867"/>
                    <a:pt x="24375" y="86867"/>
                    <a:pt x="24375" y="86867"/>
                  </a:cubicBezTo>
                  <a:cubicBezTo>
                    <a:pt x="24895" y="88538"/>
                    <a:pt x="24895" y="88538"/>
                    <a:pt x="24895" y="88538"/>
                  </a:cubicBezTo>
                  <a:cubicBezTo>
                    <a:pt x="25208" y="89373"/>
                    <a:pt x="25208" y="89373"/>
                    <a:pt x="25208" y="89373"/>
                  </a:cubicBezTo>
                  <a:cubicBezTo>
                    <a:pt x="25520" y="89651"/>
                    <a:pt x="25520" y="89651"/>
                    <a:pt x="25520" y="89651"/>
                  </a:cubicBezTo>
                  <a:cubicBezTo>
                    <a:pt x="25520" y="89373"/>
                    <a:pt x="25520" y="89373"/>
                    <a:pt x="25520" y="89373"/>
                  </a:cubicBezTo>
                  <a:cubicBezTo>
                    <a:pt x="25729" y="89095"/>
                    <a:pt x="25729" y="89095"/>
                    <a:pt x="25729" y="89095"/>
                  </a:cubicBezTo>
                  <a:cubicBezTo>
                    <a:pt x="25729" y="88538"/>
                    <a:pt x="25729" y="88538"/>
                    <a:pt x="25729" y="88538"/>
                  </a:cubicBezTo>
                  <a:cubicBezTo>
                    <a:pt x="25729" y="88259"/>
                    <a:pt x="25729" y="88259"/>
                    <a:pt x="25729" y="88259"/>
                  </a:cubicBezTo>
                  <a:cubicBezTo>
                    <a:pt x="25729" y="87703"/>
                    <a:pt x="25729" y="87703"/>
                    <a:pt x="25729" y="87703"/>
                  </a:cubicBezTo>
                  <a:cubicBezTo>
                    <a:pt x="25833" y="87703"/>
                    <a:pt x="25833" y="87703"/>
                    <a:pt x="25833" y="87703"/>
                  </a:cubicBezTo>
                  <a:cubicBezTo>
                    <a:pt x="26145" y="87703"/>
                    <a:pt x="26145" y="87703"/>
                    <a:pt x="26145" y="87703"/>
                  </a:cubicBezTo>
                  <a:cubicBezTo>
                    <a:pt x="26250" y="88259"/>
                    <a:pt x="26250" y="88259"/>
                    <a:pt x="26250" y="88259"/>
                  </a:cubicBezTo>
                  <a:cubicBezTo>
                    <a:pt x="26458" y="88259"/>
                    <a:pt x="26458" y="88259"/>
                    <a:pt x="26458" y="88259"/>
                  </a:cubicBezTo>
                  <a:cubicBezTo>
                    <a:pt x="26458" y="89095"/>
                    <a:pt x="26458" y="89095"/>
                    <a:pt x="26458" y="89095"/>
                  </a:cubicBezTo>
                  <a:cubicBezTo>
                    <a:pt x="26562" y="89095"/>
                    <a:pt x="26562" y="89095"/>
                    <a:pt x="26562" y="89095"/>
                  </a:cubicBezTo>
                  <a:cubicBezTo>
                    <a:pt x="26770" y="89095"/>
                    <a:pt x="26770" y="89095"/>
                    <a:pt x="26770" y="89095"/>
                  </a:cubicBezTo>
                  <a:cubicBezTo>
                    <a:pt x="26875" y="89095"/>
                    <a:pt x="26875" y="89095"/>
                    <a:pt x="26875" y="89095"/>
                  </a:cubicBezTo>
                  <a:cubicBezTo>
                    <a:pt x="26875" y="89373"/>
                    <a:pt x="26875" y="89373"/>
                    <a:pt x="26875" y="89373"/>
                  </a:cubicBezTo>
                  <a:cubicBezTo>
                    <a:pt x="27187" y="89651"/>
                    <a:pt x="27187" y="89651"/>
                    <a:pt x="27187" y="89651"/>
                  </a:cubicBezTo>
                  <a:cubicBezTo>
                    <a:pt x="27291" y="89651"/>
                    <a:pt x="27291" y="89651"/>
                    <a:pt x="27291" y="89651"/>
                  </a:cubicBezTo>
                  <a:cubicBezTo>
                    <a:pt x="27500" y="89651"/>
                    <a:pt x="27500" y="89651"/>
                    <a:pt x="27500" y="89651"/>
                  </a:cubicBezTo>
                  <a:cubicBezTo>
                    <a:pt x="27604" y="89651"/>
                    <a:pt x="27604" y="89651"/>
                    <a:pt x="27604" y="89651"/>
                  </a:cubicBezTo>
                  <a:cubicBezTo>
                    <a:pt x="27812" y="89651"/>
                    <a:pt x="27812" y="89651"/>
                    <a:pt x="27812" y="89651"/>
                  </a:cubicBezTo>
                  <a:cubicBezTo>
                    <a:pt x="27916" y="89651"/>
                    <a:pt x="27916" y="89651"/>
                    <a:pt x="27916" y="89651"/>
                  </a:cubicBezTo>
                  <a:cubicBezTo>
                    <a:pt x="28020" y="89651"/>
                    <a:pt x="28020" y="89651"/>
                    <a:pt x="28020" y="89651"/>
                  </a:cubicBezTo>
                  <a:cubicBezTo>
                    <a:pt x="28229" y="89373"/>
                    <a:pt x="28229" y="89373"/>
                    <a:pt x="28229" y="89373"/>
                  </a:cubicBezTo>
                  <a:cubicBezTo>
                    <a:pt x="28333" y="89095"/>
                    <a:pt x="28333" y="89095"/>
                    <a:pt x="28333" y="89095"/>
                  </a:cubicBezTo>
                  <a:cubicBezTo>
                    <a:pt x="28541" y="89095"/>
                    <a:pt x="28541" y="89095"/>
                    <a:pt x="28541" y="89095"/>
                  </a:cubicBezTo>
                  <a:cubicBezTo>
                    <a:pt x="28645" y="88538"/>
                    <a:pt x="28645" y="88538"/>
                    <a:pt x="28645" y="88538"/>
                  </a:cubicBezTo>
                  <a:cubicBezTo>
                    <a:pt x="29062" y="89095"/>
                    <a:pt x="29062" y="89095"/>
                    <a:pt x="29062" y="89095"/>
                  </a:cubicBezTo>
                  <a:cubicBezTo>
                    <a:pt x="29583" y="89373"/>
                    <a:pt x="29583" y="89373"/>
                    <a:pt x="29583" y="89373"/>
                  </a:cubicBezTo>
                  <a:cubicBezTo>
                    <a:pt x="30000" y="90487"/>
                    <a:pt x="30000" y="90487"/>
                    <a:pt x="30000" y="90487"/>
                  </a:cubicBezTo>
                  <a:cubicBezTo>
                    <a:pt x="30312" y="91044"/>
                    <a:pt x="30312" y="91044"/>
                    <a:pt x="30312" y="91044"/>
                  </a:cubicBezTo>
                  <a:cubicBezTo>
                    <a:pt x="30416" y="91322"/>
                    <a:pt x="30416" y="91322"/>
                    <a:pt x="30416" y="91322"/>
                  </a:cubicBezTo>
                  <a:cubicBezTo>
                    <a:pt x="30729" y="91879"/>
                    <a:pt x="30729" y="91879"/>
                    <a:pt x="30729" y="91879"/>
                  </a:cubicBezTo>
                  <a:cubicBezTo>
                    <a:pt x="31041" y="91879"/>
                    <a:pt x="31041" y="91879"/>
                    <a:pt x="31041" y="91879"/>
                  </a:cubicBezTo>
                  <a:cubicBezTo>
                    <a:pt x="31250" y="92157"/>
                    <a:pt x="31250" y="92157"/>
                    <a:pt x="31250" y="92157"/>
                  </a:cubicBezTo>
                  <a:cubicBezTo>
                    <a:pt x="31354" y="92436"/>
                    <a:pt x="31354" y="92436"/>
                    <a:pt x="31354" y="92436"/>
                  </a:cubicBezTo>
                  <a:cubicBezTo>
                    <a:pt x="31458" y="92993"/>
                    <a:pt x="31458" y="92993"/>
                    <a:pt x="31458" y="92993"/>
                  </a:cubicBezTo>
                  <a:cubicBezTo>
                    <a:pt x="31666" y="93828"/>
                    <a:pt x="31666" y="93828"/>
                    <a:pt x="31666" y="93828"/>
                  </a:cubicBezTo>
                  <a:cubicBezTo>
                    <a:pt x="32291" y="94106"/>
                    <a:pt x="32291" y="94106"/>
                    <a:pt x="32291" y="94106"/>
                  </a:cubicBezTo>
                  <a:cubicBezTo>
                    <a:pt x="32500" y="94106"/>
                    <a:pt x="32500" y="94106"/>
                    <a:pt x="32500" y="94106"/>
                  </a:cubicBezTo>
                  <a:cubicBezTo>
                    <a:pt x="32708" y="94106"/>
                    <a:pt x="32708" y="94106"/>
                    <a:pt x="32708" y="94106"/>
                  </a:cubicBezTo>
                  <a:cubicBezTo>
                    <a:pt x="32812" y="94106"/>
                    <a:pt x="32812" y="94106"/>
                    <a:pt x="32812" y="94106"/>
                  </a:cubicBezTo>
                  <a:cubicBezTo>
                    <a:pt x="33020" y="93828"/>
                    <a:pt x="33020" y="93828"/>
                    <a:pt x="33020" y="93828"/>
                  </a:cubicBezTo>
                  <a:cubicBezTo>
                    <a:pt x="33125" y="93271"/>
                    <a:pt x="33125" y="93271"/>
                    <a:pt x="33125" y="93271"/>
                  </a:cubicBezTo>
                  <a:cubicBezTo>
                    <a:pt x="33333" y="93271"/>
                    <a:pt x="33333" y="93271"/>
                    <a:pt x="33333" y="93271"/>
                  </a:cubicBezTo>
                  <a:cubicBezTo>
                    <a:pt x="33333" y="93828"/>
                    <a:pt x="33333" y="93828"/>
                    <a:pt x="33333" y="93828"/>
                  </a:cubicBezTo>
                  <a:cubicBezTo>
                    <a:pt x="33437" y="94106"/>
                    <a:pt x="33437" y="94106"/>
                    <a:pt x="33437" y="94106"/>
                  </a:cubicBezTo>
                  <a:cubicBezTo>
                    <a:pt x="33541" y="94106"/>
                    <a:pt x="33541" y="94106"/>
                    <a:pt x="33541" y="94106"/>
                  </a:cubicBezTo>
                  <a:cubicBezTo>
                    <a:pt x="33750" y="94941"/>
                    <a:pt x="33750" y="94941"/>
                    <a:pt x="33750" y="94941"/>
                  </a:cubicBezTo>
                  <a:cubicBezTo>
                    <a:pt x="33958" y="95220"/>
                    <a:pt x="33958" y="95220"/>
                    <a:pt x="33958" y="95220"/>
                  </a:cubicBezTo>
                  <a:cubicBezTo>
                    <a:pt x="34062" y="95498"/>
                    <a:pt x="34062" y="95498"/>
                    <a:pt x="34062" y="95498"/>
                  </a:cubicBezTo>
                  <a:cubicBezTo>
                    <a:pt x="34166" y="95498"/>
                    <a:pt x="34166" y="95498"/>
                    <a:pt x="34166" y="95498"/>
                  </a:cubicBezTo>
                  <a:cubicBezTo>
                    <a:pt x="34375" y="95777"/>
                    <a:pt x="34375" y="95777"/>
                    <a:pt x="34375" y="95777"/>
                  </a:cubicBezTo>
                  <a:cubicBezTo>
                    <a:pt x="34791" y="95777"/>
                    <a:pt x="34791" y="95777"/>
                    <a:pt x="34791" y="95777"/>
                  </a:cubicBezTo>
                  <a:cubicBezTo>
                    <a:pt x="34895" y="95498"/>
                    <a:pt x="34895" y="95498"/>
                    <a:pt x="34895" y="95498"/>
                  </a:cubicBezTo>
                  <a:cubicBezTo>
                    <a:pt x="35104" y="94941"/>
                    <a:pt x="35104" y="94941"/>
                    <a:pt x="35104" y="94941"/>
                  </a:cubicBezTo>
                  <a:cubicBezTo>
                    <a:pt x="35104" y="94663"/>
                    <a:pt x="35104" y="94663"/>
                    <a:pt x="35104" y="94663"/>
                  </a:cubicBezTo>
                  <a:cubicBezTo>
                    <a:pt x="35208" y="94106"/>
                    <a:pt x="35208" y="94106"/>
                    <a:pt x="35208" y="94106"/>
                  </a:cubicBezTo>
                  <a:cubicBezTo>
                    <a:pt x="35520" y="94106"/>
                    <a:pt x="35520" y="94106"/>
                    <a:pt x="35520" y="94106"/>
                  </a:cubicBezTo>
                  <a:cubicBezTo>
                    <a:pt x="35729" y="94663"/>
                    <a:pt x="35729" y="94663"/>
                    <a:pt x="35729" y="94663"/>
                  </a:cubicBezTo>
                  <a:cubicBezTo>
                    <a:pt x="35729" y="94106"/>
                    <a:pt x="35729" y="94106"/>
                    <a:pt x="35729" y="94106"/>
                  </a:cubicBezTo>
                  <a:cubicBezTo>
                    <a:pt x="35937" y="94106"/>
                    <a:pt x="35937" y="94106"/>
                    <a:pt x="35937" y="94106"/>
                  </a:cubicBezTo>
                  <a:cubicBezTo>
                    <a:pt x="36145" y="94106"/>
                    <a:pt x="36145" y="94106"/>
                    <a:pt x="36145" y="94106"/>
                  </a:cubicBezTo>
                  <a:cubicBezTo>
                    <a:pt x="35937" y="93828"/>
                    <a:pt x="35937" y="93828"/>
                    <a:pt x="35937" y="93828"/>
                  </a:cubicBezTo>
                  <a:cubicBezTo>
                    <a:pt x="36562" y="93271"/>
                    <a:pt x="36562" y="93271"/>
                    <a:pt x="36562" y="93271"/>
                  </a:cubicBezTo>
                  <a:cubicBezTo>
                    <a:pt x="36458" y="92993"/>
                    <a:pt x="36458" y="92993"/>
                    <a:pt x="36458" y="92993"/>
                  </a:cubicBezTo>
                  <a:cubicBezTo>
                    <a:pt x="36562" y="92436"/>
                    <a:pt x="36562" y="92436"/>
                    <a:pt x="36562" y="92436"/>
                  </a:cubicBezTo>
                  <a:cubicBezTo>
                    <a:pt x="36770" y="92436"/>
                    <a:pt x="36770" y="92436"/>
                    <a:pt x="36770" y="92436"/>
                  </a:cubicBezTo>
                  <a:cubicBezTo>
                    <a:pt x="36770" y="92157"/>
                    <a:pt x="36770" y="92157"/>
                    <a:pt x="36770" y="92157"/>
                  </a:cubicBezTo>
                  <a:cubicBezTo>
                    <a:pt x="36875" y="91879"/>
                    <a:pt x="36875" y="91879"/>
                    <a:pt x="36875" y="91879"/>
                  </a:cubicBezTo>
                  <a:cubicBezTo>
                    <a:pt x="36979" y="91879"/>
                    <a:pt x="36979" y="91879"/>
                    <a:pt x="36979" y="91879"/>
                  </a:cubicBezTo>
                  <a:cubicBezTo>
                    <a:pt x="37291" y="91879"/>
                    <a:pt x="37291" y="91879"/>
                    <a:pt x="37291" y="91879"/>
                  </a:cubicBezTo>
                  <a:cubicBezTo>
                    <a:pt x="37500" y="91322"/>
                    <a:pt x="37500" y="91322"/>
                    <a:pt x="37500" y="91322"/>
                  </a:cubicBezTo>
                  <a:cubicBezTo>
                    <a:pt x="37812" y="91044"/>
                    <a:pt x="37812" y="91044"/>
                    <a:pt x="37812" y="91044"/>
                  </a:cubicBezTo>
                  <a:cubicBezTo>
                    <a:pt x="37916" y="90487"/>
                    <a:pt x="37916" y="90487"/>
                    <a:pt x="37916" y="90487"/>
                  </a:cubicBezTo>
                  <a:cubicBezTo>
                    <a:pt x="38020" y="90208"/>
                    <a:pt x="38020" y="90208"/>
                    <a:pt x="38020" y="90208"/>
                  </a:cubicBezTo>
                  <a:cubicBezTo>
                    <a:pt x="38229" y="90208"/>
                    <a:pt x="38229" y="90208"/>
                    <a:pt x="38229" y="90208"/>
                  </a:cubicBezTo>
                  <a:cubicBezTo>
                    <a:pt x="38541" y="89651"/>
                    <a:pt x="38541" y="89651"/>
                    <a:pt x="38541" y="89651"/>
                  </a:cubicBezTo>
                  <a:cubicBezTo>
                    <a:pt x="38645" y="89651"/>
                    <a:pt x="38645" y="89651"/>
                    <a:pt x="38645" y="89651"/>
                  </a:cubicBezTo>
                  <a:cubicBezTo>
                    <a:pt x="38645" y="89373"/>
                    <a:pt x="38645" y="89373"/>
                    <a:pt x="38645" y="89373"/>
                  </a:cubicBezTo>
                  <a:cubicBezTo>
                    <a:pt x="38958" y="89651"/>
                    <a:pt x="38958" y="89651"/>
                    <a:pt x="38958" y="89651"/>
                  </a:cubicBezTo>
                  <a:cubicBezTo>
                    <a:pt x="39166" y="89651"/>
                    <a:pt x="39166" y="89651"/>
                    <a:pt x="39166" y="89651"/>
                  </a:cubicBezTo>
                  <a:cubicBezTo>
                    <a:pt x="39270" y="89651"/>
                    <a:pt x="39270" y="89651"/>
                    <a:pt x="39270" y="89651"/>
                  </a:cubicBezTo>
                  <a:cubicBezTo>
                    <a:pt x="39375" y="89651"/>
                    <a:pt x="39375" y="89651"/>
                    <a:pt x="39375" y="89651"/>
                  </a:cubicBezTo>
                  <a:cubicBezTo>
                    <a:pt x="39583" y="89651"/>
                    <a:pt x="39583" y="89651"/>
                    <a:pt x="39583" y="89651"/>
                  </a:cubicBezTo>
                  <a:cubicBezTo>
                    <a:pt x="39583" y="90208"/>
                    <a:pt x="39583" y="90208"/>
                    <a:pt x="39583" y="90208"/>
                  </a:cubicBezTo>
                  <a:cubicBezTo>
                    <a:pt x="39687" y="90208"/>
                    <a:pt x="39687" y="90208"/>
                    <a:pt x="39687" y="90208"/>
                  </a:cubicBezTo>
                  <a:cubicBezTo>
                    <a:pt x="39895" y="90208"/>
                    <a:pt x="39895" y="90208"/>
                    <a:pt x="39895" y="90208"/>
                  </a:cubicBezTo>
                  <a:cubicBezTo>
                    <a:pt x="40312" y="90208"/>
                    <a:pt x="40312" y="90208"/>
                    <a:pt x="40312" y="90208"/>
                  </a:cubicBezTo>
                  <a:cubicBezTo>
                    <a:pt x="40416" y="90208"/>
                    <a:pt x="40416" y="90208"/>
                    <a:pt x="40416" y="90208"/>
                  </a:cubicBezTo>
                  <a:cubicBezTo>
                    <a:pt x="40625" y="90208"/>
                    <a:pt x="40625" y="90208"/>
                    <a:pt x="40625" y="90208"/>
                  </a:cubicBezTo>
                  <a:cubicBezTo>
                    <a:pt x="40937" y="90208"/>
                    <a:pt x="40937" y="90208"/>
                    <a:pt x="40937" y="90208"/>
                  </a:cubicBezTo>
                  <a:cubicBezTo>
                    <a:pt x="41250" y="91044"/>
                    <a:pt x="41250" y="91044"/>
                    <a:pt x="41250" y="91044"/>
                  </a:cubicBezTo>
                  <a:cubicBezTo>
                    <a:pt x="41458" y="91879"/>
                    <a:pt x="41458" y="91879"/>
                    <a:pt x="41458" y="91879"/>
                  </a:cubicBezTo>
                  <a:cubicBezTo>
                    <a:pt x="41770" y="92157"/>
                    <a:pt x="41770" y="92157"/>
                    <a:pt x="41770" y="92157"/>
                  </a:cubicBezTo>
                  <a:cubicBezTo>
                    <a:pt x="42395" y="92436"/>
                    <a:pt x="42395" y="92436"/>
                    <a:pt x="42395" y="92436"/>
                  </a:cubicBezTo>
                  <a:cubicBezTo>
                    <a:pt x="42500" y="92436"/>
                    <a:pt x="42500" y="92436"/>
                    <a:pt x="42500" y="92436"/>
                  </a:cubicBezTo>
                  <a:cubicBezTo>
                    <a:pt x="42708" y="92436"/>
                    <a:pt x="42708" y="92436"/>
                    <a:pt x="42708" y="92436"/>
                  </a:cubicBezTo>
                  <a:cubicBezTo>
                    <a:pt x="43125" y="92436"/>
                    <a:pt x="43125" y="92436"/>
                    <a:pt x="43125" y="92436"/>
                  </a:cubicBezTo>
                  <a:cubicBezTo>
                    <a:pt x="43333" y="92436"/>
                    <a:pt x="43333" y="92436"/>
                    <a:pt x="43333" y="92436"/>
                  </a:cubicBezTo>
                  <a:cubicBezTo>
                    <a:pt x="43437" y="92436"/>
                    <a:pt x="43437" y="92436"/>
                    <a:pt x="43437" y="92436"/>
                  </a:cubicBezTo>
                  <a:cubicBezTo>
                    <a:pt x="44375" y="92993"/>
                    <a:pt x="44375" y="92993"/>
                    <a:pt x="44375" y="92993"/>
                  </a:cubicBezTo>
                  <a:cubicBezTo>
                    <a:pt x="44791" y="93271"/>
                    <a:pt x="44791" y="93271"/>
                    <a:pt x="44791" y="93271"/>
                  </a:cubicBezTo>
                  <a:cubicBezTo>
                    <a:pt x="44895" y="93271"/>
                    <a:pt x="44895" y="93271"/>
                    <a:pt x="44895" y="93271"/>
                  </a:cubicBezTo>
                  <a:cubicBezTo>
                    <a:pt x="45104" y="92436"/>
                    <a:pt x="45104" y="92436"/>
                    <a:pt x="45104" y="92436"/>
                  </a:cubicBezTo>
                  <a:cubicBezTo>
                    <a:pt x="45416" y="92436"/>
                    <a:pt x="45416" y="92436"/>
                    <a:pt x="45416" y="92436"/>
                  </a:cubicBezTo>
                  <a:cubicBezTo>
                    <a:pt x="45520" y="92157"/>
                    <a:pt x="45520" y="92157"/>
                    <a:pt x="45520" y="92157"/>
                  </a:cubicBezTo>
                  <a:cubicBezTo>
                    <a:pt x="45520" y="91322"/>
                    <a:pt x="45520" y="91322"/>
                    <a:pt x="45520" y="91322"/>
                  </a:cubicBezTo>
                  <a:cubicBezTo>
                    <a:pt x="45416" y="90487"/>
                    <a:pt x="45416" y="90487"/>
                    <a:pt x="45416" y="90487"/>
                  </a:cubicBezTo>
                  <a:cubicBezTo>
                    <a:pt x="45208" y="90487"/>
                    <a:pt x="45208" y="90487"/>
                    <a:pt x="45208" y="90487"/>
                  </a:cubicBezTo>
                  <a:cubicBezTo>
                    <a:pt x="44895" y="89651"/>
                    <a:pt x="44895" y="89651"/>
                    <a:pt x="44895" y="89651"/>
                  </a:cubicBezTo>
                  <a:cubicBezTo>
                    <a:pt x="44687" y="89095"/>
                    <a:pt x="44687" y="89095"/>
                    <a:pt x="44687" y="89095"/>
                  </a:cubicBezTo>
                  <a:cubicBezTo>
                    <a:pt x="44479" y="87703"/>
                    <a:pt x="44479" y="87703"/>
                    <a:pt x="44479" y="87703"/>
                  </a:cubicBezTo>
                  <a:cubicBezTo>
                    <a:pt x="44479" y="87424"/>
                    <a:pt x="44479" y="87424"/>
                    <a:pt x="44479" y="87424"/>
                  </a:cubicBezTo>
                  <a:cubicBezTo>
                    <a:pt x="44687" y="86867"/>
                    <a:pt x="44687" y="86867"/>
                    <a:pt x="44687" y="86867"/>
                  </a:cubicBezTo>
                  <a:cubicBezTo>
                    <a:pt x="44687" y="86589"/>
                    <a:pt x="44687" y="86589"/>
                    <a:pt x="44687" y="86589"/>
                  </a:cubicBezTo>
                  <a:cubicBezTo>
                    <a:pt x="44791" y="86310"/>
                    <a:pt x="44791" y="86310"/>
                    <a:pt x="44791" y="86310"/>
                  </a:cubicBezTo>
                  <a:cubicBezTo>
                    <a:pt x="44895" y="85754"/>
                    <a:pt x="44895" y="85754"/>
                    <a:pt x="44895" y="85754"/>
                  </a:cubicBezTo>
                  <a:cubicBezTo>
                    <a:pt x="44895" y="85475"/>
                    <a:pt x="44895" y="85475"/>
                    <a:pt x="44895" y="85475"/>
                  </a:cubicBezTo>
                  <a:cubicBezTo>
                    <a:pt x="44895" y="84640"/>
                    <a:pt x="44895" y="84640"/>
                    <a:pt x="44895" y="84640"/>
                  </a:cubicBezTo>
                  <a:cubicBezTo>
                    <a:pt x="46250" y="85754"/>
                    <a:pt x="46250" y="85754"/>
                    <a:pt x="46250" y="85754"/>
                  </a:cubicBezTo>
                  <a:cubicBezTo>
                    <a:pt x="46979" y="86310"/>
                    <a:pt x="46979" y="86310"/>
                    <a:pt x="46979" y="86310"/>
                  </a:cubicBezTo>
                  <a:cubicBezTo>
                    <a:pt x="47604" y="86589"/>
                    <a:pt x="47604" y="86589"/>
                    <a:pt x="47604" y="86589"/>
                  </a:cubicBezTo>
                  <a:cubicBezTo>
                    <a:pt x="48229" y="86867"/>
                    <a:pt x="48229" y="86867"/>
                    <a:pt x="48229" y="86867"/>
                  </a:cubicBezTo>
                  <a:cubicBezTo>
                    <a:pt x="48541" y="86867"/>
                    <a:pt x="48541" y="86867"/>
                    <a:pt x="48541" y="86867"/>
                  </a:cubicBezTo>
                  <a:cubicBezTo>
                    <a:pt x="48958" y="87424"/>
                    <a:pt x="48958" y="87424"/>
                    <a:pt x="48958" y="87424"/>
                  </a:cubicBezTo>
                  <a:cubicBezTo>
                    <a:pt x="49166" y="87703"/>
                    <a:pt x="49166" y="87703"/>
                    <a:pt x="49166" y="87703"/>
                  </a:cubicBezTo>
                  <a:cubicBezTo>
                    <a:pt x="49270" y="88538"/>
                    <a:pt x="49270" y="88538"/>
                    <a:pt x="49270" y="88538"/>
                  </a:cubicBezTo>
                  <a:cubicBezTo>
                    <a:pt x="49375" y="89373"/>
                    <a:pt x="49375" y="89373"/>
                    <a:pt x="49375" y="89373"/>
                  </a:cubicBezTo>
                  <a:cubicBezTo>
                    <a:pt x="49687" y="89651"/>
                    <a:pt x="49687" y="89651"/>
                    <a:pt x="49687" y="89651"/>
                  </a:cubicBezTo>
                  <a:cubicBezTo>
                    <a:pt x="50000" y="90487"/>
                    <a:pt x="50000" y="90487"/>
                    <a:pt x="50000" y="90487"/>
                  </a:cubicBezTo>
                  <a:cubicBezTo>
                    <a:pt x="50312" y="91044"/>
                    <a:pt x="50312" y="91044"/>
                    <a:pt x="50312" y="91044"/>
                  </a:cubicBezTo>
                  <a:cubicBezTo>
                    <a:pt x="50625" y="91322"/>
                    <a:pt x="50625" y="91322"/>
                    <a:pt x="50625" y="91322"/>
                  </a:cubicBezTo>
                  <a:cubicBezTo>
                    <a:pt x="51041" y="91879"/>
                    <a:pt x="51041" y="91879"/>
                    <a:pt x="51041" y="91879"/>
                  </a:cubicBezTo>
                  <a:cubicBezTo>
                    <a:pt x="51250" y="91879"/>
                    <a:pt x="51250" y="91879"/>
                    <a:pt x="51250" y="91879"/>
                  </a:cubicBezTo>
                  <a:cubicBezTo>
                    <a:pt x="51458" y="91879"/>
                    <a:pt x="51458" y="91879"/>
                    <a:pt x="51458" y="91879"/>
                  </a:cubicBezTo>
                  <a:cubicBezTo>
                    <a:pt x="51666" y="91879"/>
                    <a:pt x="51666" y="91879"/>
                    <a:pt x="51666" y="91879"/>
                  </a:cubicBezTo>
                  <a:cubicBezTo>
                    <a:pt x="51770" y="91879"/>
                    <a:pt x="51770" y="91879"/>
                    <a:pt x="51770" y="91879"/>
                  </a:cubicBezTo>
                  <a:cubicBezTo>
                    <a:pt x="52083" y="91322"/>
                    <a:pt x="52083" y="91322"/>
                    <a:pt x="52083" y="91322"/>
                  </a:cubicBezTo>
                  <a:cubicBezTo>
                    <a:pt x="52812" y="91044"/>
                    <a:pt x="52812" y="91044"/>
                    <a:pt x="52812" y="91044"/>
                  </a:cubicBezTo>
                  <a:cubicBezTo>
                    <a:pt x="53020" y="91044"/>
                    <a:pt x="53020" y="91044"/>
                    <a:pt x="53020" y="91044"/>
                  </a:cubicBezTo>
                  <a:cubicBezTo>
                    <a:pt x="53437" y="91044"/>
                    <a:pt x="53437" y="91044"/>
                    <a:pt x="53437" y="91044"/>
                  </a:cubicBezTo>
                  <a:cubicBezTo>
                    <a:pt x="53750" y="91044"/>
                    <a:pt x="53750" y="91044"/>
                    <a:pt x="53750" y="91044"/>
                  </a:cubicBezTo>
                  <a:cubicBezTo>
                    <a:pt x="53854" y="91044"/>
                    <a:pt x="53854" y="91044"/>
                    <a:pt x="53854" y="91044"/>
                  </a:cubicBezTo>
                  <a:cubicBezTo>
                    <a:pt x="54687" y="91044"/>
                    <a:pt x="54687" y="91044"/>
                    <a:pt x="54687" y="91044"/>
                  </a:cubicBezTo>
                  <a:cubicBezTo>
                    <a:pt x="54895" y="91322"/>
                    <a:pt x="54895" y="91322"/>
                    <a:pt x="54895" y="91322"/>
                  </a:cubicBezTo>
                  <a:cubicBezTo>
                    <a:pt x="55208" y="92157"/>
                    <a:pt x="55208" y="92157"/>
                    <a:pt x="55208" y="92157"/>
                  </a:cubicBezTo>
                  <a:cubicBezTo>
                    <a:pt x="55729" y="92436"/>
                    <a:pt x="55729" y="92436"/>
                    <a:pt x="55729" y="92436"/>
                  </a:cubicBezTo>
                  <a:cubicBezTo>
                    <a:pt x="56041" y="92436"/>
                    <a:pt x="56041" y="92436"/>
                    <a:pt x="56041" y="92436"/>
                  </a:cubicBezTo>
                  <a:cubicBezTo>
                    <a:pt x="56145" y="92436"/>
                    <a:pt x="56145" y="92436"/>
                    <a:pt x="56145" y="92436"/>
                  </a:cubicBezTo>
                  <a:cubicBezTo>
                    <a:pt x="56458" y="92993"/>
                    <a:pt x="56458" y="92993"/>
                    <a:pt x="56458" y="92993"/>
                  </a:cubicBezTo>
                  <a:cubicBezTo>
                    <a:pt x="56562" y="93271"/>
                    <a:pt x="56562" y="93271"/>
                    <a:pt x="56562" y="93271"/>
                  </a:cubicBezTo>
                  <a:cubicBezTo>
                    <a:pt x="56770" y="93828"/>
                    <a:pt x="56770" y="93828"/>
                    <a:pt x="56770" y="93828"/>
                  </a:cubicBezTo>
                  <a:cubicBezTo>
                    <a:pt x="57083" y="94106"/>
                    <a:pt x="57083" y="94106"/>
                    <a:pt x="57083" y="94106"/>
                  </a:cubicBezTo>
                  <a:cubicBezTo>
                    <a:pt x="57500" y="94941"/>
                    <a:pt x="57500" y="94941"/>
                    <a:pt x="57500" y="94941"/>
                  </a:cubicBezTo>
                  <a:cubicBezTo>
                    <a:pt x="57812" y="94941"/>
                    <a:pt x="57812" y="94941"/>
                    <a:pt x="57812" y="94941"/>
                  </a:cubicBezTo>
                  <a:cubicBezTo>
                    <a:pt x="58333" y="94941"/>
                    <a:pt x="58333" y="94941"/>
                    <a:pt x="58333" y="94941"/>
                  </a:cubicBezTo>
                  <a:cubicBezTo>
                    <a:pt x="58541" y="94941"/>
                    <a:pt x="58541" y="94941"/>
                    <a:pt x="58541" y="94941"/>
                  </a:cubicBezTo>
                  <a:cubicBezTo>
                    <a:pt x="58958" y="95498"/>
                    <a:pt x="58958" y="95498"/>
                    <a:pt x="58958" y="95498"/>
                  </a:cubicBezTo>
                  <a:cubicBezTo>
                    <a:pt x="59583" y="95498"/>
                    <a:pt x="59583" y="95498"/>
                    <a:pt x="59583" y="95498"/>
                  </a:cubicBezTo>
                  <a:cubicBezTo>
                    <a:pt x="59895" y="95498"/>
                    <a:pt x="59895" y="95498"/>
                    <a:pt x="59895" y="95498"/>
                  </a:cubicBezTo>
                  <a:cubicBezTo>
                    <a:pt x="60208" y="95498"/>
                    <a:pt x="60208" y="95498"/>
                    <a:pt x="60208" y="95498"/>
                  </a:cubicBezTo>
                  <a:cubicBezTo>
                    <a:pt x="60520" y="94941"/>
                    <a:pt x="60520" y="94941"/>
                    <a:pt x="60520" y="94941"/>
                  </a:cubicBezTo>
                  <a:cubicBezTo>
                    <a:pt x="60729" y="94663"/>
                    <a:pt x="60729" y="94663"/>
                    <a:pt x="60729" y="94663"/>
                  </a:cubicBezTo>
                  <a:cubicBezTo>
                    <a:pt x="61562" y="94106"/>
                    <a:pt x="61562" y="94106"/>
                    <a:pt x="61562" y="94106"/>
                  </a:cubicBezTo>
                  <a:cubicBezTo>
                    <a:pt x="61666" y="94106"/>
                    <a:pt x="61666" y="94106"/>
                    <a:pt x="61666" y="94106"/>
                  </a:cubicBezTo>
                  <a:cubicBezTo>
                    <a:pt x="61770" y="94106"/>
                    <a:pt x="61770" y="94106"/>
                    <a:pt x="61770" y="94106"/>
                  </a:cubicBezTo>
                  <a:cubicBezTo>
                    <a:pt x="61979" y="94106"/>
                    <a:pt x="61979" y="94106"/>
                    <a:pt x="61979" y="94106"/>
                  </a:cubicBezTo>
                  <a:cubicBezTo>
                    <a:pt x="62083" y="93271"/>
                    <a:pt x="62083" y="93271"/>
                    <a:pt x="62083" y="93271"/>
                  </a:cubicBezTo>
                  <a:cubicBezTo>
                    <a:pt x="62291" y="92436"/>
                    <a:pt x="62291" y="92436"/>
                    <a:pt x="62291" y="92436"/>
                  </a:cubicBezTo>
                  <a:cubicBezTo>
                    <a:pt x="62604" y="92157"/>
                    <a:pt x="62604" y="92157"/>
                    <a:pt x="62604" y="92157"/>
                  </a:cubicBezTo>
                  <a:cubicBezTo>
                    <a:pt x="62812" y="91879"/>
                    <a:pt x="62812" y="91879"/>
                    <a:pt x="62812" y="91879"/>
                  </a:cubicBezTo>
                  <a:cubicBezTo>
                    <a:pt x="63125" y="91322"/>
                    <a:pt x="63125" y="91322"/>
                    <a:pt x="63125" y="91322"/>
                  </a:cubicBezTo>
                  <a:cubicBezTo>
                    <a:pt x="63437" y="91322"/>
                    <a:pt x="63437" y="91322"/>
                    <a:pt x="63437" y="91322"/>
                  </a:cubicBezTo>
                  <a:cubicBezTo>
                    <a:pt x="63854" y="91879"/>
                    <a:pt x="63854" y="91879"/>
                    <a:pt x="63854" y="91879"/>
                  </a:cubicBezTo>
                  <a:cubicBezTo>
                    <a:pt x="64375" y="92436"/>
                    <a:pt x="64375" y="92436"/>
                    <a:pt x="64375" y="92436"/>
                  </a:cubicBezTo>
                  <a:cubicBezTo>
                    <a:pt x="64687" y="92993"/>
                    <a:pt x="64687" y="92993"/>
                    <a:pt x="64687" y="92993"/>
                  </a:cubicBezTo>
                  <a:cubicBezTo>
                    <a:pt x="65000" y="92993"/>
                    <a:pt x="65000" y="92993"/>
                    <a:pt x="65000" y="92993"/>
                  </a:cubicBezTo>
                  <a:cubicBezTo>
                    <a:pt x="65208" y="92436"/>
                    <a:pt x="65208" y="92436"/>
                    <a:pt x="65208" y="92436"/>
                  </a:cubicBezTo>
                  <a:cubicBezTo>
                    <a:pt x="65416" y="92436"/>
                    <a:pt x="65416" y="92436"/>
                    <a:pt x="65416" y="92436"/>
                  </a:cubicBezTo>
                  <a:cubicBezTo>
                    <a:pt x="65729" y="92436"/>
                    <a:pt x="65729" y="92436"/>
                    <a:pt x="65729" y="92436"/>
                  </a:cubicBezTo>
                  <a:cubicBezTo>
                    <a:pt x="66041" y="92993"/>
                    <a:pt x="66041" y="92993"/>
                    <a:pt x="66041" y="92993"/>
                  </a:cubicBezTo>
                  <a:cubicBezTo>
                    <a:pt x="66145" y="93271"/>
                    <a:pt x="66145" y="93271"/>
                    <a:pt x="66145" y="93271"/>
                  </a:cubicBezTo>
                  <a:cubicBezTo>
                    <a:pt x="66458" y="93828"/>
                    <a:pt x="66458" y="93828"/>
                    <a:pt x="66458" y="93828"/>
                  </a:cubicBezTo>
                  <a:cubicBezTo>
                    <a:pt x="66875" y="93828"/>
                    <a:pt x="66875" y="93828"/>
                    <a:pt x="66875" y="93828"/>
                  </a:cubicBezTo>
                  <a:cubicBezTo>
                    <a:pt x="67187" y="94106"/>
                    <a:pt x="67187" y="94106"/>
                    <a:pt x="67187" y="94106"/>
                  </a:cubicBezTo>
                  <a:cubicBezTo>
                    <a:pt x="67500" y="94106"/>
                    <a:pt x="67500" y="94106"/>
                    <a:pt x="67500" y="94106"/>
                  </a:cubicBezTo>
                  <a:cubicBezTo>
                    <a:pt x="67604" y="94106"/>
                    <a:pt x="67604" y="94106"/>
                    <a:pt x="67604" y="94106"/>
                  </a:cubicBezTo>
                  <a:cubicBezTo>
                    <a:pt x="67812" y="93271"/>
                    <a:pt x="67812" y="93271"/>
                    <a:pt x="67812" y="93271"/>
                  </a:cubicBezTo>
                  <a:cubicBezTo>
                    <a:pt x="68125" y="92993"/>
                    <a:pt x="68125" y="92993"/>
                    <a:pt x="68125" y="92993"/>
                  </a:cubicBezTo>
                  <a:cubicBezTo>
                    <a:pt x="68333" y="92436"/>
                    <a:pt x="68333" y="92436"/>
                    <a:pt x="68333" y="92436"/>
                  </a:cubicBezTo>
                  <a:cubicBezTo>
                    <a:pt x="68541" y="92157"/>
                    <a:pt x="68541" y="92157"/>
                    <a:pt x="68541" y="92157"/>
                  </a:cubicBezTo>
                  <a:cubicBezTo>
                    <a:pt x="68541" y="91879"/>
                    <a:pt x="68541" y="91879"/>
                    <a:pt x="68541" y="91879"/>
                  </a:cubicBezTo>
                  <a:cubicBezTo>
                    <a:pt x="68333" y="91322"/>
                    <a:pt x="68333" y="91322"/>
                    <a:pt x="68333" y="91322"/>
                  </a:cubicBezTo>
                  <a:cubicBezTo>
                    <a:pt x="68229" y="91044"/>
                    <a:pt x="68229" y="91044"/>
                    <a:pt x="68229" y="91044"/>
                  </a:cubicBezTo>
                  <a:cubicBezTo>
                    <a:pt x="68229" y="89651"/>
                    <a:pt x="68229" y="89651"/>
                    <a:pt x="68229" y="89651"/>
                  </a:cubicBezTo>
                  <a:cubicBezTo>
                    <a:pt x="68229" y="89373"/>
                    <a:pt x="68229" y="89373"/>
                    <a:pt x="68229" y="89373"/>
                  </a:cubicBezTo>
                  <a:cubicBezTo>
                    <a:pt x="68229" y="89095"/>
                    <a:pt x="68229" y="89095"/>
                    <a:pt x="68229" y="89095"/>
                  </a:cubicBezTo>
                  <a:cubicBezTo>
                    <a:pt x="68229" y="88259"/>
                    <a:pt x="68229" y="88259"/>
                    <a:pt x="68229" y="88259"/>
                  </a:cubicBezTo>
                  <a:cubicBezTo>
                    <a:pt x="68229" y="87424"/>
                    <a:pt x="68229" y="87424"/>
                    <a:pt x="68229" y="87424"/>
                  </a:cubicBezTo>
                  <a:cubicBezTo>
                    <a:pt x="68229" y="86310"/>
                    <a:pt x="68229" y="86310"/>
                    <a:pt x="68229" y="86310"/>
                  </a:cubicBezTo>
                  <a:cubicBezTo>
                    <a:pt x="68333" y="85754"/>
                    <a:pt x="68333" y="85754"/>
                    <a:pt x="68333" y="85754"/>
                  </a:cubicBezTo>
                  <a:cubicBezTo>
                    <a:pt x="68333" y="85475"/>
                    <a:pt x="68333" y="85475"/>
                    <a:pt x="68333" y="85475"/>
                  </a:cubicBezTo>
                  <a:cubicBezTo>
                    <a:pt x="68333" y="84918"/>
                    <a:pt x="68333" y="84918"/>
                    <a:pt x="68333" y="84918"/>
                  </a:cubicBezTo>
                  <a:cubicBezTo>
                    <a:pt x="68229" y="84083"/>
                    <a:pt x="68229" y="84083"/>
                    <a:pt x="68229" y="84083"/>
                  </a:cubicBezTo>
                  <a:cubicBezTo>
                    <a:pt x="68125" y="83526"/>
                    <a:pt x="68125" y="83526"/>
                    <a:pt x="68125" y="83526"/>
                  </a:cubicBezTo>
                  <a:cubicBezTo>
                    <a:pt x="67812" y="82969"/>
                    <a:pt x="67812" y="82969"/>
                    <a:pt x="67812" y="82969"/>
                  </a:cubicBezTo>
                  <a:cubicBezTo>
                    <a:pt x="67500" y="82969"/>
                    <a:pt x="67500" y="82969"/>
                    <a:pt x="67500" y="82969"/>
                  </a:cubicBezTo>
                  <a:cubicBezTo>
                    <a:pt x="67187" y="82969"/>
                    <a:pt x="67187" y="82969"/>
                    <a:pt x="67187" y="82969"/>
                  </a:cubicBezTo>
                  <a:cubicBezTo>
                    <a:pt x="67083" y="82691"/>
                    <a:pt x="67083" y="82691"/>
                    <a:pt x="67083" y="82691"/>
                  </a:cubicBezTo>
                  <a:cubicBezTo>
                    <a:pt x="67187" y="81856"/>
                    <a:pt x="67187" y="81856"/>
                    <a:pt x="67187" y="81856"/>
                  </a:cubicBezTo>
                  <a:cubicBezTo>
                    <a:pt x="67291" y="81299"/>
                    <a:pt x="67291" y="81299"/>
                    <a:pt x="67291" y="81299"/>
                  </a:cubicBezTo>
                  <a:cubicBezTo>
                    <a:pt x="67500" y="80464"/>
                    <a:pt x="67500" y="80464"/>
                    <a:pt x="67500" y="80464"/>
                  </a:cubicBezTo>
                  <a:cubicBezTo>
                    <a:pt x="67812" y="80464"/>
                    <a:pt x="67812" y="80464"/>
                    <a:pt x="67812" y="80464"/>
                  </a:cubicBezTo>
                  <a:cubicBezTo>
                    <a:pt x="68333" y="80185"/>
                    <a:pt x="68333" y="80185"/>
                    <a:pt x="68333" y="80185"/>
                  </a:cubicBezTo>
                  <a:cubicBezTo>
                    <a:pt x="69166" y="79907"/>
                    <a:pt x="69166" y="79907"/>
                    <a:pt x="69166" y="79907"/>
                  </a:cubicBezTo>
                  <a:cubicBezTo>
                    <a:pt x="69895" y="79907"/>
                    <a:pt x="69895" y="79907"/>
                    <a:pt x="69895" y="79907"/>
                  </a:cubicBezTo>
                  <a:cubicBezTo>
                    <a:pt x="70208" y="79907"/>
                    <a:pt x="70208" y="79907"/>
                    <a:pt x="70208" y="79907"/>
                  </a:cubicBezTo>
                  <a:cubicBezTo>
                    <a:pt x="70625" y="79907"/>
                    <a:pt x="70625" y="79907"/>
                    <a:pt x="70625" y="79907"/>
                  </a:cubicBezTo>
                  <a:cubicBezTo>
                    <a:pt x="70937" y="80185"/>
                    <a:pt x="70937" y="80185"/>
                    <a:pt x="70937" y="80185"/>
                  </a:cubicBezTo>
                  <a:cubicBezTo>
                    <a:pt x="71250" y="80464"/>
                    <a:pt x="71250" y="80464"/>
                    <a:pt x="71250" y="80464"/>
                  </a:cubicBezTo>
                  <a:cubicBezTo>
                    <a:pt x="71979" y="81299"/>
                    <a:pt x="71979" y="81299"/>
                    <a:pt x="71979" y="81299"/>
                  </a:cubicBezTo>
                  <a:cubicBezTo>
                    <a:pt x="71979" y="81020"/>
                    <a:pt x="71979" y="81020"/>
                    <a:pt x="71979" y="81020"/>
                  </a:cubicBezTo>
                  <a:cubicBezTo>
                    <a:pt x="72083" y="81020"/>
                    <a:pt x="72083" y="81020"/>
                    <a:pt x="72083" y="81020"/>
                  </a:cubicBezTo>
                  <a:cubicBezTo>
                    <a:pt x="72291" y="81020"/>
                    <a:pt x="72291" y="81020"/>
                    <a:pt x="72291" y="81020"/>
                  </a:cubicBezTo>
                  <a:cubicBezTo>
                    <a:pt x="72604" y="81299"/>
                    <a:pt x="72604" y="81299"/>
                    <a:pt x="72604" y="81299"/>
                  </a:cubicBezTo>
                  <a:cubicBezTo>
                    <a:pt x="72812" y="81299"/>
                    <a:pt x="72812" y="81299"/>
                    <a:pt x="72812" y="81299"/>
                  </a:cubicBezTo>
                  <a:cubicBezTo>
                    <a:pt x="73020" y="82134"/>
                    <a:pt x="73020" y="82134"/>
                    <a:pt x="73020" y="82134"/>
                  </a:cubicBezTo>
                  <a:cubicBezTo>
                    <a:pt x="73333" y="82134"/>
                    <a:pt x="73333" y="82134"/>
                    <a:pt x="73333" y="82134"/>
                  </a:cubicBezTo>
                  <a:cubicBezTo>
                    <a:pt x="73645" y="82969"/>
                    <a:pt x="73645" y="82969"/>
                    <a:pt x="73645" y="82969"/>
                  </a:cubicBezTo>
                  <a:cubicBezTo>
                    <a:pt x="73750" y="82969"/>
                    <a:pt x="73750" y="82969"/>
                    <a:pt x="73750" y="82969"/>
                  </a:cubicBezTo>
                  <a:cubicBezTo>
                    <a:pt x="73958" y="83526"/>
                    <a:pt x="73958" y="83526"/>
                    <a:pt x="73958" y="83526"/>
                  </a:cubicBezTo>
                  <a:cubicBezTo>
                    <a:pt x="74479" y="84640"/>
                    <a:pt x="74479" y="84640"/>
                    <a:pt x="74479" y="84640"/>
                  </a:cubicBezTo>
                  <a:cubicBezTo>
                    <a:pt x="74687" y="84918"/>
                    <a:pt x="74687" y="84918"/>
                    <a:pt x="74687" y="84918"/>
                  </a:cubicBezTo>
                  <a:cubicBezTo>
                    <a:pt x="75000" y="85754"/>
                    <a:pt x="75000" y="85754"/>
                    <a:pt x="75000" y="85754"/>
                  </a:cubicBezTo>
                  <a:cubicBezTo>
                    <a:pt x="75416" y="86867"/>
                    <a:pt x="75416" y="86867"/>
                    <a:pt x="75416" y="86867"/>
                  </a:cubicBezTo>
                  <a:cubicBezTo>
                    <a:pt x="75833" y="87703"/>
                    <a:pt x="75833" y="87703"/>
                    <a:pt x="75833" y="87703"/>
                  </a:cubicBezTo>
                  <a:cubicBezTo>
                    <a:pt x="76145" y="88538"/>
                    <a:pt x="76145" y="88538"/>
                    <a:pt x="76145" y="88538"/>
                  </a:cubicBezTo>
                  <a:cubicBezTo>
                    <a:pt x="76458" y="89095"/>
                    <a:pt x="76458" y="89095"/>
                    <a:pt x="76458" y="89095"/>
                  </a:cubicBezTo>
                  <a:cubicBezTo>
                    <a:pt x="76770" y="89651"/>
                    <a:pt x="76770" y="89651"/>
                    <a:pt x="76770" y="89651"/>
                  </a:cubicBezTo>
                  <a:cubicBezTo>
                    <a:pt x="76875" y="90487"/>
                    <a:pt x="76875" y="90487"/>
                    <a:pt x="76875" y="90487"/>
                  </a:cubicBezTo>
                  <a:cubicBezTo>
                    <a:pt x="77187" y="91322"/>
                    <a:pt x="77187" y="91322"/>
                    <a:pt x="77187" y="91322"/>
                  </a:cubicBezTo>
                  <a:cubicBezTo>
                    <a:pt x="77500" y="91879"/>
                    <a:pt x="77500" y="91879"/>
                    <a:pt x="77500" y="91879"/>
                  </a:cubicBezTo>
                  <a:cubicBezTo>
                    <a:pt x="77604" y="92157"/>
                    <a:pt x="77604" y="92157"/>
                    <a:pt x="77604" y="92157"/>
                  </a:cubicBezTo>
                  <a:cubicBezTo>
                    <a:pt x="77812" y="92993"/>
                    <a:pt x="77812" y="92993"/>
                    <a:pt x="77812" y="92993"/>
                  </a:cubicBezTo>
                  <a:cubicBezTo>
                    <a:pt x="78125" y="93828"/>
                    <a:pt x="78125" y="93828"/>
                    <a:pt x="78125" y="93828"/>
                  </a:cubicBezTo>
                  <a:cubicBezTo>
                    <a:pt x="78437" y="94106"/>
                    <a:pt x="78437" y="94106"/>
                    <a:pt x="78437" y="94106"/>
                  </a:cubicBezTo>
                  <a:cubicBezTo>
                    <a:pt x="79166" y="94106"/>
                    <a:pt x="79166" y="94106"/>
                    <a:pt x="79166" y="94106"/>
                  </a:cubicBezTo>
                  <a:cubicBezTo>
                    <a:pt x="79479" y="94106"/>
                    <a:pt x="79479" y="94106"/>
                    <a:pt x="79479" y="94106"/>
                  </a:cubicBezTo>
                  <a:cubicBezTo>
                    <a:pt x="79583" y="94663"/>
                    <a:pt x="79583" y="94663"/>
                    <a:pt x="79583" y="94663"/>
                  </a:cubicBezTo>
                  <a:cubicBezTo>
                    <a:pt x="79895" y="94663"/>
                    <a:pt x="79895" y="94663"/>
                    <a:pt x="79895" y="94663"/>
                  </a:cubicBezTo>
                  <a:cubicBezTo>
                    <a:pt x="80208" y="94941"/>
                    <a:pt x="80208" y="94941"/>
                    <a:pt x="80208" y="94941"/>
                  </a:cubicBezTo>
                  <a:cubicBezTo>
                    <a:pt x="80208" y="94663"/>
                    <a:pt x="80208" y="94663"/>
                    <a:pt x="80208" y="94663"/>
                  </a:cubicBezTo>
                  <a:cubicBezTo>
                    <a:pt x="80312" y="94663"/>
                    <a:pt x="80312" y="94663"/>
                    <a:pt x="80312" y="94663"/>
                  </a:cubicBezTo>
                  <a:cubicBezTo>
                    <a:pt x="80520" y="94941"/>
                    <a:pt x="80520" y="94941"/>
                    <a:pt x="80520" y="94941"/>
                  </a:cubicBezTo>
                  <a:cubicBezTo>
                    <a:pt x="80937" y="95777"/>
                    <a:pt x="80937" y="95777"/>
                    <a:pt x="80937" y="95777"/>
                  </a:cubicBezTo>
                  <a:cubicBezTo>
                    <a:pt x="81354" y="96612"/>
                    <a:pt x="81354" y="96612"/>
                    <a:pt x="81354" y="96612"/>
                  </a:cubicBezTo>
                  <a:cubicBezTo>
                    <a:pt x="81875" y="96612"/>
                    <a:pt x="81875" y="96612"/>
                    <a:pt x="81875" y="96612"/>
                  </a:cubicBezTo>
                  <a:cubicBezTo>
                    <a:pt x="82083" y="96612"/>
                    <a:pt x="82083" y="96612"/>
                    <a:pt x="82083" y="96612"/>
                  </a:cubicBezTo>
                  <a:cubicBezTo>
                    <a:pt x="82083" y="96890"/>
                    <a:pt x="82083" y="96890"/>
                    <a:pt x="82083" y="96890"/>
                  </a:cubicBezTo>
                  <a:cubicBezTo>
                    <a:pt x="82083" y="97447"/>
                    <a:pt x="82083" y="97447"/>
                    <a:pt x="82083" y="97447"/>
                  </a:cubicBezTo>
                  <a:cubicBezTo>
                    <a:pt x="82291" y="97726"/>
                    <a:pt x="82291" y="97726"/>
                    <a:pt x="82291" y="97726"/>
                  </a:cubicBezTo>
                  <a:cubicBezTo>
                    <a:pt x="82604" y="98561"/>
                    <a:pt x="82604" y="98561"/>
                    <a:pt x="82604" y="98561"/>
                  </a:cubicBezTo>
                  <a:cubicBezTo>
                    <a:pt x="82708" y="98839"/>
                    <a:pt x="82708" y="98839"/>
                    <a:pt x="82708" y="98839"/>
                  </a:cubicBezTo>
                  <a:cubicBezTo>
                    <a:pt x="82708" y="99396"/>
                    <a:pt x="82708" y="99396"/>
                    <a:pt x="82708" y="99396"/>
                  </a:cubicBezTo>
                  <a:cubicBezTo>
                    <a:pt x="82916" y="99675"/>
                    <a:pt x="82916" y="99675"/>
                    <a:pt x="82916" y="99675"/>
                  </a:cubicBezTo>
                  <a:cubicBezTo>
                    <a:pt x="83125" y="100510"/>
                    <a:pt x="83125" y="100510"/>
                    <a:pt x="83125" y="100510"/>
                  </a:cubicBezTo>
                  <a:cubicBezTo>
                    <a:pt x="83645" y="101067"/>
                    <a:pt x="83645" y="101067"/>
                    <a:pt x="83645" y="101067"/>
                  </a:cubicBezTo>
                  <a:cubicBezTo>
                    <a:pt x="83958" y="101067"/>
                    <a:pt x="83958" y="101067"/>
                    <a:pt x="83958" y="101067"/>
                  </a:cubicBezTo>
                  <a:cubicBezTo>
                    <a:pt x="84062" y="101067"/>
                    <a:pt x="84062" y="101067"/>
                    <a:pt x="84062" y="101067"/>
                  </a:cubicBezTo>
                  <a:cubicBezTo>
                    <a:pt x="84166" y="101067"/>
                    <a:pt x="84166" y="101067"/>
                    <a:pt x="84166" y="101067"/>
                  </a:cubicBezTo>
                  <a:cubicBezTo>
                    <a:pt x="84375" y="101067"/>
                    <a:pt x="84375" y="101067"/>
                    <a:pt x="84375" y="101067"/>
                  </a:cubicBezTo>
                  <a:cubicBezTo>
                    <a:pt x="84791" y="101067"/>
                    <a:pt x="84791" y="101067"/>
                    <a:pt x="84791" y="101067"/>
                  </a:cubicBezTo>
                  <a:cubicBezTo>
                    <a:pt x="85104" y="101067"/>
                    <a:pt x="85104" y="101067"/>
                    <a:pt x="85104" y="101067"/>
                  </a:cubicBezTo>
                  <a:cubicBezTo>
                    <a:pt x="85104" y="100510"/>
                    <a:pt x="85104" y="100510"/>
                    <a:pt x="85104" y="100510"/>
                  </a:cubicBezTo>
                  <a:cubicBezTo>
                    <a:pt x="85208" y="100232"/>
                    <a:pt x="85208" y="100232"/>
                    <a:pt x="85208" y="100232"/>
                  </a:cubicBezTo>
                  <a:cubicBezTo>
                    <a:pt x="85416" y="99675"/>
                    <a:pt x="85416" y="99675"/>
                    <a:pt x="85416" y="99675"/>
                  </a:cubicBezTo>
                  <a:cubicBezTo>
                    <a:pt x="85833" y="99675"/>
                    <a:pt x="85833" y="99675"/>
                    <a:pt x="85833" y="99675"/>
                  </a:cubicBezTo>
                  <a:cubicBezTo>
                    <a:pt x="86145" y="98839"/>
                    <a:pt x="86145" y="98839"/>
                    <a:pt x="86145" y="98839"/>
                  </a:cubicBezTo>
                  <a:cubicBezTo>
                    <a:pt x="86562" y="98561"/>
                    <a:pt x="86562" y="98561"/>
                    <a:pt x="86562" y="98561"/>
                  </a:cubicBezTo>
                  <a:cubicBezTo>
                    <a:pt x="86875" y="98561"/>
                    <a:pt x="86875" y="98561"/>
                    <a:pt x="86875" y="98561"/>
                  </a:cubicBezTo>
                  <a:cubicBezTo>
                    <a:pt x="87083" y="98839"/>
                    <a:pt x="87083" y="98839"/>
                    <a:pt x="87083" y="98839"/>
                  </a:cubicBezTo>
                  <a:cubicBezTo>
                    <a:pt x="87187" y="99396"/>
                    <a:pt x="87187" y="99396"/>
                    <a:pt x="87187" y="99396"/>
                  </a:cubicBezTo>
                  <a:cubicBezTo>
                    <a:pt x="87187" y="100232"/>
                    <a:pt x="87187" y="100232"/>
                    <a:pt x="87187" y="100232"/>
                  </a:cubicBezTo>
                  <a:cubicBezTo>
                    <a:pt x="87500" y="100510"/>
                    <a:pt x="87500" y="100510"/>
                    <a:pt x="87500" y="100510"/>
                  </a:cubicBezTo>
                  <a:cubicBezTo>
                    <a:pt x="87604" y="101345"/>
                    <a:pt x="87604" y="101345"/>
                    <a:pt x="87604" y="101345"/>
                  </a:cubicBezTo>
                  <a:cubicBezTo>
                    <a:pt x="87604" y="101624"/>
                    <a:pt x="87604" y="101624"/>
                    <a:pt x="87604" y="101624"/>
                  </a:cubicBezTo>
                  <a:cubicBezTo>
                    <a:pt x="87395" y="102180"/>
                    <a:pt x="87395" y="102180"/>
                    <a:pt x="87395" y="102180"/>
                  </a:cubicBezTo>
                  <a:cubicBezTo>
                    <a:pt x="87500" y="102459"/>
                    <a:pt x="87500" y="102459"/>
                    <a:pt x="87500" y="102459"/>
                  </a:cubicBezTo>
                  <a:cubicBezTo>
                    <a:pt x="87500" y="103016"/>
                    <a:pt x="87500" y="103016"/>
                    <a:pt x="87500" y="103016"/>
                  </a:cubicBezTo>
                  <a:cubicBezTo>
                    <a:pt x="87500" y="103851"/>
                    <a:pt x="87500" y="103851"/>
                    <a:pt x="87500" y="103851"/>
                  </a:cubicBezTo>
                  <a:cubicBezTo>
                    <a:pt x="87812" y="104965"/>
                    <a:pt x="87812" y="104965"/>
                    <a:pt x="87812" y="104965"/>
                  </a:cubicBezTo>
                  <a:cubicBezTo>
                    <a:pt x="87812" y="105800"/>
                    <a:pt x="87812" y="105800"/>
                    <a:pt x="87812" y="105800"/>
                  </a:cubicBezTo>
                  <a:cubicBezTo>
                    <a:pt x="87916" y="106078"/>
                    <a:pt x="87916" y="106078"/>
                    <a:pt x="87916" y="106078"/>
                  </a:cubicBezTo>
                  <a:cubicBezTo>
                    <a:pt x="87916" y="106635"/>
                    <a:pt x="87916" y="106635"/>
                    <a:pt x="87916" y="106635"/>
                  </a:cubicBezTo>
                  <a:cubicBezTo>
                    <a:pt x="87812" y="106914"/>
                    <a:pt x="87812" y="106914"/>
                    <a:pt x="87812" y="106914"/>
                  </a:cubicBezTo>
                  <a:cubicBezTo>
                    <a:pt x="87916" y="106914"/>
                    <a:pt x="87916" y="106914"/>
                    <a:pt x="87916" y="106914"/>
                  </a:cubicBezTo>
                  <a:cubicBezTo>
                    <a:pt x="87916" y="107470"/>
                    <a:pt x="87916" y="107470"/>
                    <a:pt x="87916" y="107470"/>
                  </a:cubicBezTo>
                  <a:cubicBezTo>
                    <a:pt x="87916" y="108027"/>
                    <a:pt x="87916" y="108027"/>
                    <a:pt x="87916" y="108027"/>
                  </a:cubicBezTo>
                  <a:cubicBezTo>
                    <a:pt x="87916" y="108584"/>
                    <a:pt x="87916" y="108584"/>
                    <a:pt x="87916" y="108584"/>
                  </a:cubicBezTo>
                  <a:cubicBezTo>
                    <a:pt x="87916" y="108863"/>
                    <a:pt x="87916" y="108863"/>
                    <a:pt x="87916" y="108863"/>
                  </a:cubicBezTo>
                  <a:cubicBezTo>
                    <a:pt x="87812" y="109419"/>
                    <a:pt x="87812" y="109419"/>
                    <a:pt x="87812" y="109419"/>
                  </a:cubicBezTo>
                  <a:cubicBezTo>
                    <a:pt x="87812" y="109698"/>
                    <a:pt x="87812" y="109698"/>
                    <a:pt x="87812" y="109698"/>
                  </a:cubicBezTo>
                  <a:cubicBezTo>
                    <a:pt x="87916" y="110533"/>
                    <a:pt x="87916" y="110533"/>
                    <a:pt x="87916" y="110533"/>
                  </a:cubicBezTo>
                  <a:cubicBezTo>
                    <a:pt x="87916" y="110812"/>
                    <a:pt x="87916" y="110812"/>
                    <a:pt x="87916" y="110812"/>
                  </a:cubicBezTo>
                  <a:cubicBezTo>
                    <a:pt x="87604" y="110812"/>
                    <a:pt x="87604" y="110812"/>
                    <a:pt x="87604" y="110812"/>
                  </a:cubicBezTo>
                  <a:cubicBezTo>
                    <a:pt x="87187" y="110533"/>
                    <a:pt x="87187" y="110533"/>
                    <a:pt x="87187" y="110533"/>
                  </a:cubicBezTo>
                  <a:cubicBezTo>
                    <a:pt x="86875" y="110255"/>
                    <a:pt x="86875" y="110255"/>
                    <a:pt x="86875" y="110255"/>
                  </a:cubicBezTo>
                  <a:cubicBezTo>
                    <a:pt x="86458" y="110255"/>
                    <a:pt x="86458" y="110255"/>
                    <a:pt x="86458" y="110255"/>
                  </a:cubicBezTo>
                  <a:cubicBezTo>
                    <a:pt x="86458" y="110533"/>
                    <a:pt x="86458" y="110533"/>
                    <a:pt x="86458" y="110533"/>
                  </a:cubicBezTo>
                  <a:cubicBezTo>
                    <a:pt x="86354" y="110812"/>
                    <a:pt x="86354" y="110812"/>
                    <a:pt x="86354" y="110812"/>
                  </a:cubicBezTo>
                  <a:cubicBezTo>
                    <a:pt x="86145" y="111368"/>
                    <a:pt x="86145" y="111368"/>
                    <a:pt x="86145" y="111368"/>
                  </a:cubicBezTo>
                  <a:cubicBezTo>
                    <a:pt x="85833" y="111368"/>
                    <a:pt x="85833" y="111368"/>
                    <a:pt x="85833" y="111368"/>
                  </a:cubicBezTo>
                  <a:cubicBezTo>
                    <a:pt x="85833" y="111647"/>
                    <a:pt x="85833" y="111647"/>
                    <a:pt x="85833" y="111647"/>
                  </a:cubicBezTo>
                  <a:cubicBezTo>
                    <a:pt x="86041" y="112204"/>
                    <a:pt x="86041" y="112204"/>
                    <a:pt x="86041" y="112204"/>
                  </a:cubicBezTo>
                  <a:cubicBezTo>
                    <a:pt x="86145" y="112482"/>
                    <a:pt x="86145" y="112482"/>
                    <a:pt x="86145" y="112482"/>
                  </a:cubicBezTo>
                  <a:cubicBezTo>
                    <a:pt x="86562" y="114153"/>
                    <a:pt x="86562" y="114153"/>
                    <a:pt x="86562" y="114153"/>
                  </a:cubicBezTo>
                  <a:cubicBezTo>
                    <a:pt x="87083" y="115823"/>
                    <a:pt x="87083" y="115823"/>
                    <a:pt x="87083" y="115823"/>
                  </a:cubicBezTo>
                  <a:cubicBezTo>
                    <a:pt x="87395" y="116937"/>
                    <a:pt x="87395" y="116937"/>
                    <a:pt x="87395" y="116937"/>
                  </a:cubicBezTo>
                  <a:cubicBezTo>
                    <a:pt x="87500" y="117772"/>
                    <a:pt x="87500" y="117772"/>
                    <a:pt x="87500" y="117772"/>
                  </a:cubicBezTo>
                  <a:cubicBezTo>
                    <a:pt x="87500" y="118607"/>
                    <a:pt x="87500" y="118607"/>
                    <a:pt x="87500" y="118607"/>
                  </a:cubicBezTo>
                  <a:cubicBezTo>
                    <a:pt x="87500" y="118886"/>
                    <a:pt x="87500" y="118886"/>
                    <a:pt x="87500" y="118886"/>
                  </a:cubicBezTo>
                  <a:cubicBezTo>
                    <a:pt x="87187" y="119443"/>
                    <a:pt x="87187" y="119443"/>
                    <a:pt x="87187" y="119443"/>
                  </a:cubicBezTo>
                  <a:cubicBezTo>
                    <a:pt x="86875" y="119721"/>
                    <a:pt x="86875" y="119721"/>
                    <a:pt x="86875" y="119721"/>
                  </a:cubicBezTo>
                  <a:cubicBezTo>
                    <a:pt x="86979" y="119721"/>
                    <a:pt x="86979" y="119721"/>
                    <a:pt x="86979" y="119721"/>
                  </a:cubicBezTo>
                  <a:cubicBezTo>
                    <a:pt x="87395" y="120000"/>
                    <a:pt x="87395" y="120000"/>
                    <a:pt x="87395" y="120000"/>
                  </a:cubicBezTo>
                  <a:cubicBezTo>
                    <a:pt x="87604" y="119721"/>
                    <a:pt x="87604" y="119721"/>
                    <a:pt x="87604" y="119721"/>
                  </a:cubicBezTo>
                  <a:cubicBezTo>
                    <a:pt x="87916" y="120000"/>
                    <a:pt x="87916" y="120000"/>
                    <a:pt x="87916" y="120000"/>
                  </a:cubicBezTo>
                  <a:cubicBezTo>
                    <a:pt x="87916" y="119443"/>
                    <a:pt x="87916" y="119443"/>
                    <a:pt x="87916" y="119443"/>
                  </a:cubicBezTo>
                  <a:cubicBezTo>
                    <a:pt x="87812" y="118886"/>
                    <a:pt x="87812" y="118886"/>
                    <a:pt x="87812" y="118886"/>
                  </a:cubicBezTo>
                  <a:cubicBezTo>
                    <a:pt x="87916" y="118607"/>
                    <a:pt x="87916" y="118607"/>
                    <a:pt x="87916" y="118607"/>
                  </a:cubicBezTo>
                  <a:cubicBezTo>
                    <a:pt x="87916" y="118051"/>
                    <a:pt x="87916" y="118051"/>
                    <a:pt x="87916" y="118051"/>
                  </a:cubicBezTo>
                  <a:cubicBezTo>
                    <a:pt x="88125" y="117772"/>
                    <a:pt x="88125" y="117772"/>
                    <a:pt x="88125" y="117772"/>
                  </a:cubicBezTo>
                  <a:cubicBezTo>
                    <a:pt x="88125" y="117215"/>
                    <a:pt x="88125" y="117215"/>
                    <a:pt x="88125" y="117215"/>
                  </a:cubicBezTo>
                  <a:cubicBezTo>
                    <a:pt x="88229" y="117772"/>
                    <a:pt x="88229" y="117772"/>
                    <a:pt x="88229" y="117772"/>
                  </a:cubicBezTo>
                  <a:cubicBezTo>
                    <a:pt x="88229" y="118051"/>
                    <a:pt x="88229" y="118051"/>
                    <a:pt x="88229" y="118051"/>
                  </a:cubicBezTo>
                  <a:cubicBezTo>
                    <a:pt x="88437" y="118607"/>
                    <a:pt x="88437" y="118607"/>
                    <a:pt x="88437" y="118607"/>
                  </a:cubicBezTo>
                  <a:cubicBezTo>
                    <a:pt x="88541" y="118051"/>
                    <a:pt x="88541" y="118051"/>
                    <a:pt x="88541" y="118051"/>
                  </a:cubicBezTo>
                  <a:cubicBezTo>
                    <a:pt x="88541" y="117215"/>
                    <a:pt x="88541" y="117215"/>
                    <a:pt x="88541" y="117215"/>
                  </a:cubicBezTo>
                  <a:cubicBezTo>
                    <a:pt x="88854" y="118051"/>
                    <a:pt x="88854" y="118051"/>
                    <a:pt x="88854" y="118051"/>
                  </a:cubicBezTo>
                  <a:cubicBezTo>
                    <a:pt x="88958" y="118886"/>
                    <a:pt x="88958" y="118886"/>
                    <a:pt x="88958" y="118886"/>
                  </a:cubicBezTo>
                  <a:cubicBezTo>
                    <a:pt x="89166" y="118886"/>
                    <a:pt x="89166" y="118886"/>
                    <a:pt x="89166" y="118886"/>
                  </a:cubicBezTo>
                  <a:cubicBezTo>
                    <a:pt x="89479" y="119443"/>
                    <a:pt x="89479" y="119443"/>
                    <a:pt x="89479" y="119443"/>
                  </a:cubicBezTo>
                  <a:cubicBezTo>
                    <a:pt x="89895" y="119443"/>
                    <a:pt x="89895" y="119443"/>
                    <a:pt x="89895" y="119443"/>
                  </a:cubicBezTo>
                  <a:cubicBezTo>
                    <a:pt x="90000" y="119721"/>
                    <a:pt x="90000" y="119721"/>
                    <a:pt x="90000" y="119721"/>
                  </a:cubicBezTo>
                  <a:cubicBezTo>
                    <a:pt x="90312" y="119443"/>
                    <a:pt x="90312" y="119443"/>
                    <a:pt x="90312" y="119443"/>
                  </a:cubicBezTo>
                  <a:cubicBezTo>
                    <a:pt x="90937" y="118607"/>
                    <a:pt x="90937" y="118607"/>
                    <a:pt x="90937" y="118607"/>
                  </a:cubicBezTo>
                  <a:cubicBezTo>
                    <a:pt x="91562" y="117215"/>
                    <a:pt x="91562" y="117215"/>
                    <a:pt x="91562" y="117215"/>
                  </a:cubicBezTo>
                  <a:cubicBezTo>
                    <a:pt x="91666" y="116102"/>
                    <a:pt x="91666" y="116102"/>
                    <a:pt x="91666" y="116102"/>
                  </a:cubicBezTo>
                  <a:cubicBezTo>
                    <a:pt x="91875" y="115266"/>
                    <a:pt x="91875" y="115266"/>
                    <a:pt x="91875" y="115266"/>
                  </a:cubicBezTo>
                  <a:cubicBezTo>
                    <a:pt x="91666" y="114988"/>
                    <a:pt x="91666" y="114988"/>
                    <a:pt x="91666" y="114988"/>
                  </a:cubicBezTo>
                  <a:cubicBezTo>
                    <a:pt x="91875" y="114431"/>
                    <a:pt x="91875" y="114431"/>
                    <a:pt x="91875" y="114431"/>
                  </a:cubicBezTo>
                  <a:cubicBezTo>
                    <a:pt x="91875" y="113596"/>
                    <a:pt x="91875" y="113596"/>
                    <a:pt x="91875" y="113596"/>
                  </a:cubicBezTo>
                  <a:cubicBezTo>
                    <a:pt x="91875" y="113317"/>
                    <a:pt x="91875" y="113317"/>
                    <a:pt x="91875" y="113317"/>
                  </a:cubicBezTo>
                  <a:cubicBezTo>
                    <a:pt x="91979" y="113039"/>
                    <a:pt x="91979" y="113039"/>
                    <a:pt x="91979" y="113039"/>
                  </a:cubicBezTo>
                  <a:cubicBezTo>
                    <a:pt x="91979" y="112482"/>
                    <a:pt x="91979" y="112482"/>
                    <a:pt x="91979" y="112482"/>
                  </a:cubicBezTo>
                  <a:cubicBezTo>
                    <a:pt x="91979" y="112204"/>
                    <a:pt x="91979" y="112204"/>
                    <a:pt x="91979" y="112204"/>
                  </a:cubicBezTo>
                  <a:cubicBezTo>
                    <a:pt x="92083" y="111647"/>
                    <a:pt x="92083" y="111647"/>
                    <a:pt x="92083" y="111647"/>
                  </a:cubicBezTo>
                  <a:cubicBezTo>
                    <a:pt x="92083" y="110812"/>
                    <a:pt x="92083" y="110812"/>
                    <a:pt x="92083" y="110812"/>
                  </a:cubicBezTo>
                  <a:cubicBezTo>
                    <a:pt x="92291" y="109698"/>
                    <a:pt x="92291" y="109698"/>
                    <a:pt x="92291" y="109698"/>
                  </a:cubicBezTo>
                  <a:cubicBezTo>
                    <a:pt x="92395" y="108863"/>
                    <a:pt x="92395" y="108863"/>
                    <a:pt x="92395" y="108863"/>
                  </a:cubicBezTo>
                  <a:cubicBezTo>
                    <a:pt x="92604" y="107749"/>
                    <a:pt x="92604" y="107749"/>
                    <a:pt x="92604" y="107749"/>
                  </a:cubicBezTo>
                  <a:cubicBezTo>
                    <a:pt x="92604" y="106078"/>
                    <a:pt x="92604" y="106078"/>
                    <a:pt x="92604" y="106078"/>
                  </a:cubicBezTo>
                  <a:cubicBezTo>
                    <a:pt x="92604" y="105243"/>
                    <a:pt x="92604" y="105243"/>
                    <a:pt x="92604" y="105243"/>
                  </a:cubicBezTo>
                  <a:cubicBezTo>
                    <a:pt x="92604" y="104408"/>
                    <a:pt x="92604" y="104408"/>
                    <a:pt x="92604" y="104408"/>
                  </a:cubicBezTo>
                  <a:cubicBezTo>
                    <a:pt x="92395" y="103851"/>
                    <a:pt x="92395" y="103851"/>
                    <a:pt x="92395" y="103851"/>
                  </a:cubicBezTo>
                  <a:cubicBezTo>
                    <a:pt x="92604" y="103016"/>
                    <a:pt x="92604" y="103016"/>
                    <a:pt x="92604" y="103016"/>
                  </a:cubicBezTo>
                  <a:cubicBezTo>
                    <a:pt x="92604" y="102180"/>
                    <a:pt x="92604" y="102180"/>
                    <a:pt x="92604" y="102180"/>
                  </a:cubicBezTo>
                  <a:cubicBezTo>
                    <a:pt x="92604" y="101345"/>
                    <a:pt x="92604" y="101345"/>
                    <a:pt x="92604" y="101345"/>
                  </a:cubicBezTo>
                  <a:cubicBezTo>
                    <a:pt x="92604" y="101067"/>
                    <a:pt x="92604" y="101067"/>
                    <a:pt x="92604" y="101067"/>
                  </a:cubicBezTo>
                  <a:cubicBezTo>
                    <a:pt x="92604" y="100232"/>
                    <a:pt x="92604" y="100232"/>
                    <a:pt x="92604" y="100232"/>
                  </a:cubicBezTo>
                  <a:cubicBezTo>
                    <a:pt x="92916" y="98839"/>
                    <a:pt x="92916" y="98839"/>
                    <a:pt x="92916" y="98839"/>
                  </a:cubicBezTo>
                  <a:cubicBezTo>
                    <a:pt x="92916" y="98283"/>
                    <a:pt x="92916" y="98283"/>
                    <a:pt x="92916" y="98283"/>
                  </a:cubicBezTo>
                  <a:cubicBezTo>
                    <a:pt x="92916" y="97447"/>
                    <a:pt x="92916" y="97447"/>
                    <a:pt x="92916" y="97447"/>
                  </a:cubicBezTo>
                  <a:cubicBezTo>
                    <a:pt x="92708" y="96612"/>
                    <a:pt x="92708" y="96612"/>
                    <a:pt x="92708" y="96612"/>
                  </a:cubicBezTo>
                  <a:cubicBezTo>
                    <a:pt x="92604" y="96055"/>
                    <a:pt x="92604" y="96055"/>
                    <a:pt x="92604" y="96055"/>
                  </a:cubicBezTo>
                  <a:cubicBezTo>
                    <a:pt x="92604" y="95777"/>
                    <a:pt x="92604" y="95777"/>
                    <a:pt x="92604" y="95777"/>
                  </a:cubicBezTo>
                  <a:cubicBezTo>
                    <a:pt x="92291" y="95498"/>
                    <a:pt x="92291" y="95498"/>
                    <a:pt x="92291" y="95498"/>
                  </a:cubicBezTo>
                  <a:cubicBezTo>
                    <a:pt x="92395" y="94663"/>
                    <a:pt x="92395" y="94663"/>
                    <a:pt x="92395" y="94663"/>
                  </a:cubicBezTo>
                  <a:cubicBezTo>
                    <a:pt x="92291" y="94106"/>
                    <a:pt x="92291" y="94106"/>
                    <a:pt x="92291" y="94106"/>
                  </a:cubicBezTo>
                  <a:cubicBezTo>
                    <a:pt x="91979" y="93271"/>
                    <a:pt x="91979" y="93271"/>
                    <a:pt x="91979" y="93271"/>
                  </a:cubicBezTo>
                  <a:cubicBezTo>
                    <a:pt x="91875" y="92436"/>
                    <a:pt x="91875" y="92436"/>
                    <a:pt x="91875" y="92436"/>
                  </a:cubicBezTo>
                  <a:cubicBezTo>
                    <a:pt x="91979" y="92157"/>
                    <a:pt x="91979" y="92157"/>
                    <a:pt x="91979" y="92157"/>
                  </a:cubicBezTo>
                  <a:cubicBezTo>
                    <a:pt x="91666" y="92157"/>
                    <a:pt x="91666" y="92157"/>
                    <a:pt x="91666" y="92157"/>
                  </a:cubicBezTo>
                  <a:cubicBezTo>
                    <a:pt x="91562" y="91322"/>
                    <a:pt x="91562" y="91322"/>
                    <a:pt x="91562" y="91322"/>
                  </a:cubicBezTo>
                  <a:cubicBezTo>
                    <a:pt x="91041" y="90208"/>
                    <a:pt x="91041" y="90208"/>
                    <a:pt x="91041" y="90208"/>
                  </a:cubicBezTo>
                  <a:cubicBezTo>
                    <a:pt x="91041" y="89373"/>
                    <a:pt x="91041" y="89373"/>
                    <a:pt x="91041" y="89373"/>
                  </a:cubicBezTo>
                  <a:cubicBezTo>
                    <a:pt x="90937" y="88538"/>
                    <a:pt x="90937" y="88538"/>
                    <a:pt x="90937" y="88538"/>
                  </a:cubicBezTo>
                  <a:cubicBezTo>
                    <a:pt x="90833" y="88259"/>
                    <a:pt x="90833" y="88259"/>
                    <a:pt x="90833" y="88259"/>
                  </a:cubicBezTo>
                  <a:cubicBezTo>
                    <a:pt x="90833" y="87703"/>
                    <a:pt x="90833" y="87703"/>
                    <a:pt x="90833" y="87703"/>
                  </a:cubicBezTo>
                  <a:cubicBezTo>
                    <a:pt x="90833" y="87424"/>
                    <a:pt x="90833" y="87424"/>
                    <a:pt x="90833" y="87424"/>
                  </a:cubicBezTo>
                  <a:cubicBezTo>
                    <a:pt x="90625" y="86867"/>
                    <a:pt x="90625" y="86867"/>
                    <a:pt x="90625" y="86867"/>
                  </a:cubicBezTo>
                  <a:cubicBezTo>
                    <a:pt x="90625" y="86589"/>
                    <a:pt x="90625" y="86589"/>
                    <a:pt x="90625" y="86589"/>
                  </a:cubicBezTo>
                  <a:cubicBezTo>
                    <a:pt x="90833" y="85754"/>
                    <a:pt x="90833" y="85754"/>
                    <a:pt x="90833" y="85754"/>
                  </a:cubicBezTo>
                  <a:cubicBezTo>
                    <a:pt x="90833" y="85475"/>
                    <a:pt x="90833" y="85475"/>
                    <a:pt x="90833" y="85475"/>
                  </a:cubicBezTo>
                  <a:cubicBezTo>
                    <a:pt x="90625" y="84918"/>
                    <a:pt x="90625" y="84918"/>
                    <a:pt x="90625" y="84918"/>
                  </a:cubicBezTo>
                  <a:cubicBezTo>
                    <a:pt x="90625" y="84640"/>
                    <a:pt x="90625" y="84640"/>
                    <a:pt x="90625" y="84640"/>
                  </a:cubicBezTo>
                  <a:cubicBezTo>
                    <a:pt x="90520" y="84083"/>
                    <a:pt x="90520" y="84083"/>
                    <a:pt x="90520" y="84083"/>
                  </a:cubicBezTo>
                  <a:cubicBezTo>
                    <a:pt x="90208" y="84083"/>
                    <a:pt x="90208" y="84083"/>
                    <a:pt x="90208" y="84083"/>
                  </a:cubicBezTo>
                  <a:cubicBezTo>
                    <a:pt x="90000" y="83805"/>
                    <a:pt x="90000" y="83805"/>
                    <a:pt x="90000" y="83805"/>
                  </a:cubicBezTo>
                  <a:cubicBezTo>
                    <a:pt x="90000" y="83526"/>
                    <a:pt x="90000" y="83526"/>
                    <a:pt x="90000" y="83526"/>
                  </a:cubicBezTo>
                  <a:cubicBezTo>
                    <a:pt x="89895" y="82691"/>
                    <a:pt x="89895" y="82691"/>
                    <a:pt x="89895" y="82691"/>
                  </a:cubicBezTo>
                  <a:cubicBezTo>
                    <a:pt x="89479" y="82134"/>
                    <a:pt x="89479" y="82134"/>
                    <a:pt x="89479" y="82134"/>
                  </a:cubicBezTo>
                  <a:cubicBezTo>
                    <a:pt x="88854" y="81020"/>
                    <a:pt x="88854" y="81020"/>
                    <a:pt x="88854" y="81020"/>
                  </a:cubicBezTo>
                  <a:cubicBezTo>
                    <a:pt x="89166" y="81299"/>
                    <a:pt x="89166" y="81299"/>
                    <a:pt x="89166" y="81299"/>
                  </a:cubicBezTo>
                  <a:cubicBezTo>
                    <a:pt x="89479" y="81856"/>
                    <a:pt x="89479" y="81856"/>
                    <a:pt x="89479" y="81856"/>
                  </a:cubicBezTo>
                  <a:cubicBezTo>
                    <a:pt x="89479" y="81299"/>
                    <a:pt x="89479" y="81299"/>
                    <a:pt x="89479" y="81299"/>
                  </a:cubicBezTo>
                  <a:cubicBezTo>
                    <a:pt x="89479" y="80464"/>
                    <a:pt x="89479" y="80464"/>
                    <a:pt x="89479" y="80464"/>
                  </a:cubicBezTo>
                  <a:cubicBezTo>
                    <a:pt x="89166" y="80464"/>
                    <a:pt x="89166" y="80464"/>
                    <a:pt x="89166" y="80464"/>
                  </a:cubicBezTo>
                  <a:cubicBezTo>
                    <a:pt x="88645" y="80185"/>
                    <a:pt x="88645" y="80185"/>
                    <a:pt x="88645" y="80185"/>
                  </a:cubicBezTo>
                  <a:cubicBezTo>
                    <a:pt x="88125" y="79071"/>
                    <a:pt x="88125" y="79071"/>
                    <a:pt x="88125" y="79071"/>
                  </a:cubicBezTo>
                  <a:cubicBezTo>
                    <a:pt x="87500" y="78515"/>
                    <a:pt x="87500" y="78515"/>
                    <a:pt x="87500" y="78515"/>
                  </a:cubicBezTo>
                  <a:cubicBezTo>
                    <a:pt x="87083" y="77401"/>
                    <a:pt x="87083" y="77401"/>
                    <a:pt x="87083" y="77401"/>
                  </a:cubicBezTo>
                  <a:cubicBezTo>
                    <a:pt x="86770" y="77122"/>
                    <a:pt x="86770" y="77122"/>
                    <a:pt x="86770" y="77122"/>
                  </a:cubicBezTo>
                  <a:cubicBezTo>
                    <a:pt x="86458" y="77122"/>
                    <a:pt x="86458" y="77122"/>
                    <a:pt x="86458" y="77122"/>
                  </a:cubicBezTo>
                  <a:cubicBezTo>
                    <a:pt x="86145" y="77122"/>
                    <a:pt x="86145" y="77122"/>
                    <a:pt x="86145" y="77122"/>
                  </a:cubicBezTo>
                  <a:cubicBezTo>
                    <a:pt x="85833" y="77122"/>
                    <a:pt x="85833" y="77122"/>
                    <a:pt x="85833" y="77122"/>
                  </a:cubicBezTo>
                  <a:cubicBezTo>
                    <a:pt x="85520" y="77122"/>
                    <a:pt x="85520" y="77122"/>
                    <a:pt x="85520" y="77122"/>
                  </a:cubicBezTo>
                  <a:cubicBezTo>
                    <a:pt x="85416" y="77122"/>
                    <a:pt x="85416" y="77122"/>
                    <a:pt x="85416" y="77122"/>
                  </a:cubicBezTo>
                  <a:cubicBezTo>
                    <a:pt x="85520" y="77679"/>
                    <a:pt x="85520" y="77679"/>
                    <a:pt x="85520" y="77679"/>
                  </a:cubicBezTo>
                  <a:cubicBezTo>
                    <a:pt x="85729" y="78236"/>
                    <a:pt x="85729" y="78236"/>
                    <a:pt x="85729" y="78236"/>
                  </a:cubicBezTo>
                  <a:cubicBezTo>
                    <a:pt x="85520" y="78236"/>
                    <a:pt x="85520" y="78236"/>
                    <a:pt x="85520" y="78236"/>
                  </a:cubicBezTo>
                  <a:cubicBezTo>
                    <a:pt x="85416" y="78515"/>
                    <a:pt x="85416" y="78515"/>
                    <a:pt x="85416" y="78515"/>
                  </a:cubicBezTo>
                  <a:cubicBezTo>
                    <a:pt x="85416" y="79071"/>
                    <a:pt x="85416" y="79071"/>
                    <a:pt x="85416" y="79071"/>
                  </a:cubicBezTo>
                  <a:cubicBezTo>
                    <a:pt x="85416" y="79350"/>
                    <a:pt x="85416" y="79350"/>
                    <a:pt x="85416" y="79350"/>
                  </a:cubicBezTo>
                  <a:cubicBezTo>
                    <a:pt x="85000" y="79907"/>
                    <a:pt x="85000" y="79907"/>
                    <a:pt x="85000" y="79907"/>
                  </a:cubicBezTo>
                  <a:cubicBezTo>
                    <a:pt x="84687" y="79350"/>
                    <a:pt x="84687" y="79350"/>
                    <a:pt x="84687" y="79350"/>
                  </a:cubicBezTo>
                  <a:cubicBezTo>
                    <a:pt x="84687" y="79071"/>
                    <a:pt x="84687" y="79071"/>
                    <a:pt x="84687" y="79071"/>
                  </a:cubicBezTo>
                  <a:cubicBezTo>
                    <a:pt x="84791" y="78236"/>
                    <a:pt x="84791" y="78236"/>
                    <a:pt x="84791" y="78236"/>
                  </a:cubicBezTo>
                  <a:cubicBezTo>
                    <a:pt x="84375" y="77679"/>
                    <a:pt x="84375" y="77679"/>
                    <a:pt x="84375" y="77679"/>
                  </a:cubicBezTo>
                  <a:cubicBezTo>
                    <a:pt x="84062" y="77401"/>
                    <a:pt x="84062" y="77401"/>
                    <a:pt x="84062" y="77401"/>
                  </a:cubicBezTo>
                  <a:cubicBezTo>
                    <a:pt x="84166" y="77401"/>
                    <a:pt x="84166" y="77401"/>
                    <a:pt x="84166" y="77401"/>
                  </a:cubicBezTo>
                  <a:cubicBezTo>
                    <a:pt x="84375" y="76566"/>
                    <a:pt x="84375" y="76566"/>
                    <a:pt x="84375" y="76566"/>
                  </a:cubicBezTo>
                  <a:cubicBezTo>
                    <a:pt x="83958" y="77122"/>
                    <a:pt x="83958" y="77122"/>
                    <a:pt x="83958" y="77122"/>
                  </a:cubicBezTo>
                  <a:cubicBezTo>
                    <a:pt x="83958" y="77401"/>
                    <a:pt x="83958" y="77401"/>
                    <a:pt x="83958" y="77401"/>
                  </a:cubicBezTo>
                  <a:cubicBezTo>
                    <a:pt x="83958" y="77679"/>
                    <a:pt x="83958" y="77679"/>
                    <a:pt x="83958" y="77679"/>
                  </a:cubicBezTo>
                  <a:cubicBezTo>
                    <a:pt x="84062" y="77679"/>
                    <a:pt x="84062" y="77679"/>
                    <a:pt x="84062" y="77679"/>
                  </a:cubicBezTo>
                  <a:cubicBezTo>
                    <a:pt x="84166" y="78515"/>
                    <a:pt x="84166" y="78515"/>
                    <a:pt x="84166" y="78515"/>
                  </a:cubicBezTo>
                  <a:cubicBezTo>
                    <a:pt x="83958" y="78515"/>
                    <a:pt x="83958" y="78515"/>
                    <a:pt x="83958" y="78515"/>
                  </a:cubicBezTo>
                  <a:cubicBezTo>
                    <a:pt x="83750" y="78515"/>
                    <a:pt x="83750" y="78515"/>
                    <a:pt x="83750" y="78515"/>
                  </a:cubicBezTo>
                  <a:cubicBezTo>
                    <a:pt x="83645" y="78236"/>
                    <a:pt x="83645" y="78236"/>
                    <a:pt x="83645" y="78236"/>
                  </a:cubicBezTo>
                  <a:cubicBezTo>
                    <a:pt x="83437" y="77122"/>
                    <a:pt x="83437" y="77122"/>
                    <a:pt x="83437" y="77122"/>
                  </a:cubicBezTo>
                  <a:cubicBezTo>
                    <a:pt x="83125" y="76566"/>
                    <a:pt x="83125" y="76566"/>
                    <a:pt x="83125" y="76566"/>
                  </a:cubicBezTo>
                  <a:cubicBezTo>
                    <a:pt x="83125" y="75730"/>
                    <a:pt x="83125" y="75730"/>
                    <a:pt x="83125" y="75730"/>
                  </a:cubicBezTo>
                  <a:cubicBezTo>
                    <a:pt x="82916" y="75730"/>
                    <a:pt x="82916" y="75730"/>
                    <a:pt x="82916" y="75730"/>
                  </a:cubicBezTo>
                  <a:cubicBezTo>
                    <a:pt x="82395" y="75730"/>
                    <a:pt x="82395" y="75730"/>
                    <a:pt x="82395" y="75730"/>
                  </a:cubicBezTo>
                  <a:cubicBezTo>
                    <a:pt x="81979" y="75730"/>
                    <a:pt x="81979" y="75730"/>
                    <a:pt x="81979" y="75730"/>
                  </a:cubicBezTo>
                  <a:cubicBezTo>
                    <a:pt x="81354" y="75452"/>
                    <a:pt x="81354" y="75452"/>
                    <a:pt x="81354" y="75452"/>
                  </a:cubicBezTo>
                  <a:cubicBezTo>
                    <a:pt x="81041" y="74895"/>
                    <a:pt x="81041" y="74895"/>
                    <a:pt x="81041" y="74895"/>
                  </a:cubicBezTo>
                  <a:cubicBezTo>
                    <a:pt x="80937" y="74617"/>
                    <a:pt x="80937" y="74617"/>
                    <a:pt x="80937" y="74617"/>
                  </a:cubicBezTo>
                  <a:cubicBezTo>
                    <a:pt x="81041" y="73781"/>
                    <a:pt x="81041" y="73781"/>
                    <a:pt x="81041" y="73781"/>
                  </a:cubicBezTo>
                  <a:cubicBezTo>
                    <a:pt x="81562" y="72946"/>
                    <a:pt x="81562" y="72946"/>
                    <a:pt x="81562" y="72946"/>
                  </a:cubicBezTo>
                  <a:cubicBezTo>
                    <a:pt x="81562" y="72111"/>
                    <a:pt x="81562" y="72111"/>
                    <a:pt x="81562" y="72111"/>
                  </a:cubicBezTo>
                  <a:cubicBezTo>
                    <a:pt x="81666" y="72111"/>
                    <a:pt x="81666" y="72111"/>
                    <a:pt x="81666" y="72111"/>
                  </a:cubicBezTo>
                  <a:cubicBezTo>
                    <a:pt x="81875" y="71832"/>
                    <a:pt x="81875" y="71832"/>
                    <a:pt x="81875" y="71832"/>
                  </a:cubicBezTo>
                  <a:cubicBezTo>
                    <a:pt x="81979" y="70997"/>
                    <a:pt x="81979" y="70997"/>
                    <a:pt x="81979" y="70997"/>
                  </a:cubicBezTo>
                  <a:cubicBezTo>
                    <a:pt x="82083" y="69883"/>
                    <a:pt x="82083" y="69883"/>
                    <a:pt x="82083" y="69883"/>
                  </a:cubicBezTo>
                  <a:cubicBezTo>
                    <a:pt x="82291" y="69327"/>
                    <a:pt x="82291" y="69327"/>
                    <a:pt x="82291" y="69327"/>
                  </a:cubicBezTo>
                  <a:cubicBezTo>
                    <a:pt x="82395" y="69048"/>
                    <a:pt x="82395" y="69048"/>
                    <a:pt x="82395" y="69048"/>
                  </a:cubicBezTo>
                  <a:cubicBezTo>
                    <a:pt x="82291" y="69048"/>
                    <a:pt x="82291" y="69048"/>
                    <a:pt x="82291" y="69048"/>
                  </a:cubicBezTo>
                  <a:cubicBezTo>
                    <a:pt x="82291" y="68491"/>
                    <a:pt x="82291" y="68491"/>
                    <a:pt x="82291" y="68491"/>
                  </a:cubicBezTo>
                  <a:cubicBezTo>
                    <a:pt x="82291" y="67935"/>
                    <a:pt x="82291" y="67935"/>
                    <a:pt x="82291" y="67935"/>
                  </a:cubicBezTo>
                  <a:cubicBezTo>
                    <a:pt x="82291" y="67378"/>
                    <a:pt x="82291" y="67378"/>
                    <a:pt x="82291" y="67378"/>
                  </a:cubicBezTo>
                  <a:cubicBezTo>
                    <a:pt x="82395" y="66264"/>
                    <a:pt x="82395" y="66264"/>
                    <a:pt x="82395" y="66264"/>
                  </a:cubicBezTo>
                  <a:cubicBezTo>
                    <a:pt x="82708" y="65707"/>
                    <a:pt x="82708" y="65707"/>
                    <a:pt x="82708" y="65707"/>
                  </a:cubicBezTo>
                  <a:cubicBezTo>
                    <a:pt x="82708" y="65429"/>
                    <a:pt x="82708" y="65429"/>
                    <a:pt x="82708" y="65429"/>
                  </a:cubicBezTo>
                  <a:cubicBezTo>
                    <a:pt x="82708" y="65150"/>
                    <a:pt x="82708" y="65150"/>
                    <a:pt x="82708" y="65150"/>
                  </a:cubicBezTo>
                  <a:cubicBezTo>
                    <a:pt x="82916" y="64593"/>
                    <a:pt x="82916" y="64593"/>
                    <a:pt x="82916" y="64593"/>
                  </a:cubicBezTo>
                  <a:cubicBezTo>
                    <a:pt x="83020" y="64315"/>
                    <a:pt x="83020" y="64315"/>
                    <a:pt x="83020" y="64315"/>
                  </a:cubicBezTo>
                  <a:cubicBezTo>
                    <a:pt x="83020" y="63758"/>
                    <a:pt x="83020" y="63758"/>
                    <a:pt x="83020" y="63758"/>
                  </a:cubicBezTo>
                  <a:cubicBezTo>
                    <a:pt x="82916" y="62923"/>
                    <a:pt x="82916" y="62923"/>
                    <a:pt x="82916" y="62923"/>
                  </a:cubicBezTo>
                  <a:cubicBezTo>
                    <a:pt x="82916" y="62645"/>
                    <a:pt x="82916" y="62645"/>
                    <a:pt x="82916" y="62645"/>
                  </a:cubicBezTo>
                  <a:cubicBezTo>
                    <a:pt x="83020" y="61809"/>
                    <a:pt x="83020" y="61809"/>
                    <a:pt x="83020" y="61809"/>
                  </a:cubicBezTo>
                  <a:cubicBezTo>
                    <a:pt x="83333" y="61531"/>
                    <a:pt x="83333" y="61531"/>
                    <a:pt x="83333" y="61531"/>
                  </a:cubicBezTo>
                  <a:cubicBezTo>
                    <a:pt x="83333" y="60696"/>
                    <a:pt x="83333" y="60696"/>
                    <a:pt x="83333" y="60696"/>
                  </a:cubicBezTo>
                  <a:cubicBezTo>
                    <a:pt x="83333" y="59860"/>
                    <a:pt x="83333" y="59860"/>
                    <a:pt x="83333" y="59860"/>
                  </a:cubicBezTo>
                  <a:cubicBezTo>
                    <a:pt x="83437" y="59303"/>
                    <a:pt x="83437" y="59303"/>
                    <a:pt x="83437" y="59303"/>
                  </a:cubicBezTo>
                  <a:cubicBezTo>
                    <a:pt x="83750" y="59025"/>
                    <a:pt x="83750" y="59025"/>
                    <a:pt x="83750" y="59025"/>
                  </a:cubicBezTo>
                  <a:cubicBezTo>
                    <a:pt x="84375" y="59025"/>
                    <a:pt x="84375" y="59025"/>
                    <a:pt x="84375" y="59025"/>
                  </a:cubicBezTo>
                  <a:cubicBezTo>
                    <a:pt x="85000" y="58747"/>
                    <a:pt x="85000" y="58747"/>
                    <a:pt x="85000" y="58747"/>
                  </a:cubicBezTo>
                  <a:cubicBezTo>
                    <a:pt x="85729" y="58747"/>
                    <a:pt x="85729" y="58747"/>
                    <a:pt x="85729" y="58747"/>
                  </a:cubicBezTo>
                  <a:cubicBezTo>
                    <a:pt x="86458" y="58747"/>
                    <a:pt x="86458" y="58747"/>
                    <a:pt x="86458" y="58747"/>
                  </a:cubicBezTo>
                  <a:cubicBezTo>
                    <a:pt x="86562" y="59025"/>
                    <a:pt x="86562" y="59025"/>
                    <a:pt x="86562" y="59025"/>
                  </a:cubicBezTo>
                  <a:cubicBezTo>
                    <a:pt x="86875" y="59303"/>
                    <a:pt x="86875" y="59303"/>
                    <a:pt x="86875" y="59303"/>
                  </a:cubicBezTo>
                  <a:cubicBezTo>
                    <a:pt x="87083" y="59303"/>
                    <a:pt x="87083" y="59303"/>
                    <a:pt x="87083" y="59303"/>
                  </a:cubicBezTo>
                  <a:cubicBezTo>
                    <a:pt x="87395" y="59303"/>
                    <a:pt x="87395" y="59303"/>
                    <a:pt x="87395" y="59303"/>
                  </a:cubicBezTo>
                  <a:cubicBezTo>
                    <a:pt x="87187" y="59025"/>
                    <a:pt x="87187" y="59025"/>
                    <a:pt x="87187" y="59025"/>
                  </a:cubicBezTo>
                  <a:cubicBezTo>
                    <a:pt x="87187" y="58747"/>
                    <a:pt x="87187" y="58747"/>
                    <a:pt x="87187" y="58747"/>
                  </a:cubicBezTo>
                  <a:cubicBezTo>
                    <a:pt x="87812" y="59025"/>
                    <a:pt x="87812" y="59025"/>
                    <a:pt x="87812" y="59025"/>
                  </a:cubicBezTo>
                  <a:cubicBezTo>
                    <a:pt x="88229" y="59025"/>
                    <a:pt x="88229" y="59025"/>
                    <a:pt x="88229" y="59025"/>
                  </a:cubicBezTo>
                  <a:cubicBezTo>
                    <a:pt x="88541" y="59025"/>
                    <a:pt x="88541" y="59025"/>
                    <a:pt x="88541" y="59025"/>
                  </a:cubicBezTo>
                  <a:cubicBezTo>
                    <a:pt x="88958" y="58747"/>
                    <a:pt x="88958" y="58747"/>
                    <a:pt x="88958" y="58747"/>
                  </a:cubicBezTo>
                  <a:cubicBezTo>
                    <a:pt x="89479" y="59025"/>
                    <a:pt x="89479" y="59025"/>
                    <a:pt x="89479" y="59025"/>
                  </a:cubicBezTo>
                  <a:cubicBezTo>
                    <a:pt x="89583" y="59025"/>
                    <a:pt x="89583" y="59025"/>
                    <a:pt x="89583" y="59025"/>
                  </a:cubicBezTo>
                  <a:cubicBezTo>
                    <a:pt x="89895" y="59303"/>
                    <a:pt x="89895" y="59303"/>
                    <a:pt x="89895" y="59303"/>
                  </a:cubicBezTo>
                  <a:cubicBezTo>
                    <a:pt x="89687" y="59025"/>
                    <a:pt x="89687" y="59025"/>
                    <a:pt x="89687" y="59025"/>
                  </a:cubicBezTo>
                  <a:cubicBezTo>
                    <a:pt x="89583" y="58747"/>
                    <a:pt x="89583" y="58747"/>
                    <a:pt x="89583" y="58747"/>
                  </a:cubicBezTo>
                  <a:cubicBezTo>
                    <a:pt x="89479" y="58747"/>
                    <a:pt x="89479" y="58747"/>
                    <a:pt x="89479" y="58747"/>
                  </a:cubicBezTo>
                  <a:cubicBezTo>
                    <a:pt x="89479" y="58190"/>
                    <a:pt x="89479" y="58190"/>
                    <a:pt x="89479" y="58190"/>
                  </a:cubicBezTo>
                  <a:cubicBezTo>
                    <a:pt x="89583" y="58190"/>
                    <a:pt x="89583" y="58190"/>
                    <a:pt x="89583" y="58190"/>
                  </a:cubicBezTo>
                  <a:cubicBezTo>
                    <a:pt x="89583" y="57911"/>
                    <a:pt x="89583" y="57911"/>
                    <a:pt x="89583" y="57911"/>
                  </a:cubicBezTo>
                  <a:cubicBezTo>
                    <a:pt x="89583" y="57354"/>
                    <a:pt x="89583" y="57354"/>
                    <a:pt x="89583" y="57354"/>
                  </a:cubicBezTo>
                  <a:cubicBezTo>
                    <a:pt x="89895" y="57354"/>
                    <a:pt x="89895" y="57354"/>
                    <a:pt x="89895" y="57354"/>
                  </a:cubicBezTo>
                  <a:cubicBezTo>
                    <a:pt x="90000" y="57354"/>
                    <a:pt x="90000" y="57354"/>
                    <a:pt x="90000" y="57354"/>
                  </a:cubicBezTo>
                  <a:cubicBezTo>
                    <a:pt x="90625" y="57911"/>
                    <a:pt x="90625" y="57911"/>
                    <a:pt x="90625" y="57911"/>
                  </a:cubicBezTo>
                  <a:cubicBezTo>
                    <a:pt x="91250" y="58190"/>
                    <a:pt x="91250" y="58190"/>
                    <a:pt x="91250" y="58190"/>
                  </a:cubicBezTo>
                  <a:cubicBezTo>
                    <a:pt x="91562" y="58190"/>
                    <a:pt x="91562" y="58190"/>
                    <a:pt x="91562" y="58190"/>
                  </a:cubicBezTo>
                  <a:cubicBezTo>
                    <a:pt x="92083" y="58190"/>
                    <a:pt x="92083" y="58190"/>
                    <a:pt x="92083" y="58190"/>
                  </a:cubicBezTo>
                  <a:cubicBezTo>
                    <a:pt x="92604" y="59025"/>
                    <a:pt x="92604" y="59025"/>
                    <a:pt x="92604" y="59025"/>
                  </a:cubicBezTo>
                  <a:cubicBezTo>
                    <a:pt x="93020" y="59025"/>
                    <a:pt x="93020" y="59025"/>
                    <a:pt x="93020" y="59025"/>
                  </a:cubicBezTo>
                  <a:cubicBezTo>
                    <a:pt x="93333" y="59303"/>
                    <a:pt x="93333" y="59303"/>
                    <a:pt x="93333" y="59303"/>
                  </a:cubicBezTo>
                  <a:cubicBezTo>
                    <a:pt x="93020" y="59303"/>
                    <a:pt x="93020" y="59303"/>
                    <a:pt x="93020" y="59303"/>
                  </a:cubicBezTo>
                  <a:cubicBezTo>
                    <a:pt x="92708" y="59303"/>
                    <a:pt x="92708" y="59303"/>
                    <a:pt x="92708" y="59303"/>
                  </a:cubicBezTo>
                  <a:cubicBezTo>
                    <a:pt x="92291" y="59860"/>
                    <a:pt x="92291" y="59860"/>
                    <a:pt x="92291" y="59860"/>
                  </a:cubicBezTo>
                  <a:cubicBezTo>
                    <a:pt x="92916" y="60696"/>
                    <a:pt x="92916" y="60696"/>
                    <a:pt x="92916" y="60696"/>
                  </a:cubicBezTo>
                  <a:cubicBezTo>
                    <a:pt x="93645" y="60696"/>
                    <a:pt x="93645" y="60696"/>
                    <a:pt x="93645" y="60696"/>
                  </a:cubicBezTo>
                  <a:cubicBezTo>
                    <a:pt x="93437" y="60139"/>
                    <a:pt x="93437" y="60139"/>
                    <a:pt x="93437" y="60139"/>
                  </a:cubicBezTo>
                  <a:cubicBezTo>
                    <a:pt x="93958" y="60139"/>
                    <a:pt x="93958" y="60139"/>
                    <a:pt x="93958" y="60139"/>
                  </a:cubicBezTo>
                  <a:cubicBezTo>
                    <a:pt x="94375" y="60696"/>
                    <a:pt x="94375" y="60696"/>
                    <a:pt x="94375" y="60696"/>
                  </a:cubicBezTo>
                  <a:cubicBezTo>
                    <a:pt x="94375" y="59860"/>
                    <a:pt x="94375" y="59860"/>
                    <a:pt x="94375" y="59860"/>
                  </a:cubicBezTo>
                  <a:cubicBezTo>
                    <a:pt x="94479" y="59303"/>
                    <a:pt x="94479" y="59303"/>
                    <a:pt x="94479" y="59303"/>
                  </a:cubicBezTo>
                  <a:cubicBezTo>
                    <a:pt x="94791" y="59303"/>
                    <a:pt x="94791" y="59303"/>
                    <a:pt x="94791" y="59303"/>
                  </a:cubicBezTo>
                  <a:cubicBezTo>
                    <a:pt x="95312" y="59860"/>
                    <a:pt x="95312" y="59860"/>
                    <a:pt x="95312" y="59860"/>
                  </a:cubicBezTo>
                  <a:cubicBezTo>
                    <a:pt x="95416" y="59860"/>
                    <a:pt x="95416" y="59860"/>
                    <a:pt x="95416" y="59860"/>
                  </a:cubicBezTo>
                  <a:cubicBezTo>
                    <a:pt x="95416" y="59303"/>
                    <a:pt x="95416" y="59303"/>
                    <a:pt x="95416" y="59303"/>
                  </a:cubicBezTo>
                  <a:cubicBezTo>
                    <a:pt x="95833" y="59303"/>
                    <a:pt x="95833" y="59303"/>
                    <a:pt x="95833" y="59303"/>
                  </a:cubicBezTo>
                  <a:cubicBezTo>
                    <a:pt x="96041" y="59303"/>
                    <a:pt x="96041" y="59303"/>
                    <a:pt x="96041" y="59303"/>
                  </a:cubicBezTo>
                  <a:cubicBezTo>
                    <a:pt x="96354" y="59303"/>
                    <a:pt x="96354" y="59303"/>
                    <a:pt x="96354" y="59303"/>
                  </a:cubicBezTo>
                  <a:cubicBezTo>
                    <a:pt x="95729" y="58747"/>
                    <a:pt x="95729" y="58747"/>
                    <a:pt x="95729" y="58747"/>
                  </a:cubicBezTo>
                  <a:cubicBezTo>
                    <a:pt x="95416" y="58190"/>
                    <a:pt x="95416" y="58190"/>
                    <a:pt x="95416" y="58190"/>
                  </a:cubicBezTo>
                  <a:cubicBezTo>
                    <a:pt x="95104" y="58190"/>
                    <a:pt x="95104" y="58190"/>
                    <a:pt x="95104" y="58190"/>
                  </a:cubicBezTo>
                  <a:cubicBezTo>
                    <a:pt x="95312" y="58747"/>
                    <a:pt x="95312" y="58747"/>
                    <a:pt x="95312" y="58747"/>
                  </a:cubicBezTo>
                  <a:cubicBezTo>
                    <a:pt x="95000" y="58747"/>
                    <a:pt x="95000" y="58747"/>
                    <a:pt x="95000" y="58747"/>
                  </a:cubicBezTo>
                  <a:cubicBezTo>
                    <a:pt x="94791" y="58190"/>
                    <a:pt x="94791" y="58190"/>
                    <a:pt x="94791" y="58190"/>
                  </a:cubicBezTo>
                  <a:cubicBezTo>
                    <a:pt x="94791" y="57911"/>
                    <a:pt x="94791" y="57911"/>
                    <a:pt x="94791" y="57911"/>
                  </a:cubicBezTo>
                  <a:cubicBezTo>
                    <a:pt x="95000" y="57911"/>
                    <a:pt x="95000" y="57911"/>
                    <a:pt x="95000" y="57911"/>
                  </a:cubicBezTo>
                  <a:cubicBezTo>
                    <a:pt x="94479" y="57354"/>
                    <a:pt x="94479" y="57354"/>
                    <a:pt x="94479" y="57354"/>
                  </a:cubicBezTo>
                  <a:cubicBezTo>
                    <a:pt x="94479" y="57076"/>
                    <a:pt x="94479" y="57076"/>
                    <a:pt x="94479" y="57076"/>
                  </a:cubicBezTo>
                  <a:cubicBezTo>
                    <a:pt x="94687" y="57076"/>
                    <a:pt x="94687" y="57076"/>
                    <a:pt x="94687" y="57076"/>
                  </a:cubicBezTo>
                  <a:cubicBezTo>
                    <a:pt x="94479" y="56241"/>
                    <a:pt x="94479" y="56241"/>
                    <a:pt x="94479" y="56241"/>
                  </a:cubicBezTo>
                  <a:cubicBezTo>
                    <a:pt x="94375" y="55962"/>
                    <a:pt x="94375" y="55962"/>
                    <a:pt x="94375" y="55962"/>
                  </a:cubicBezTo>
                  <a:cubicBezTo>
                    <a:pt x="94479" y="55127"/>
                    <a:pt x="94479" y="55127"/>
                    <a:pt x="94479" y="55127"/>
                  </a:cubicBezTo>
                  <a:cubicBezTo>
                    <a:pt x="94687" y="54570"/>
                    <a:pt x="94687" y="54570"/>
                    <a:pt x="94687" y="54570"/>
                  </a:cubicBezTo>
                  <a:cubicBezTo>
                    <a:pt x="94791" y="54292"/>
                    <a:pt x="94791" y="54292"/>
                    <a:pt x="94791" y="54292"/>
                  </a:cubicBezTo>
                  <a:cubicBezTo>
                    <a:pt x="94791" y="53735"/>
                    <a:pt x="94791" y="53735"/>
                    <a:pt x="94791" y="53735"/>
                  </a:cubicBezTo>
                  <a:cubicBezTo>
                    <a:pt x="94687" y="53178"/>
                    <a:pt x="94687" y="53178"/>
                    <a:pt x="94687" y="53178"/>
                  </a:cubicBezTo>
                  <a:cubicBezTo>
                    <a:pt x="94687" y="52621"/>
                    <a:pt x="94687" y="52621"/>
                    <a:pt x="94687" y="52621"/>
                  </a:cubicBezTo>
                  <a:cubicBezTo>
                    <a:pt x="94791" y="52343"/>
                    <a:pt x="94791" y="52343"/>
                    <a:pt x="94791" y="52343"/>
                  </a:cubicBezTo>
                  <a:cubicBezTo>
                    <a:pt x="94791" y="51786"/>
                    <a:pt x="94791" y="51786"/>
                    <a:pt x="94791" y="51786"/>
                  </a:cubicBezTo>
                  <a:cubicBezTo>
                    <a:pt x="94687" y="51508"/>
                    <a:pt x="94687" y="51508"/>
                    <a:pt x="94687" y="51508"/>
                  </a:cubicBezTo>
                  <a:cubicBezTo>
                    <a:pt x="94791" y="50951"/>
                    <a:pt x="94791" y="50951"/>
                    <a:pt x="94791" y="50951"/>
                  </a:cubicBezTo>
                  <a:cubicBezTo>
                    <a:pt x="94791" y="50672"/>
                    <a:pt x="94791" y="50672"/>
                    <a:pt x="94791" y="50672"/>
                  </a:cubicBezTo>
                  <a:cubicBezTo>
                    <a:pt x="95000" y="50672"/>
                    <a:pt x="95000" y="50672"/>
                    <a:pt x="95000" y="50672"/>
                  </a:cubicBezTo>
                  <a:cubicBezTo>
                    <a:pt x="95000" y="50394"/>
                    <a:pt x="95000" y="50394"/>
                    <a:pt x="95000" y="50394"/>
                  </a:cubicBezTo>
                  <a:cubicBezTo>
                    <a:pt x="95520" y="50672"/>
                    <a:pt x="95520" y="50672"/>
                    <a:pt x="95520" y="50672"/>
                  </a:cubicBezTo>
                  <a:cubicBezTo>
                    <a:pt x="96041" y="50394"/>
                    <a:pt x="96041" y="50394"/>
                    <a:pt x="96041" y="50394"/>
                  </a:cubicBezTo>
                  <a:cubicBezTo>
                    <a:pt x="96458" y="49837"/>
                    <a:pt x="96458" y="49837"/>
                    <a:pt x="96458" y="49837"/>
                  </a:cubicBezTo>
                  <a:cubicBezTo>
                    <a:pt x="96770" y="50394"/>
                    <a:pt x="96770" y="50394"/>
                    <a:pt x="96770" y="50394"/>
                  </a:cubicBezTo>
                  <a:cubicBezTo>
                    <a:pt x="96875" y="50394"/>
                    <a:pt x="96875" y="50394"/>
                    <a:pt x="96875" y="50394"/>
                  </a:cubicBezTo>
                  <a:cubicBezTo>
                    <a:pt x="97187" y="50672"/>
                    <a:pt x="97187" y="50672"/>
                    <a:pt x="97187" y="50672"/>
                  </a:cubicBezTo>
                  <a:cubicBezTo>
                    <a:pt x="97395" y="50672"/>
                    <a:pt x="97395" y="50672"/>
                    <a:pt x="97395" y="50672"/>
                  </a:cubicBezTo>
                  <a:cubicBezTo>
                    <a:pt x="97500" y="49837"/>
                    <a:pt x="97500" y="49837"/>
                    <a:pt x="97500" y="49837"/>
                  </a:cubicBezTo>
                  <a:cubicBezTo>
                    <a:pt x="97604" y="50394"/>
                    <a:pt x="97604" y="50394"/>
                    <a:pt x="97604" y="50394"/>
                  </a:cubicBezTo>
                  <a:cubicBezTo>
                    <a:pt x="97916" y="50951"/>
                    <a:pt x="97916" y="50951"/>
                    <a:pt x="97916" y="50951"/>
                  </a:cubicBezTo>
                  <a:cubicBezTo>
                    <a:pt x="97916" y="51508"/>
                    <a:pt x="97916" y="51508"/>
                    <a:pt x="97916" y="51508"/>
                  </a:cubicBezTo>
                  <a:cubicBezTo>
                    <a:pt x="98125" y="51786"/>
                    <a:pt x="98125" y="51786"/>
                    <a:pt x="98125" y="51786"/>
                  </a:cubicBezTo>
                  <a:cubicBezTo>
                    <a:pt x="98125" y="52343"/>
                    <a:pt x="98125" y="52343"/>
                    <a:pt x="98125" y="52343"/>
                  </a:cubicBezTo>
                  <a:cubicBezTo>
                    <a:pt x="97916" y="52343"/>
                    <a:pt x="97916" y="52343"/>
                    <a:pt x="97916" y="52343"/>
                  </a:cubicBezTo>
                  <a:cubicBezTo>
                    <a:pt x="98437" y="53178"/>
                    <a:pt x="98437" y="53178"/>
                    <a:pt x="98437" y="53178"/>
                  </a:cubicBezTo>
                  <a:cubicBezTo>
                    <a:pt x="98541" y="53457"/>
                    <a:pt x="98541" y="53457"/>
                    <a:pt x="98541" y="53457"/>
                  </a:cubicBezTo>
                  <a:cubicBezTo>
                    <a:pt x="98645" y="53178"/>
                    <a:pt x="98645" y="53178"/>
                    <a:pt x="98645" y="53178"/>
                  </a:cubicBezTo>
                  <a:cubicBezTo>
                    <a:pt x="98854" y="53178"/>
                    <a:pt x="98854" y="53178"/>
                    <a:pt x="98854" y="53178"/>
                  </a:cubicBezTo>
                  <a:cubicBezTo>
                    <a:pt x="98958" y="53457"/>
                    <a:pt x="98958" y="53457"/>
                    <a:pt x="98958" y="53457"/>
                  </a:cubicBezTo>
                  <a:cubicBezTo>
                    <a:pt x="99166" y="53735"/>
                    <a:pt x="99166" y="53735"/>
                    <a:pt x="99166" y="53735"/>
                  </a:cubicBezTo>
                  <a:cubicBezTo>
                    <a:pt x="99166" y="54292"/>
                    <a:pt x="99166" y="54292"/>
                    <a:pt x="99166" y="54292"/>
                  </a:cubicBezTo>
                  <a:cubicBezTo>
                    <a:pt x="99270" y="54570"/>
                    <a:pt x="99270" y="54570"/>
                    <a:pt x="99270" y="54570"/>
                  </a:cubicBezTo>
                  <a:cubicBezTo>
                    <a:pt x="99479" y="54292"/>
                    <a:pt x="99479" y="54292"/>
                    <a:pt x="99479" y="54292"/>
                  </a:cubicBezTo>
                  <a:cubicBezTo>
                    <a:pt x="99791" y="54292"/>
                    <a:pt x="99791" y="54292"/>
                    <a:pt x="99791" y="54292"/>
                  </a:cubicBezTo>
                  <a:cubicBezTo>
                    <a:pt x="99791" y="53457"/>
                    <a:pt x="99791" y="53457"/>
                    <a:pt x="99791" y="53457"/>
                  </a:cubicBezTo>
                  <a:cubicBezTo>
                    <a:pt x="99791" y="53178"/>
                    <a:pt x="99791" y="53178"/>
                    <a:pt x="99791" y="53178"/>
                  </a:cubicBezTo>
                  <a:cubicBezTo>
                    <a:pt x="99895" y="51786"/>
                    <a:pt x="99895" y="51786"/>
                    <a:pt x="99895" y="51786"/>
                  </a:cubicBezTo>
                  <a:cubicBezTo>
                    <a:pt x="99895" y="51508"/>
                    <a:pt x="99895" y="51508"/>
                    <a:pt x="99895" y="51508"/>
                  </a:cubicBezTo>
                  <a:cubicBezTo>
                    <a:pt x="100000" y="50951"/>
                    <a:pt x="100000" y="50951"/>
                    <a:pt x="100000" y="50951"/>
                  </a:cubicBezTo>
                  <a:cubicBezTo>
                    <a:pt x="100208" y="50951"/>
                    <a:pt x="100208" y="50951"/>
                    <a:pt x="100208" y="50951"/>
                  </a:cubicBezTo>
                  <a:cubicBezTo>
                    <a:pt x="100312" y="50672"/>
                    <a:pt x="100312" y="50672"/>
                    <a:pt x="100312" y="50672"/>
                  </a:cubicBezTo>
                  <a:cubicBezTo>
                    <a:pt x="100520" y="50672"/>
                    <a:pt x="100520" y="50672"/>
                    <a:pt x="100520" y="50672"/>
                  </a:cubicBezTo>
                  <a:cubicBezTo>
                    <a:pt x="100833" y="51508"/>
                    <a:pt x="100833" y="51508"/>
                    <a:pt x="100833" y="51508"/>
                  </a:cubicBezTo>
                  <a:cubicBezTo>
                    <a:pt x="100833" y="50951"/>
                    <a:pt x="100833" y="50951"/>
                    <a:pt x="100833" y="50951"/>
                  </a:cubicBezTo>
                  <a:cubicBezTo>
                    <a:pt x="100937" y="50951"/>
                    <a:pt x="100937" y="50951"/>
                    <a:pt x="100937" y="50951"/>
                  </a:cubicBezTo>
                  <a:cubicBezTo>
                    <a:pt x="100520" y="50394"/>
                    <a:pt x="100520" y="50394"/>
                    <a:pt x="100520" y="50394"/>
                  </a:cubicBezTo>
                  <a:cubicBezTo>
                    <a:pt x="100208" y="49837"/>
                    <a:pt x="100208" y="49837"/>
                    <a:pt x="100208" y="49837"/>
                  </a:cubicBezTo>
                  <a:cubicBezTo>
                    <a:pt x="99895" y="49002"/>
                    <a:pt x="99895" y="49002"/>
                    <a:pt x="99895" y="49002"/>
                  </a:cubicBezTo>
                  <a:cubicBezTo>
                    <a:pt x="99895" y="48723"/>
                    <a:pt x="99895" y="48723"/>
                    <a:pt x="99895" y="48723"/>
                  </a:cubicBezTo>
                  <a:cubicBezTo>
                    <a:pt x="99895" y="48167"/>
                    <a:pt x="99895" y="48167"/>
                    <a:pt x="99895" y="48167"/>
                  </a:cubicBezTo>
                  <a:cubicBezTo>
                    <a:pt x="99791" y="48167"/>
                    <a:pt x="99791" y="48167"/>
                    <a:pt x="99791" y="48167"/>
                  </a:cubicBezTo>
                  <a:cubicBezTo>
                    <a:pt x="99583" y="47888"/>
                    <a:pt x="99583" y="47888"/>
                    <a:pt x="99583" y="47888"/>
                  </a:cubicBezTo>
                  <a:cubicBezTo>
                    <a:pt x="100208" y="47331"/>
                    <a:pt x="100208" y="47331"/>
                    <a:pt x="100208" y="47331"/>
                  </a:cubicBezTo>
                  <a:cubicBezTo>
                    <a:pt x="100520" y="47331"/>
                    <a:pt x="100520" y="47331"/>
                    <a:pt x="100520" y="47331"/>
                  </a:cubicBezTo>
                  <a:cubicBezTo>
                    <a:pt x="100833" y="47331"/>
                    <a:pt x="100833" y="47331"/>
                    <a:pt x="100833" y="47331"/>
                  </a:cubicBezTo>
                  <a:cubicBezTo>
                    <a:pt x="101354" y="47888"/>
                    <a:pt x="101354" y="47888"/>
                    <a:pt x="101354" y="47888"/>
                  </a:cubicBezTo>
                  <a:cubicBezTo>
                    <a:pt x="101979" y="48167"/>
                    <a:pt x="101979" y="48167"/>
                    <a:pt x="101979" y="48167"/>
                  </a:cubicBezTo>
                  <a:cubicBezTo>
                    <a:pt x="101562" y="48167"/>
                    <a:pt x="101562" y="48167"/>
                    <a:pt x="101562" y="48167"/>
                  </a:cubicBezTo>
                  <a:cubicBezTo>
                    <a:pt x="101875" y="48723"/>
                    <a:pt x="101875" y="48723"/>
                    <a:pt x="101875" y="48723"/>
                  </a:cubicBezTo>
                  <a:cubicBezTo>
                    <a:pt x="101354" y="48167"/>
                    <a:pt x="101354" y="48167"/>
                    <a:pt x="101354" y="48167"/>
                  </a:cubicBezTo>
                  <a:cubicBezTo>
                    <a:pt x="101250" y="47888"/>
                    <a:pt x="101250" y="47888"/>
                    <a:pt x="101250" y="47888"/>
                  </a:cubicBezTo>
                  <a:cubicBezTo>
                    <a:pt x="100937" y="48167"/>
                    <a:pt x="100937" y="48167"/>
                    <a:pt x="100937" y="48167"/>
                  </a:cubicBezTo>
                  <a:cubicBezTo>
                    <a:pt x="100833" y="48723"/>
                    <a:pt x="100833" y="48723"/>
                    <a:pt x="100833" y="48723"/>
                  </a:cubicBezTo>
                  <a:cubicBezTo>
                    <a:pt x="100937" y="49002"/>
                    <a:pt x="100937" y="49002"/>
                    <a:pt x="100937" y="49002"/>
                  </a:cubicBezTo>
                  <a:cubicBezTo>
                    <a:pt x="101250" y="50394"/>
                    <a:pt x="101250" y="50394"/>
                    <a:pt x="101250" y="50394"/>
                  </a:cubicBezTo>
                  <a:cubicBezTo>
                    <a:pt x="101562" y="50672"/>
                    <a:pt x="101562" y="50672"/>
                    <a:pt x="101562" y="50672"/>
                  </a:cubicBezTo>
                  <a:cubicBezTo>
                    <a:pt x="101562" y="50951"/>
                    <a:pt x="101562" y="50951"/>
                    <a:pt x="101562" y="50951"/>
                  </a:cubicBezTo>
                  <a:cubicBezTo>
                    <a:pt x="101666" y="51508"/>
                    <a:pt x="101666" y="51508"/>
                    <a:pt x="101666" y="51508"/>
                  </a:cubicBezTo>
                  <a:cubicBezTo>
                    <a:pt x="101979" y="51786"/>
                    <a:pt x="101979" y="51786"/>
                    <a:pt x="101979" y="51786"/>
                  </a:cubicBezTo>
                  <a:cubicBezTo>
                    <a:pt x="102083" y="52343"/>
                    <a:pt x="102083" y="52343"/>
                    <a:pt x="102083" y="52343"/>
                  </a:cubicBezTo>
                  <a:cubicBezTo>
                    <a:pt x="102083" y="52621"/>
                    <a:pt x="102083" y="52621"/>
                    <a:pt x="102083" y="52621"/>
                  </a:cubicBezTo>
                  <a:cubicBezTo>
                    <a:pt x="102291" y="53178"/>
                    <a:pt x="102291" y="53178"/>
                    <a:pt x="102291" y="53178"/>
                  </a:cubicBezTo>
                  <a:cubicBezTo>
                    <a:pt x="102395" y="53457"/>
                    <a:pt x="102395" y="53457"/>
                    <a:pt x="102395" y="53457"/>
                  </a:cubicBezTo>
                  <a:cubicBezTo>
                    <a:pt x="102083" y="53735"/>
                    <a:pt x="102083" y="53735"/>
                    <a:pt x="102083" y="53735"/>
                  </a:cubicBezTo>
                  <a:cubicBezTo>
                    <a:pt x="101979" y="53735"/>
                    <a:pt x="101979" y="53735"/>
                    <a:pt x="101979" y="53735"/>
                  </a:cubicBezTo>
                  <a:cubicBezTo>
                    <a:pt x="101875" y="53735"/>
                    <a:pt x="101875" y="53735"/>
                    <a:pt x="101875" y="53735"/>
                  </a:cubicBezTo>
                  <a:cubicBezTo>
                    <a:pt x="101666" y="54292"/>
                    <a:pt x="101666" y="54292"/>
                    <a:pt x="101666" y="54292"/>
                  </a:cubicBezTo>
                  <a:cubicBezTo>
                    <a:pt x="101354" y="55127"/>
                    <a:pt x="101354" y="55127"/>
                    <a:pt x="101354" y="55127"/>
                  </a:cubicBezTo>
                  <a:cubicBezTo>
                    <a:pt x="101562" y="55962"/>
                    <a:pt x="101562" y="55962"/>
                    <a:pt x="101562" y="55962"/>
                  </a:cubicBezTo>
                  <a:cubicBezTo>
                    <a:pt x="101562" y="56241"/>
                    <a:pt x="101562" y="56241"/>
                    <a:pt x="101562" y="56241"/>
                  </a:cubicBezTo>
                  <a:cubicBezTo>
                    <a:pt x="101354" y="56519"/>
                    <a:pt x="101354" y="56519"/>
                    <a:pt x="101354" y="56519"/>
                  </a:cubicBezTo>
                  <a:cubicBezTo>
                    <a:pt x="101354" y="57076"/>
                    <a:pt x="101354" y="57076"/>
                    <a:pt x="101354" y="57076"/>
                  </a:cubicBezTo>
                  <a:cubicBezTo>
                    <a:pt x="101354" y="57911"/>
                    <a:pt x="101354" y="57911"/>
                    <a:pt x="101354" y="57911"/>
                  </a:cubicBezTo>
                  <a:cubicBezTo>
                    <a:pt x="101250" y="58190"/>
                    <a:pt x="101250" y="58190"/>
                    <a:pt x="101250" y="58190"/>
                  </a:cubicBezTo>
                  <a:cubicBezTo>
                    <a:pt x="101250" y="58747"/>
                    <a:pt x="101250" y="58747"/>
                    <a:pt x="101250" y="58747"/>
                  </a:cubicBezTo>
                  <a:cubicBezTo>
                    <a:pt x="101250" y="59025"/>
                    <a:pt x="101250" y="59025"/>
                    <a:pt x="101250" y="59025"/>
                  </a:cubicBezTo>
                  <a:cubicBezTo>
                    <a:pt x="101250" y="59303"/>
                    <a:pt x="101250" y="59303"/>
                    <a:pt x="101250" y="59303"/>
                  </a:cubicBezTo>
                  <a:cubicBezTo>
                    <a:pt x="101041" y="59860"/>
                    <a:pt x="101041" y="59860"/>
                    <a:pt x="101041" y="59860"/>
                  </a:cubicBezTo>
                  <a:cubicBezTo>
                    <a:pt x="101250" y="60139"/>
                    <a:pt x="101250" y="60139"/>
                    <a:pt x="101250" y="60139"/>
                  </a:cubicBezTo>
                  <a:cubicBezTo>
                    <a:pt x="101354" y="60696"/>
                    <a:pt x="101354" y="60696"/>
                    <a:pt x="101354" y="60696"/>
                  </a:cubicBezTo>
                  <a:cubicBezTo>
                    <a:pt x="101354" y="60974"/>
                    <a:pt x="101354" y="60974"/>
                    <a:pt x="101354" y="60974"/>
                  </a:cubicBezTo>
                  <a:cubicBezTo>
                    <a:pt x="101354" y="61531"/>
                    <a:pt x="101354" y="61531"/>
                    <a:pt x="101354" y="61531"/>
                  </a:cubicBezTo>
                  <a:cubicBezTo>
                    <a:pt x="101354" y="61809"/>
                    <a:pt x="101354" y="61809"/>
                    <a:pt x="101354" y="61809"/>
                  </a:cubicBezTo>
                  <a:cubicBezTo>
                    <a:pt x="101250" y="61809"/>
                    <a:pt x="101250" y="61809"/>
                    <a:pt x="101250" y="61809"/>
                  </a:cubicBezTo>
                  <a:cubicBezTo>
                    <a:pt x="101250" y="62366"/>
                    <a:pt x="101250" y="62366"/>
                    <a:pt x="101250" y="62366"/>
                  </a:cubicBezTo>
                  <a:cubicBezTo>
                    <a:pt x="101041" y="62923"/>
                    <a:pt x="101041" y="62923"/>
                    <a:pt x="101041" y="62923"/>
                  </a:cubicBezTo>
                  <a:cubicBezTo>
                    <a:pt x="101041" y="63480"/>
                    <a:pt x="101041" y="63480"/>
                    <a:pt x="101041" y="63480"/>
                  </a:cubicBezTo>
                  <a:cubicBezTo>
                    <a:pt x="101041" y="63758"/>
                    <a:pt x="101041" y="63758"/>
                    <a:pt x="101041" y="63758"/>
                  </a:cubicBezTo>
                  <a:cubicBezTo>
                    <a:pt x="100833" y="63480"/>
                    <a:pt x="100833" y="63480"/>
                    <a:pt x="100833" y="63480"/>
                  </a:cubicBezTo>
                  <a:cubicBezTo>
                    <a:pt x="100520" y="63480"/>
                    <a:pt x="100520" y="63480"/>
                    <a:pt x="100520" y="63480"/>
                  </a:cubicBezTo>
                  <a:cubicBezTo>
                    <a:pt x="100520" y="64315"/>
                    <a:pt x="100520" y="64315"/>
                    <a:pt x="100520" y="64315"/>
                  </a:cubicBezTo>
                  <a:cubicBezTo>
                    <a:pt x="100520" y="64593"/>
                    <a:pt x="100520" y="64593"/>
                    <a:pt x="100520" y="64593"/>
                  </a:cubicBezTo>
                  <a:cubicBezTo>
                    <a:pt x="100208" y="64315"/>
                    <a:pt x="100208" y="64315"/>
                    <a:pt x="100208" y="64315"/>
                  </a:cubicBezTo>
                  <a:cubicBezTo>
                    <a:pt x="99895" y="64315"/>
                    <a:pt x="99895" y="64315"/>
                    <a:pt x="99895" y="64315"/>
                  </a:cubicBezTo>
                  <a:cubicBezTo>
                    <a:pt x="100208" y="65150"/>
                    <a:pt x="100208" y="65150"/>
                    <a:pt x="100208" y="65150"/>
                  </a:cubicBezTo>
                  <a:cubicBezTo>
                    <a:pt x="100520" y="65429"/>
                    <a:pt x="100520" y="65429"/>
                    <a:pt x="100520" y="65429"/>
                  </a:cubicBezTo>
                  <a:cubicBezTo>
                    <a:pt x="100625" y="66264"/>
                    <a:pt x="100625" y="66264"/>
                    <a:pt x="100625" y="66264"/>
                  </a:cubicBezTo>
                  <a:cubicBezTo>
                    <a:pt x="100833" y="67099"/>
                    <a:pt x="100833" y="67099"/>
                    <a:pt x="100833" y="67099"/>
                  </a:cubicBezTo>
                  <a:cubicBezTo>
                    <a:pt x="100625" y="67099"/>
                    <a:pt x="100625" y="67099"/>
                    <a:pt x="100625" y="67099"/>
                  </a:cubicBezTo>
                  <a:cubicBezTo>
                    <a:pt x="100625" y="67378"/>
                    <a:pt x="100625" y="67378"/>
                    <a:pt x="100625" y="67378"/>
                  </a:cubicBezTo>
                  <a:cubicBezTo>
                    <a:pt x="100520" y="68213"/>
                    <a:pt x="100520" y="68213"/>
                    <a:pt x="100520" y="68213"/>
                  </a:cubicBezTo>
                  <a:cubicBezTo>
                    <a:pt x="100520" y="68491"/>
                    <a:pt x="100520" y="68491"/>
                    <a:pt x="100520" y="68491"/>
                  </a:cubicBezTo>
                  <a:cubicBezTo>
                    <a:pt x="100833" y="69327"/>
                    <a:pt x="100833" y="69327"/>
                    <a:pt x="100833" y="69327"/>
                  </a:cubicBezTo>
                  <a:cubicBezTo>
                    <a:pt x="101250" y="70997"/>
                    <a:pt x="101250" y="70997"/>
                    <a:pt x="101250" y="70997"/>
                  </a:cubicBezTo>
                  <a:cubicBezTo>
                    <a:pt x="101979" y="73503"/>
                    <a:pt x="101979" y="73503"/>
                    <a:pt x="101979" y="73503"/>
                  </a:cubicBezTo>
                  <a:cubicBezTo>
                    <a:pt x="102708" y="75452"/>
                    <a:pt x="102708" y="75452"/>
                    <a:pt x="102708" y="75452"/>
                  </a:cubicBezTo>
                  <a:cubicBezTo>
                    <a:pt x="104687" y="79907"/>
                    <a:pt x="104687" y="79907"/>
                    <a:pt x="104687" y="79907"/>
                  </a:cubicBezTo>
                  <a:cubicBezTo>
                    <a:pt x="105416" y="81856"/>
                    <a:pt x="105416" y="81856"/>
                    <a:pt x="105416" y="81856"/>
                  </a:cubicBezTo>
                  <a:cubicBezTo>
                    <a:pt x="105833" y="82969"/>
                    <a:pt x="105833" y="82969"/>
                    <a:pt x="105833" y="82969"/>
                  </a:cubicBezTo>
                  <a:cubicBezTo>
                    <a:pt x="106354" y="83526"/>
                    <a:pt x="106354" y="83526"/>
                    <a:pt x="106354" y="83526"/>
                  </a:cubicBezTo>
                  <a:cubicBezTo>
                    <a:pt x="106145" y="83526"/>
                    <a:pt x="106145" y="83526"/>
                    <a:pt x="106145" y="83526"/>
                  </a:cubicBezTo>
                  <a:cubicBezTo>
                    <a:pt x="106354" y="83805"/>
                    <a:pt x="106354" y="83805"/>
                    <a:pt x="106354" y="83805"/>
                  </a:cubicBezTo>
                  <a:cubicBezTo>
                    <a:pt x="106562" y="84640"/>
                    <a:pt x="106562" y="84640"/>
                    <a:pt x="106562" y="84640"/>
                  </a:cubicBezTo>
                  <a:cubicBezTo>
                    <a:pt x="107395" y="86310"/>
                    <a:pt x="107395" y="86310"/>
                    <a:pt x="107395" y="86310"/>
                  </a:cubicBezTo>
                  <a:cubicBezTo>
                    <a:pt x="107500" y="86867"/>
                    <a:pt x="107500" y="86867"/>
                    <a:pt x="107500" y="86867"/>
                  </a:cubicBezTo>
                  <a:cubicBezTo>
                    <a:pt x="107916" y="87703"/>
                    <a:pt x="107916" y="87703"/>
                    <a:pt x="107916" y="87703"/>
                  </a:cubicBezTo>
                  <a:cubicBezTo>
                    <a:pt x="108229" y="88259"/>
                    <a:pt x="108229" y="88259"/>
                    <a:pt x="108229" y="88259"/>
                  </a:cubicBezTo>
                  <a:cubicBezTo>
                    <a:pt x="108437" y="89095"/>
                    <a:pt x="108437" y="89095"/>
                    <a:pt x="108437" y="89095"/>
                  </a:cubicBezTo>
                  <a:cubicBezTo>
                    <a:pt x="108750" y="87703"/>
                    <a:pt x="108750" y="87703"/>
                    <a:pt x="108750" y="87703"/>
                  </a:cubicBezTo>
                  <a:cubicBezTo>
                    <a:pt x="108750" y="87424"/>
                    <a:pt x="108750" y="87424"/>
                    <a:pt x="108750" y="87424"/>
                  </a:cubicBezTo>
                  <a:cubicBezTo>
                    <a:pt x="108750" y="86867"/>
                    <a:pt x="108750" y="86867"/>
                    <a:pt x="108750" y="86867"/>
                  </a:cubicBezTo>
                  <a:cubicBezTo>
                    <a:pt x="108854" y="86310"/>
                    <a:pt x="108854" y="86310"/>
                    <a:pt x="108854" y="86310"/>
                  </a:cubicBezTo>
                  <a:cubicBezTo>
                    <a:pt x="108854" y="85475"/>
                    <a:pt x="108854" y="85475"/>
                    <a:pt x="108854" y="85475"/>
                  </a:cubicBezTo>
                  <a:cubicBezTo>
                    <a:pt x="108750" y="84083"/>
                    <a:pt x="108750" y="84083"/>
                    <a:pt x="108750" y="84083"/>
                  </a:cubicBezTo>
                  <a:cubicBezTo>
                    <a:pt x="108437" y="82969"/>
                    <a:pt x="108437" y="82969"/>
                    <a:pt x="108437" y="82969"/>
                  </a:cubicBezTo>
                  <a:cubicBezTo>
                    <a:pt x="108229" y="82691"/>
                    <a:pt x="108229" y="82691"/>
                    <a:pt x="108229" y="82691"/>
                  </a:cubicBezTo>
                  <a:cubicBezTo>
                    <a:pt x="108125" y="82134"/>
                    <a:pt x="108125" y="82134"/>
                    <a:pt x="108125" y="82134"/>
                  </a:cubicBezTo>
                  <a:cubicBezTo>
                    <a:pt x="107916" y="81856"/>
                    <a:pt x="107916" y="81856"/>
                    <a:pt x="107916" y="81856"/>
                  </a:cubicBezTo>
                  <a:cubicBezTo>
                    <a:pt x="107812" y="81299"/>
                    <a:pt x="107812" y="81299"/>
                    <a:pt x="107812" y="81299"/>
                  </a:cubicBezTo>
                  <a:cubicBezTo>
                    <a:pt x="107916" y="81299"/>
                    <a:pt x="107916" y="81299"/>
                    <a:pt x="107916" y="81299"/>
                  </a:cubicBezTo>
                  <a:cubicBezTo>
                    <a:pt x="108125" y="81856"/>
                    <a:pt x="108125" y="81856"/>
                    <a:pt x="108125" y="81856"/>
                  </a:cubicBezTo>
                  <a:cubicBezTo>
                    <a:pt x="108437" y="81020"/>
                    <a:pt x="108437" y="81020"/>
                    <a:pt x="108437" y="81020"/>
                  </a:cubicBezTo>
                  <a:cubicBezTo>
                    <a:pt x="108750" y="80464"/>
                    <a:pt x="108750" y="80464"/>
                    <a:pt x="108750" y="80464"/>
                  </a:cubicBezTo>
                  <a:cubicBezTo>
                    <a:pt x="108854" y="80464"/>
                    <a:pt x="108854" y="80464"/>
                    <a:pt x="108854" y="80464"/>
                  </a:cubicBezTo>
                  <a:cubicBezTo>
                    <a:pt x="108958" y="80464"/>
                    <a:pt x="108958" y="80464"/>
                    <a:pt x="108958" y="80464"/>
                  </a:cubicBezTo>
                  <a:cubicBezTo>
                    <a:pt x="109166" y="81020"/>
                    <a:pt x="109166" y="81020"/>
                    <a:pt x="109166" y="81020"/>
                  </a:cubicBezTo>
                  <a:cubicBezTo>
                    <a:pt x="109270" y="81020"/>
                    <a:pt x="109270" y="81020"/>
                    <a:pt x="109270" y="81020"/>
                  </a:cubicBezTo>
                  <a:cubicBezTo>
                    <a:pt x="108958" y="80185"/>
                    <a:pt x="108958" y="80185"/>
                    <a:pt x="108958" y="80185"/>
                  </a:cubicBezTo>
                  <a:cubicBezTo>
                    <a:pt x="108750" y="79907"/>
                    <a:pt x="108750" y="79907"/>
                    <a:pt x="108750" y="79907"/>
                  </a:cubicBezTo>
                  <a:cubicBezTo>
                    <a:pt x="108541" y="79350"/>
                    <a:pt x="108541" y="79350"/>
                    <a:pt x="108541" y="79350"/>
                  </a:cubicBezTo>
                  <a:cubicBezTo>
                    <a:pt x="108229" y="78515"/>
                    <a:pt x="108229" y="78515"/>
                    <a:pt x="108229" y="78515"/>
                  </a:cubicBezTo>
                  <a:cubicBezTo>
                    <a:pt x="108125" y="77679"/>
                    <a:pt x="108125" y="77679"/>
                    <a:pt x="108125" y="77679"/>
                  </a:cubicBezTo>
                  <a:cubicBezTo>
                    <a:pt x="108125" y="77401"/>
                    <a:pt x="108125" y="77401"/>
                    <a:pt x="108125" y="77401"/>
                  </a:cubicBezTo>
                  <a:cubicBezTo>
                    <a:pt x="108125" y="77122"/>
                    <a:pt x="108125" y="77122"/>
                    <a:pt x="108125" y="77122"/>
                  </a:cubicBezTo>
                  <a:cubicBezTo>
                    <a:pt x="108229" y="76287"/>
                    <a:pt x="108229" y="76287"/>
                    <a:pt x="108229" y="76287"/>
                  </a:cubicBezTo>
                  <a:cubicBezTo>
                    <a:pt x="108437" y="75730"/>
                    <a:pt x="108437" y="75730"/>
                    <a:pt x="108437" y="75730"/>
                  </a:cubicBezTo>
                  <a:cubicBezTo>
                    <a:pt x="108541" y="75730"/>
                    <a:pt x="108541" y="75730"/>
                    <a:pt x="108541" y="75730"/>
                  </a:cubicBezTo>
                  <a:cubicBezTo>
                    <a:pt x="108958" y="76287"/>
                    <a:pt x="108958" y="76287"/>
                    <a:pt x="108958" y="76287"/>
                  </a:cubicBezTo>
                  <a:cubicBezTo>
                    <a:pt x="109270" y="76287"/>
                    <a:pt x="109270" y="76287"/>
                    <a:pt x="109270" y="76287"/>
                  </a:cubicBezTo>
                  <a:cubicBezTo>
                    <a:pt x="109479" y="75452"/>
                    <a:pt x="109479" y="75452"/>
                    <a:pt x="109479" y="75452"/>
                  </a:cubicBezTo>
                  <a:cubicBezTo>
                    <a:pt x="109479" y="74895"/>
                    <a:pt x="109479" y="74895"/>
                    <a:pt x="109479" y="74895"/>
                  </a:cubicBezTo>
                  <a:cubicBezTo>
                    <a:pt x="108854" y="74338"/>
                    <a:pt x="108854" y="74338"/>
                    <a:pt x="108854" y="74338"/>
                  </a:cubicBezTo>
                  <a:cubicBezTo>
                    <a:pt x="108437" y="73503"/>
                    <a:pt x="108437" y="73503"/>
                    <a:pt x="108437" y="73503"/>
                  </a:cubicBezTo>
                  <a:cubicBezTo>
                    <a:pt x="108125" y="72668"/>
                    <a:pt x="108125" y="72668"/>
                    <a:pt x="108125" y="72668"/>
                  </a:cubicBezTo>
                  <a:cubicBezTo>
                    <a:pt x="107812" y="71832"/>
                    <a:pt x="107812" y="71832"/>
                    <a:pt x="107812" y="71832"/>
                  </a:cubicBezTo>
                  <a:cubicBezTo>
                    <a:pt x="107604" y="70719"/>
                    <a:pt x="107604" y="70719"/>
                    <a:pt x="107604" y="70719"/>
                  </a:cubicBezTo>
                  <a:cubicBezTo>
                    <a:pt x="107604" y="70162"/>
                    <a:pt x="107604" y="70162"/>
                    <a:pt x="107604" y="70162"/>
                  </a:cubicBezTo>
                  <a:cubicBezTo>
                    <a:pt x="107812" y="69883"/>
                    <a:pt x="107812" y="69883"/>
                    <a:pt x="107812" y="69883"/>
                  </a:cubicBezTo>
                  <a:cubicBezTo>
                    <a:pt x="107604" y="69327"/>
                    <a:pt x="107604" y="69327"/>
                    <a:pt x="107604" y="69327"/>
                  </a:cubicBezTo>
                  <a:cubicBezTo>
                    <a:pt x="107604" y="69048"/>
                    <a:pt x="107604" y="69048"/>
                    <a:pt x="107604" y="69048"/>
                  </a:cubicBezTo>
                  <a:cubicBezTo>
                    <a:pt x="107916" y="69048"/>
                    <a:pt x="107916" y="69048"/>
                    <a:pt x="107916" y="69048"/>
                  </a:cubicBezTo>
                  <a:cubicBezTo>
                    <a:pt x="108125" y="69048"/>
                    <a:pt x="108125" y="69048"/>
                    <a:pt x="108125" y="69048"/>
                  </a:cubicBezTo>
                  <a:cubicBezTo>
                    <a:pt x="107916" y="69327"/>
                    <a:pt x="107916" y="69327"/>
                    <a:pt x="107916" y="69327"/>
                  </a:cubicBezTo>
                  <a:cubicBezTo>
                    <a:pt x="107916" y="69883"/>
                    <a:pt x="107916" y="69883"/>
                    <a:pt x="107916" y="69883"/>
                  </a:cubicBezTo>
                  <a:cubicBezTo>
                    <a:pt x="108229" y="70719"/>
                    <a:pt x="108229" y="70719"/>
                    <a:pt x="108229" y="70719"/>
                  </a:cubicBezTo>
                  <a:cubicBezTo>
                    <a:pt x="108541" y="70719"/>
                    <a:pt x="108541" y="70719"/>
                    <a:pt x="108541" y="70719"/>
                  </a:cubicBezTo>
                  <a:cubicBezTo>
                    <a:pt x="108750" y="70162"/>
                    <a:pt x="108750" y="70162"/>
                    <a:pt x="108750" y="70162"/>
                  </a:cubicBezTo>
                  <a:cubicBezTo>
                    <a:pt x="108750" y="69883"/>
                    <a:pt x="108750" y="69883"/>
                    <a:pt x="108750" y="69883"/>
                  </a:cubicBezTo>
                  <a:cubicBezTo>
                    <a:pt x="108437" y="69048"/>
                    <a:pt x="108437" y="69048"/>
                    <a:pt x="108437" y="69048"/>
                  </a:cubicBezTo>
                  <a:cubicBezTo>
                    <a:pt x="107812" y="68213"/>
                    <a:pt x="107812" y="68213"/>
                    <a:pt x="107812" y="68213"/>
                  </a:cubicBezTo>
                  <a:cubicBezTo>
                    <a:pt x="107500" y="67935"/>
                    <a:pt x="107500" y="67935"/>
                    <a:pt x="107500" y="67935"/>
                  </a:cubicBezTo>
                  <a:cubicBezTo>
                    <a:pt x="107187" y="67378"/>
                    <a:pt x="107187" y="67378"/>
                    <a:pt x="107187" y="67378"/>
                  </a:cubicBezTo>
                  <a:cubicBezTo>
                    <a:pt x="106770" y="66542"/>
                    <a:pt x="106770" y="66542"/>
                    <a:pt x="106770" y="66542"/>
                  </a:cubicBezTo>
                  <a:cubicBezTo>
                    <a:pt x="106562" y="66264"/>
                    <a:pt x="106562" y="66264"/>
                    <a:pt x="106562" y="66264"/>
                  </a:cubicBezTo>
                  <a:cubicBezTo>
                    <a:pt x="106562" y="65707"/>
                    <a:pt x="106562" y="65707"/>
                    <a:pt x="106562" y="65707"/>
                  </a:cubicBezTo>
                  <a:cubicBezTo>
                    <a:pt x="106562" y="65150"/>
                    <a:pt x="106562" y="65150"/>
                    <a:pt x="106562" y="65150"/>
                  </a:cubicBezTo>
                  <a:cubicBezTo>
                    <a:pt x="106562" y="64593"/>
                    <a:pt x="106562" y="64593"/>
                    <a:pt x="106562" y="64593"/>
                  </a:cubicBezTo>
                  <a:cubicBezTo>
                    <a:pt x="106145" y="64315"/>
                    <a:pt x="106145" y="64315"/>
                    <a:pt x="106145" y="64315"/>
                  </a:cubicBezTo>
                  <a:cubicBezTo>
                    <a:pt x="105833" y="63758"/>
                    <a:pt x="105833" y="63758"/>
                    <a:pt x="105833" y="63758"/>
                  </a:cubicBezTo>
                  <a:cubicBezTo>
                    <a:pt x="105520" y="63758"/>
                    <a:pt x="105520" y="63758"/>
                    <a:pt x="105520" y="63758"/>
                  </a:cubicBezTo>
                  <a:cubicBezTo>
                    <a:pt x="105729" y="64593"/>
                    <a:pt x="105729" y="64593"/>
                    <a:pt x="105729" y="64593"/>
                  </a:cubicBezTo>
                  <a:cubicBezTo>
                    <a:pt x="105520" y="64593"/>
                    <a:pt x="105520" y="64593"/>
                    <a:pt x="105520" y="64593"/>
                  </a:cubicBezTo>
                  <a:cubicBezTo>
                    <a:pt x="105416" y="64315"/>
                    <a:pt x="105416" y="64315"/>
                    <a:pt x="105416" y="64315"/>
                  </a:cubicBezTo>
                  <a:cubicBezTo>
                    <a:pt x="105104" y="64315"/>
                    <a:pt x="105104" y="64315"/>
                    <a:pt x="105104" y="64315"/>
                  </a:cubicBezTo>
                  <a:cubicBezTo>
                    <a:pt x="104791" y="63480"/>
                    <a:pt x="104791" y="63480"/>
                    <a:pt x="104791" y="63480"/>
                  </a:cubicBezTo>
                  <a:cubicBezTo>
                    <a:pt x="104479" y="62645"/>
                    <a:pt x="104479" y="62645"/>
                    <a:pt x="104479" y="62645"/>
                  </a:cubicBezTo>
                  <a:cubicBezTo>
                    <a:pt x="104375" y="61531"/>
                    <a:pt x="104375" y="61531"/>
                    <a:pt x="104375" y="61531"/>
                  </a:cubicBezTo>
                  <a:cubicBezTo>
                    <a:pt x="104375" y="60696"/>
                    <a:pt x="104375" y="60696"/>
                    <a:pt x="104375" y="60696"/>
                  </a:cubicBezTo>
                  <a:cubicBezTo>
                    <a:pt x="104375" y="60139"/>
                    <a:pt x="104375" y="60139"/>
                    <a:pt x="104375" y="60139"/>
                  </a:cubicBezTo>
                  <a:cubicBezTo>
                    <a:pt x="104479" y="60139"/>
                    <a:pt x="104479" y="60139"/>
                    <a:pt x="104479" y="60139"/>
                  </a:cubicBezTo>
                  <a:cubicBezTo>
                    <a:pt x="104270" y="59860"/>
                    <a:pt x="104270" y="59860"/>
                    <a:pt x="104270" y="59860"/>
                  </a:cubicBezTo>
                  <a:cubicBezTo>
                    <a:pt x="104479" y="59860"/>
                    <a:pt x="104479" y="59860"/>
                    <a:pt x="104479" y="59860"/>
                  </a:cubicBezTo>
                  <a:cubicBezTo>
                    <a:pt x="104270" y="59303"/>
                    <a:pt x="104270" y="59303"/>
                    <a:pt x="104270" y="59303"/>
                  </a:cubicBezTo>
                  <a:cubicBezTo>
                    <a:pt x="104270" y="59025"/>
                    <a:pt x="104270" y="59025"/>
                    <a:pt x="104270" y="59025"/>
                  </a:cubicBezTo>
                  <a:cubicBezTo>
                    <a:pt x="104375" y="59025"/>
                    <a:pt x="104375" y="59025"/>
                    <a:pt x="104375" y="59025"/>
                  </a:cubicBezTo>
                  <a:cubicBezTo>
                    <a:pt x="104062" y="58747"/>
                    <a:pt x="104062" y="58747"/>
                    <a:pt x="104062" y="58747"/>
                  </a:cubicBezTo>
                  <a:cubicBezTo>
                    <a:pt x="103958" y="58190"/>
                    <a:pt x="103958" y="58190"/>
                    <a:pt x="103958" y="58190"/>
                  </a:cubicBezTo>
                  <a:cubicBezTo>
                    <a:pt x="103958" y="57911"/>
                    <a:pt x="103958" y="57911"/>
                    <a:pt x="103958" y="57911"/>
                  </a:cubicBezTo>
                  <a:cubicBezTo>
                    <a:pt x="103750" y="57354"/>
                    <a:pt x="103750" y="57354"/>
                    <a:pt x="103750" y="57354"/>
                  </a:cubicBezTo>
                  <a:cubicBezTo>
                    <a:pt x="103645" y="57076"/>
                    <a:pt x="103645" y="57076"/>
                    <a:pt x="103645" y="57076"/>
                  </a:cubicBezTo>
                  <a:cubicBezTo>
                    <a:pt x="103750" y="57076"/>
                    <a:pt x="103750" y="57076"/>
                    <a:pt x="103750" y="57076"/>
                  </a:cubicBezTo>
                  <a:cubicBezTo>
                    <a:pt x="103958" y="56519"/>
                    <a:pt x="103958" y="56519"/>
                    <a:pt x="103958" y="56519"/>
                  </a:cubicBezTo>
                  <a:cubicBezTo>
                    <a:pt x="104062" y="56519"/>
                    <a:pt x="104062" y="56519"/>
                    <a:pt x="104062" y="56519"/>
                  </a:cubicBezTo>
                  <a:cubicBezTo>
                    <a:pt x="104270" y="56519"/>
                    <a:pt x="104270" y="56519"/>
                    <a:pt x="104270" y="56519"/>
                  </a:cubicBezTo>
                  <a:cubicBezTo>
                    <a:pt x="104375" y="56519"/>
                    <a:pt x="104375" y="56519"/>
                    <a:pt x="104375" y="56519"/>
                  </a:cubicBezTo>
                  <a:cubicBezTo>
                    <a:pt x="104375" y="56241"/>
                    <a:pt x="104375" y="56241"/>
                    <a:pt x="104375" y="56241"/>
                  </a:cubicBezTo>
                  <a:cubicBezTo>
                    <a:pt x="104687" y="56519"/>
                    <a:pt x="104687" y="56519"/>
                    <a:pt x="104687" y="56519"/>
                  </a:cubicBezTo>
                  <a:cubicBezTo>
                    <a:pt x="105000" y="57076"/>
                    <a:pt x="105000" y="57076"/>
                    <a:pt x="105000" y="57076"/>
                  </a:cubicBezTo>
                  <a:cubicBezTo>
                    <a:pt x="105312" y="57076"/>
                    <a:pt x="105312" y="57076"/>
                    <a:pt x="105312" y="57076"/>
                  </a:cubicBezTo>
                  <a:cubicBezTo>
                    <a:pt x="105312" y="56519"/>
                    <a:pt x="105312" y="56519"/>
                    <a:pt x="105312" y="56519"/>
                  </a:cubicBezTo>
                  <a:cubicBezTo>
                    <a:pt x="105104" y="56241"/>
                    <a:pt x="105104" y="56241"/>
                    <a:pt x="105104" y="56241"/>
                  </a:cubicBezTo>
                  <a:cubicBezTo>
                    <a:pt x="105000" y="56241"/>
                    <a:pt x="105000" y="56241"/>
                    <a:pt x="105000" y="56241"/>
                  </a:cubicBezTo>
                  <a:cubicBezTo>
                    <a:pt x="105312" y="55962"/>
                    <a:pt x="105312" y="55962"/>
                    <a:pt x="105312" y="55962"/>
                  </a:cubicBezTo>
                  <a:cubicBezTo>
                    <a:pt x="105312" y="55406"/>
                    <a:pt x="105312" y="55406"/>
                    <a:pt x="105312" y="55406"/>
                  </a:cubicBezTo>
                  <a:cubicBezTo>
                    <a:pt x="105416" y="55127"/>
                    <a:pt x="105416" y="55127"/>
                    <a:pt x="105416" y="55127"/>
                  </a:cubicBezTo>
                  <a:cubicBezTo>
                    <a:pt x="105520" y="55127"/>
                    <a:pt x="105520" y="55127"/>
                    <a:pt x="105520" y="55127"/>
                  </a:cubicBezTo>
                  <a:cubicBezTo>
                    <a:pt x="105729" y="55127"/>
                    <a:pt x="105729" y="55127"/>
                    <a:pt x="105729" y="55127"/>
                  </a:cubicBezTo>
                  <a:cubicBezTo>
                    <a:pt x="105833" y="55962"/>
                    <a:pt x="105833" y="55962"/>
                    <a:pt x="105833" y="55962"/>
                  </a:cubicBezTo>
                  <a:cubicBezTo>
                    <a:pt x="106145" y="56519"/>
                    <a:pt x="106145" y="56519"/>
                    <a:pt x="106145" y="56519"/>
                  </a:cubicBezTo>
                  <a:cubicBezTo>
                    <a:pt x="106354" y="57076"/>
                    <a:pt x="106354" y="57076"/>
                    <a:pt x="106354" y="57076"/>
                  </a:cubicBezTo>
                  <a:cubicBezTo>
                    <a:pt x="106458" y="57076"/>
                    <a:pt x="106458" y="57076"/>
                    <a:pt x="106458" y="57076"/>
                  </a:cubicBezTo>
                  <a:cubicBezTo>
                    <a:pt x="106562" y="56241"/>
                    <a:pt x="106562" y="56241"/>
                    <a:pt x="106562" y="56241"/>
                  </a:cubicBezTo>
                  <a:cubicBezTo>
                    <a:pt x="106562" y="55406"/>
                    <a:pt x="106562" y="55406"/>
                    <a:pt x="106562" y="55406"/>
                  </a:cubicBezTo>
                  <a:cubicBezTo>
                    <a:pt x="106770" y="55406"/>
                    <a:pt x="106770" y="55406"/>
                    <a:pt x="106770" y="55406"/>
                  </a:cubicBezTo>
                  <a:cubicBezTo>
                    <a:pt x="106562" y="55127"/>
                    <a:pt x="106562" y="55127"/>
                    <a:pt x="106562" y="55127"/>
                  </a:cubicBezTo>
                  <a:cubicBezTo>
                    <a:pt x="106875" y="55127"/>
                    <a:pt x="106875" y="55127"/>
                    <a:pt x="106875" y="55127"/>
                  </a:cubicBezTo>
                  <a:cubicBezTo>
                    <a:pt x="107083" y="55127"/>
                    <a:pt x="107083" y="55127"/>
                    <a:pt x="107083" y="55127"/>
                  </a:cubicBezTo>
                  <a:cubicBezTo>
                    <a:pt x="107500" y="54570"/>
                    <a:pt x="107500" y="54570"/>
                    <a:pt x="107500" y="54570"/>
                  </a:cubicBezTo>
                  <a:cubicBezTo>
                    <a:pt x="108437" y="54570"/>
                    <a:pt x="108437" y="54570"/>
                    <a:pt x="108437" y="54570"/>
                  </a:cubicBezTo>
                  <a:cubicBezTo>
                    <a:pt x="109479" y="55406"/>
                    <a:pt x="109479" y="55406"/>
                    <a:pt x="109479" y="55406"/>
                  </a:cubicBezTo>
                  <a:cubicBezTo>
                    <a:pt x="110520" y="57076"/>
                    <a:pt x="110520" y="57076"/>
                    <a:pt x="110520" y="57076"/>
                  </a:cubicBezTo>
                  <a:cubicBezTo>
                    <a:pt x="110520" y="56519"/>
                    <a:pt x="110520" y="56519"/>
                    <a:pt x="110520" y="56519"/>
                  </a:cubicBezTo>
                  <a:cubicBezTo>
                    <a:pt x="110312" y="55962"/>
                    <a:pt x="110312" y="55962"/>
                    <a:pt x="110312" y="55962"/>
                  </a:cubicBezTo>
                  <a:cubicBezTo>
                    <a:pt x="109895" y="55127"/>
                    <a:pt x="109895" y="55127"/>
                    <a:pt x="109895" y="55127"/>
                  </a:cubicBezTo>
                  <a:cubicBezTo>
                    <a:pt x="110000" y="55127"/>
                    <a:pt x="110000" y="55127"/>
                    <a:pt x="110000" y="55127"/>
                  </a:cubicBezTo>
                  <a:cubicBezTo>
                    <a:pt x="110000" y="54570"/>
                    <a:pt x="110000" y="54570"/>
                    <a:pt x="110000" y="54570"/>
                  </a:cubicBezTo>
                  <a:cubicBezTo>
                    <a:pt x="110312" y="54570"/>
                    <a:pt x="110312" y="54570"/>
                    <a:pt x="110312" y="54570"/>
                  </a:cubicBezTo>
                  <a:cubicBezTo>
                    <a:pt x="110520" y="54292"/>
                    <a:pt x="110520" y="54292"/>
                    <a:pt x="110520" y="54292"/>
                  </a:cubicBezTo>
                  <a:cubicBezTo>
                    <a:pt x="110312" y="54292"/>
                    <a:pt x="110312" y="54292"/>
                    <a:pt x="110312" y="54292"/>
                  </a:cubicBezTo>
                  <a:cubicBezTo>
                    <a:pt x="110520" y="53735"/>
                    <a:pt x="110520" y="53735"/>
                    <a:pt x="110520" y="53735"/>
                  </a:cubicBezTo>
                  <a:cubicBezTo>
                    <a:pt x="110625" y="53457"/>
                    <a:pt x="110625" y="53457"/>
                    <a:pt x="110625" y="53457"/>
                  </a:cubicBezTo>
                  <a:cubicBezTo>
                    <a:pt x="110833" y="53457"/>
                    <a:pt x="110833" y="53457"/>
                    <a:pt x="110833" y="53457"/>
                  </a:cubicBezTo>
                  <a:cubicBezTo>
                    <a:pt x="110625" y="53178"/>
                    <a:pt x="110625" y="53178"/>
                    <a:pt x="110625" y="53178"/>
                  </a:cubicBezTo>
                  <a:cubicBezTo>
                    <a:pt x="110833" y="53178"/>
                    <a:pt x="110833" y="53178"/>
                    <a:pt x="110833" y="53178"/>
                  </a:cubicBezTo>
                  <a:cubicBezTo>
                    <a:pt x="110625" y="52621"/>
                    <a:pt x="110625" y="52621"/>
                    <a:pt x="110625" y="52621"/>
                  </a:cubicBezTo>
                  <a:cubicBezTo>
                    <a:pt x="110833" y="52621"/>
                    <a:pt x="110833" y="52621"/>
                    <a:pt x="110833" y="52621"/>
                  </a:cubicBezTo>
                  <a:cubicBezTo>
                    <a:pt x="110833" y="52343"/>
                    <a:pt x="110833" y="52343"/>
                    <a:pt x="110833" y="52343"/>
                  </a:cubicBezTo>
                  <a:cubicBezTo>
                    <a:pt x="110833" y="51786"/>
                    <a:pt x="110833" y="51786"/>
                    <a:pt x="110833" y="51786"/>
                  </a:cubicBezTo>
                  <a:cubicBezTo>
                    <a:pt x="111041" y="51508"/>
                    <a:pt x="111041" y="51508"/>
                    <a:pt x="111041" y="51508"/>
                  </a:cubicBezTo>
                  <a:cubicBezTo>
                    <a:pt x="110937" y="50672"/>
                    <a:pt x="110937" y="50672"/>
                    <a:pt x="110937" y="50672"/>
                  </a:cubicBezTo>
                  <a:cubicBezTo>
                    <a:pt x="111250" y="50672"/>
                    <a:pt x="111250" y="50672"/>
                    <a:pt x="111250" y="50672"/>
                  </a:cubicBezTo>
                  <a:cubicBezTo>
                    <a:pt x="111354" y="50672"/>
                    <a:pt x="111354" y="50672"/>
                    <a:pt x="111354" y="50672"/>
                  </a:cubicBezTo>
                  <a:cubicBezTo>
                    <a:pt x="111250" y="50394"/>
                    <a:pt x="111250" y="50394"/>
                    <a:pt x="111250" y="50394"/>
                  </a:cubicBezTo>
                  <a:cubicBezTo>
                    <a:pt x="111562" y="50394"/>
                    <a:pt x="111562" y="50394"/>
                    <a:pt x="111562" y="50394"/>
                  </a:cubicBezTo>
                  <a:cubicBezTo>
                    <a:pt x="111875" y="50394"/>
                    <a:pt x="111875" y="50394"/>
                    <a:pt x="111875" y="50394"/>
                  </a:cubicBezTo>
                  <a:cubicBezTo>
                    <a:pt x="111562" y="49837"/>
                    <a:pt x="111562" y="49837"/>
                    <a:pt x="111562" y="49837"/>
                  </a:cubicBezTo>
                  <a:cubicBezTo>
                    <a:pt x="111875" y="49837"/>
                    <a:pt x="111875" y="49837"/>
                    <a:pt x="111875" y="49837"/>
                  </a:cubicBezTo>
                  <a:cubicBezTo>
                    <a:pt x="111979" y="49559"/>
                    <a:pt x="111979" y="49559"/>
                    <a:pt x="111979" y="49559"/>
                  </a:cubicBezTo>
                  <a:cubicBezTo>
                    <a:pt x="112291" y="49002"/>
                    <a:pt x="112291" y="49002"/>
                    <a:pt x="112291" y="49002"/>
                  </a:cubicBezTo>
                  <a:cubicBezTo>
                    <a:pt x="112604" y="48723"/>
                    <a:pt x="112604" y="48723"/>
                    <a:pt x="112604" y="48723"/>
                  </a:cubicBezTo>
                  <a:cubicBezTo>
                    <a:pt x="112916" y="47888"/>
                    <a:pt x="112916" y="47888"/>
                    <a:pt x="112916" y="47888"/>
                  </a:cubicBezTo>
                  <a:cubicBezTo>
                    <a:pt x="113229" y="47888"/>
                    <a:pt x="113229" y="47888"/>
                    <a:pt x="113229" y="47888"/>
                  </a:cubicBezTo>
                  <a:cubicBezTo>
                    <a:pt x="112916" y="47331"/>
                    <a:pt x="112916" y="47331"/>
                    <a:pt x="112916" y="47331"/>
                  </a:cubicBezTo>
                  <a:cubicBezTo>
                    <a:pt x="112708" y="47331"/>
                    <a:pt x="112708" y="47331"/>
                    <a:pt x="112708" y="47331"/>
                  </a:cubicBezTo>
                  <a:cubicBezTo>
                    <a:pt x="112395" y="46774"/>
                    <a:pt x="112395" y="46774"/>
                    <a:pt x="112395" y="46774"/>
                  </a:cubicBezTo>
                  <a:cubicBezTo>
                    <a:pt x="112708" y="47053"/>
                    <a:pt x="112708" y="47053"/>
                    <a:pt x="112708" y="47053"/>
                  </a:cubicBezTo>
                  <a:cubicBezTo>
                    <a:pt x="113020" y="47331"/>
                    <a:pt x="113020" y="47331"/>
                    <a:pt x="113020" y="47331"/>
                  </a:cubicBezTo>
                  <a:cubicBezTo>
                    <a:pt x="112916" y="47053"/>
                    <a:pt x="112916" y="47053"/>
                    <a:pt x="112916" y="47053"/>
                  </a:cubicBezTo>
                  <a:cubicBezTo>
                    <a:pt x="113020" y="47053"/>
                    <a:pt x="113020" y="47053"/>
                    <a:pt x="113020" y="47053"/>
                  </a:cubicBezTo>
                  <a:cubicBezTo>
                    <a:pt x="113229" y="47331"/>
                    <a:pt x="113229" y="47331"/>
                    <a:pt x="113229" y="47331"/>
                  </a:cubicBezTo>
                  <a:cubicBezTo>
                    <a:pt x="113645" y="47888"/>
                    <a:pt x="113645" y="47888"/>
                    <a:pt x="113645" y="47888"/>
                  </a:cubicBezTo>
                  <a:cubicBezTo>
                    <a:pt x="113958" y="47888"/>
                    <a:pt x="113958" y="47888"/>
                    <a:pt x="113958" y="47888"/>
                  </a:cubicBezTo>
                  <a:cubicBezTo>
                    <a:pt x="114687" y="48167"/>
                    <a:pt x="114687" y="48167"/>
                    <a:pt x="114687" y="48167"/>
                  </a:cubicBezTo>
                  <a:cubicBezTo>
                    <a:pt x="115416" y="48723"/>
                    <a:pt x="115416" y="48723"/>
                    <a:pt x="115416" y="48723"/>
                  </a:cubicBezTo>
                  <a:cubicBezTo>
                    <a:pt x="115104" y="48167"/>
                    <a:pt x="115104" y="48167"/>
                    <a:pt x="115104" y="48167"/>
                  </a:cubicBezTo>
                  <a:cubicBezTo>
                    <a:pt x="115312" y="47888"/>
                    <a:pt x="115312" y="47888"/>
                    <a:pt x="115312" y="47888"/>
                  </a:cubicBezTo>
                  <a:cubicBezTo>
                    <a:pt x="115312" y="47053"/>
                    <a:pt x="115312" y="47053"/>
                    <a:pt x="115312" y="47053"/>
                  </a:cubicBezTo>
                  <a:cubicBezTo>
                    <a:pt x="114791" y="46774"/>
                    <a:pt x="114791" y="46774"/>
                    <a:pt x="114791" y="46774"/>
                  </a:cubicBezTo>
                  <a:cubicBezTo>
                    <a:pt x="114479" y="46218"/>
                    <a:pt x="114479" y="46218"/>
                    <a:pt x="114479" y="46218"/>
                  </a:cubicBezTo>
                  <a:cubicBezTo>
                    <a:pt x="114375" y="45939"/>
                    <a:pt x="114375" y="45939"/>
                    <a:pt x="114375" y="45939"/>
                  </a:cubicBezTo>
                  <a:cubicBezTo>
                    <a:pt x="114062" y="45382"/>
                    <a:pt x="114062" y="45382"/>
                    <a:pt x="114062" y="45382"/>
                  </a:cubicBezTo>
                  <a:cubicBezTo>
                    <a:pt x="113437" y="45104"/>
                    <a:pt x="113437" y="45104"/>
                    <a:pt x="113437" y="45104"/>
                  </a:cubicBezTo>
                  <a:cubicBezTo>
                    <a:pt x="113645" y="45104"/>
                    <a:pt x="113645" y="45104"/>
                    <a:pt x="113645" y="45104"/>
                  </a:cubicBezTo>
                  <a:cubicBezTo>
                    <a:pt x="113229" y="44547"/>
                    <a:pt x="113229" y="44547"/>
                    <a:pt x="113229" y="44547"/>
                  </a:cubicBezTo>
                  <a:cubicBezTo>
                    <a:pt x="113020" y="44547"/>
                    <a:pt x="113020" y="44547"/>
                    <a:pt x="113020" y="44547"/>
                  </a:cubicBezTo>
                  <a:cubicBezTo>
                    <a:pt x="112916" y="44547"/>
                    <a:pt x="112916" y="44547"/>
                    <a:pt x="112916" y="44547"/>
                  </a:cubicBezTo>
                  <a:cubicBezTo>
                    <a:pt x="112708" y="44269"/>
                    <a:pt x="112708" y="44269"/>
                    <a:pt x="112708" y="44269"/>
                  </a:cubicBezTo>
                  <a:cubicBezTo>
                    <a:pt x="112916" y="44269"/>
                    <a:pt x="112916" y="44269"/>
                    <a:pt x="112916" y="44269"/>
                  </a:cubicBezTo>
                  <a:cubicBezTo>
                    <a:pt x="112708" y="43990"/>
                    <a:pt x="112708" y="43990"/>
                    <a:pt x="112708" y="43990"/>
                  </a:cubicBezTo>
                  <a:cubicBezTo>
                    <a:pt x="112291" y="43155"/>
                    <a:pt x="112291" y="43155"/>
                    <a:pt x="112291" y="43155"/>
                  </a:cubicBezTo>
                  <a:cubicBezTo>
                    <a:pt x="111979" y="43155"/>
                    <a:pt x="111979" y="43155"/>
                    <a:pt x="111979" y="43155"/>
                  </a:cubicBezTo>
                  <a:cubicBezTo>
                    <a:pt x="111875" y="42598"/>
                    <a:pt x="111875" y="42598"/>
                    <a:pt x="111875" y="42598"/>
                  </a:cubicBezTo>
                  <a:cubicBezTo>
                    <a:pt x="111979" y="42598"/>
                    <a:pt x="111979" y="42598"/>
                    <a:pt x="111979" y="42598"/>
                  </a:cubicBezTo>
                  <a:cubicBezTo>
                    <a:pt x="111250" y="41763"/>
                    <a:pt x="111250" y="41763"/>
                    <a:pt x="111250" y="41763"/>
                  </a:cubicBezTo>
                  <a:cubicBezTo>
                    <a:pt x="111354" y="42320"/>
                    <a:pt x="111354" y="42320"/>
                    <a:pt x="111354" y="42320"/>
                  </a:cubicBezTo>
                  <a:cubicBezTo>
                    <a:pt x="110625" y="41763"/>
                    <a:pt x="110625" y="41763"/>
                    <a:pt x="110625" y="41763"/>
                  </a:cubicBezTo>
                  <a:cubicBezTo>
                    <a:pt x="110208" y="41484"/>
                    <a:pt x="110208" y="41484"/>
                    <a:pt x="110208" y="41484"/>
                  </a:cubicBezTo>
                  <a:cubicBezTo>
                    <a:pt x="110000" y="41206"/>
                    <a:pt x="110000" y="41206"/>
                    <a:pt x="110000" y="41206"/>
                  </a:cubicBezTo>
                  <a:cubicBezTo>
                    <a:pt x="109791" y="40371"/>
                    <a:pt x="109791" y="40371"/>
                    <a:pt x="109791" y="40371"/>
                  </a:cubicBezTo>
                  <a:cubicBezTo>
                    <a:pt x="110000" y="40649"/>
                    <a:pt x="110000" y="40649"/>
                    <a:pt x="110000" y="40649"/>
                  </a:cubicBezTo>
                  <a:cubicBezTo>
                    <a:pt x="110312" y="40649"/>
                    <a:pt x="110312" y="40649"/>
                    <a:pt x="110312" y="40649"/>
                  </a:cubicBezTo>
                  <a:cubicBezTo>
                    <a:pt x="111041" y="40649"/>
                    <a:pt x="111041" y="40649"/>
                    <a:pt x="111041" y="40649"/>
                  </a:cubicBezTo>
                  <a:cubicBezTo>
                    <a:pt x="111041" y="41206"/>
                    <a:pt x="111041" y="41206"/>
                    <a:pt x="111041" y="41206"/>
                  </a:cubicBezTo>
                  <a:cubicBezTo>
                    <a:pt x="111562" y="40371"/>
                    <a:pt x="111562" y="40371"/>
                    <a:pt x="111562" y="40371"/>
                  </a:cubicBezTo>
                  <a:cubicBezTo>
                    <a:pt x="111562" y="39535"/>
                    <a:pt x="111562" y="39535"/>
                    <a:pt x="111562" y="39535"/>
                  </a:cubicBezTo>
                  <a:cubicBezTo>
                    <a:pt x="111666" y="39535"/>
                    <a:pt x="111666" y="39535"/>
                    <a:pt x="111666" y="39535"/>
                  </a:cubicBezTo>
                  <a:cubicBezTo>
                    <a:pt x="111875" y="38979"/>
                    <a:pt x="111875" y="38979"/>
                    <a:pt x="111875" y="38979"/>
                  </a:cubicBezTo>
                  <a:cubicBezTo>
                    <a:pt x="111875" y="38700"/>
                    <a:pt x="111875" y="38700"/>
                    <a:pt x="111875" y="38700"/>
                  </a:cubicBezTo>
                  <a:cubicBezTo>
                    <a:pt x="111562" y="38422"/>
                    <a:pt x="111562" y="38422"/>
                    <a:pt x="111562" y="38422"/>
                  </a:cubicBezTo>
                  <a:cubicBezTo>
                    <a:pt x="111354" y="38422"/>
                    <a:pt x="111354" y="38422"/>
                    <a:pt x="111354" y="38422"/>
                  </a:cubicBezTo>
                  <a:cubicBezTo>
                    <a:pt x="111562" y="37865"/>
                    <a:pt x="111562" y="37865"/>
                    <a:pt x="111562" y="37865"/>
                  </a:cubicBezTo>
                  <a:cubicBezTo>
                    <a:pt x="111354" y="37587"/>
                    <a:pt x="111354" y="37587"/>
                    <a:pt x="111354" y="37587"/>
                  </a:cubicBezTo>
                  <a:cubicBezTo>
                    <a:pt x="111041" y="37030"/>
                    <a:pt x="111041" y="37030"/>
                    <a:pt x="111041" y="37030"/>
                  </a:cubicBezTo>
                  <a:cubicBezTo>
                    <a:pt x="110625" y="37030"/>
                    <a:pt x="110625" y="37030"/>
                    <a:pt x="110625" y="37030"/>
                  </a:cubicBezTo>
                  <a:cubicBezTo>
                    <a:pt x="110312" y="36194"/>
                    <a:pt x="110312" y="36194"/>
                    <a:pt x="110312" y="36194"/>
                  </a:cubicBezTo>
                  <a:cubicBezTo>
                    <a:pt x="110208" y="35916"/>
                    <a:pt x="110208" y="35916"/>
                    <a:pt x="110208" y="35916"/>
                  </a:cubicBezTo>
                  <a:cubicBezTo>
                    <a:pt x="110520" y="35359"/>
                    <a:pt x="110520" y="35359"/>
                    <a:pt x="110520" y="35359"/>
                  </a:cubicBezTo>
                  <a:cubicBezTo>
                    <a:pt x="110833" y="35359"/>
                    <a:pt x="110833" y="35359"/>
                    <a:pt x="110833" y="35359"/>
                  </a:cubicBezTo>
                  <a:cubicBezTo>
                    <a:pt x="110833" y="35081"/>
                    <a:pt x="110833" y="35081"/>
                    <a:pt x="110833" y="35081"/>
                  </a:cubicBezTo>
                  <a:cubicBezTo>
                    <a:pt x="110937" y="35081"/>
                    <a:pt x="110937" y="35081"/>
                    <a:pt x="110937" y="35081"/>
                  </a:cubicBezTo>
                  <a:cubicBezTo>
                    <a:pt x="111041" y="35359"/>
                    <a:pt x="111041" y="35359"/>
                    <a:pt x="111041" y="35359"/>
                  </a:cubicBezTo>
                  <a:cubicBezTo>
                    <a:pt x="111041" y="35916"/>
                    <a:pt x="111041" y="35916"/>
                    <a:pt x="111041" y="35916"/>
                  </a:cubicBezTo>
                  <a:cubicBezTo>
                    <a:pt x="111041" y="36194"/>
                    <a:pt x="111041" y="36194"/>
                    <a:pt x="111041" y="36194"/>
                  </a:cubicBezTo>
                  <a:cubicBezTo>
                    <a:pt x="111875" y="37030"/>
                    <a:pt x="111875" y="37030"/>
                    <a:pt x="111875" y="37030"/>
                  </a:cubicBezTo>
                  <a:cubicBezTo>
                    <a:pt x="112187" y="37587"/>
                    <a:pt x="112187" y="37587"/>
                    <a:pt x="112187" y="37587"/>
                  </a:cubicBezTo>
                  <a:cubicBezTo>
                    <a:pt x="112395" y="37865"/>
                    <a:pt x="112395" y="37865"/>
                    <a:pt x="112395" y="37865"/>
                  </a:cubicBezTo>
                  <a:cubicBezTo>
                    <a:pt x="112916" y="37865"/>
                    <a:pt x="112916" y="37865"/>
                    <a:pt x="112916" y="37865"/>
                  </a:cubicBezTo>
                  <a:cubicBezTo>
                    <a:pt x="113333" y="37865"/>
                    <a:pt x="113333" y="37865"/>
                    <a:pt x="113333" y="37865"/>
                  </a:cubicBezTo>
                  <a:cubicBezTo>
                    <a:pt x="113645" y="37587"/>
                    <a:pt x="113645" y="37587"/>
                    <a:pt x="113645" y="37587"/>
                  </a:cubicBezTo>
                  <a:cubicBezTo>
                    <a:pt x="113958" y="37587"/>
                    <a:pt x="113958" y="37587"/>
                    <a:pt x="113958" y="37587"/>
                  </a:cubicBezTo>
                  <a:cubicBezTo>
                    <a:pt x="114791" y="38422"/>
                    <a:pt x="114791" y="38422"/>
                    <a:pt x="114791" y="38422"/>
                  </a:cubicBezTo>
                  <a:cubicBezTo>
                    <a:pt x="115729" y="38979"/>
                    <a:pt x="115729" y="38979"/>
                    <a:pt x="115729" y="38979"/>
                  </a:cubicBezTo>
                  <a:cubicBezTo>
                    <a:pt x="116458" y="39814"/>
                    <a:pt x="116458" y="39814"/>
                    <a:pt x="116458" y="39814"/>
                  </a:cubicBezTo>
                  <a:cubicBezTo>
                    <a:pt x="116770" y="40371"/>
                    <a:pt x="116770" y="40371"/>
                    <a:pt x="116770" y="40371"/>
                  </a:cubicBezTo>
                  <a:cubicBezTo>
                    <a:pt x="116875" y="40371"/>
                    <a:pt x="116875" y="40371"/>
                    <a:pt x="116875" y="40371"/>
                  </a:cubicBezTo>
                  <a:cubicBezTo>
                    <a:pt x="116770" y="39814"/>
                    <a:pt x="116770" y="39814"/>
                    <a:pt x="116770" y="39814"/>
                  </a:cubicBezTo>
                  <a:cubicBezTo>
                    <a:pt x="117500" y="40649"/>
                    <a:pt x="117500" y="40649"/>
                    <a:pt x="117500" y="40649"/>
                  </a:cubicBezTo>
                  <a:cubicBezTo>
                    <a:pt x="118437" y="41206"/>
                    <a:pt x="118437" y="41206"/>
                    <a:pt x="118437" y="41206"/>
                  </a:cubicBezTo>
                  <a:cubicBezTo>
                    <a:pt x="118958" y="41484"/>
                    <a:pt x="118958" y="41484"/>
                    <a:pt x="118958" y="41484"/>
                  </a:cubicBezTo>
                  <a:cubicBezTo>
                    <a:pt x="118750" y="40649"/>
                    <a:pt x="118750" y="40649"/>
                    <a:pt x="118750" y="40649"/>
                  </a:cubicBezTo>
                  <a:cubicBezTo>
                    <a:pt x="118958" y="41206"/>
                    <a:pt x="118958" y="41206"/>
                    <a:pt x="118958" y="41206"/>
                  </a:cubicBezTo>
                  <a:cubicBezTo>
                    <a:pt x="119270" y="41484"/>
                    <a:pt x="119270" y="41484"/>
                    <a:pt x="119270" y="41484"/>
                  </a:cubicBezTo>
                  <a:cubicBezTo>
                    <a:pt x="119479" y="41763"/>
                    <a:pt x="119479" y="41763"/>
                    <a:pt x="119479" y="41763"/>
                  </a:cubicBezTo>
                  <a:cubicBezTo>
                    <a:pt x="119791" y="41763"/>
                    <a:pt x="119791" y="41763"/>
                    <a:pt x="119791" y="41763"/>
                  </a:cubicBezTo>
                  <a:cubicBezTo>
                    <a:pt x="119583" y="41484"/>
                    <a:pt x="119583" y="41484"/>
                    <a:pt x="119583" y="41484"/>
                  </a:cubicBezTo>
                  <a:cubicBezTo>
                    <a:pt x="119479" y="41484"/>
                    <a:pt x="119479" y="41484"/>
                    <a:pt x="119479" y="41484"/>
                  </a:cubicBezTo>
                  <a:cubicBezTo>
                    <a:pt x="119583" y="41206"/>
                    <a:pt x="119583" y="41206"/>
                    <a:pt x="119583" y="41206"/>
                  </a:cubicBezTo>
                  <a:lnTo>
                    <a:pt x="119791" y="41484"/>
                  </a:lnTo>
                  <a:close/>
                  <a:moveTo>
                    <a:pt x="3645" y="37865"/>
                  </a:moveTo>
                  <a:cubicBezTo>
                    <a:pt x="3645" y="37587"/>
                    <a:pt x="3645" y="37308"/>
                    <a:pt x="3541" y="37030"/>
                  </a:cubicBezTo>
                  <a:cubicBezTo>
                    <a:pt x="3645" y="37308"/>
                    <a:pt x="3645" y="37587"/>
                    <a:pt x="3645" y="37865"/>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33" name="Shape 933"/>
            <p:cNvSpPr/>
            <p:nvPr/>
          </p:nvSpPr>
          <p:spPr>
            <a:xfrm>
              <a:off x="5961062" y="2438503"/>
              <a:ext cx="522286" cy="303213"/>
            </a:xfrm>
            <a:custGeom>
              <a:avLst/>
              <a:gdLst/>
              <a:ahLst/>
              <a:cxnLst/>
              <a:rect l="0" t="0" r="0" b="0"/>
              <a:pathLst>
                <a:path w="120000" h="120000" extrusionOk="0">
                  <a:moveTo>
                    <a:pt x="101123" y="50322"/>
                  </a:moveTo>
                  <a:lnTo>
                    <a:pt x="100224" y="50322"/>
                  </a:lnTo>
                  <a:lnTo>
                    <a:pt x="99325" y="50322"/>
                  </a:lnTo>
                  <a:lnTo>
                    <a:pt x="98426" y="51096"/>
                  </a:lnTo>
                  <a:lnTo>
                    <a:pt x="98426" y="51870"/>
                  </a:lnTo>
                  <a:lnTo>
                    <a:pt x="96629" y="54193"/>
                  </a:lnTo>
                  <a:lnTo>
                    <a:pt x="94382" y="57290"/>
                  </a:lnTo>
                  <a:lnTo>
                    <a:pt x="92584" y="58064"/>
                  </a:lnTo>
                  <a:lnTo>
                    <a:pt x="92584" y="60387"/>
                  </a:lnTo>
                  <a:lnTo>
                    <a:pt x="92584" y="61161"/>
                  </a:lnTo>
                  <a:lnTo>
                    <a:pt x="90786" y="62709"/>
                  </a:lnTo>
                  <a:lnTo>
                    <a:pt x="89438" y="65806"/>
                  </a:lnTo>
                  <a:lnTo>
                    <a:pt x="89438" y="67354"/>
                  </a:lnTo>
                  <a:lnTo>
                    <a:pt x="90786" y="70451"/>
                  </a:lnTo>
                  <a:lnTo>
                    <a:pt x="87640" y="68903"/>
                  </a:lnTo>
                  <a:lnTo>
                    <a:pt x="87191" y="67354"/>
                  </a:lnTo>
                  <a:lnTo>
                    <a:pt x="86741" y="65806"/>
                  </a:lnTo>
                  <a:lnTo>
                    <a:pt x="86741" y="62709"/>
                  </a:lnTo>
                  <a:lnTo>
                    <a:pt x="84943" y="61161"/>
                  </a:lnTo>
                  <a:lnTo>
                    <a:pt x="80449" y="62709"/>
                  </a:lnTo>
                  <a:lnTo>
                    <a:pt x="79550" y="62709"/>
                  </a:lnTo>
                  <a:lnTo>
                    <a:pt x="77752" y="62709"/>
                  </a:lnTo>
                  <a:lnTo>
                    <a:pt x="75955" y="61161"/>
                  </a:lnTo>
                  <a:lnTo>
                    <a:pt x="74606" y="51870"/>
                  </a:lnTo>
                  <a:lnTo>
                    <a:pt x="73258" y="51096"/>
                  </a:lnTo>
                  <a:lnTo>
                    <a:pt x="72808" y="51096"/>
                  </a:lnTo>
                  <a:lnTo>
                    <a:pt x="71011" y="50322"/>
                  </a:lnTo>
                  <a:lnTo>
                    <a:pt x="70112" y="48000"/>
                  </a:lnTo>
                  <a:lnTo>
                    <a:pt x="69213" y="44129"/>
                  </a:lnTo>
                  <a:lnTo>
                    <a:pt x="69213" y="36387"/>
                  </a:lnTo>
                  <a:lnTo>
                    <a:pt x="67415" y="37935"/>
                  </a:lnTo>
                  <a:lnTo>
                    <a:pt x="66966" y="36387"/>
                  </a:lnTo>
                  <a:lnTo>
                    <a:pt x="65168" y="34064"/>
                  </a:lnTo>
                  <a:lnTo>
                    <a:pt x="63820" y="31741"/>
                  </a:lnTo>
                  <a:lnTo>
                    <a:pt x="62921" y="29419"/>
                  </a:lnTo>
                  <a:lnTo>
                    <a:pt x="61573" y="28645"/>
                  </a:lnTo>
                  <a:lnTo>
                    <a:pt x="59775" y="26322"/>
                  </a:lnTo>
                  <a:lnTo>
                    <a:pt x="59325" y="27870"/>
                  </a:lnTo>
                  <a:lnTo>
                    <a:pt x="57528" y="28645"/>
                  </a:lnTo>
                  <a:lnTo>
                    <a:pt x="54831" y="28645"/>
                  </a:lnTo>
                  <a:lnTo>
                    <a:pt x="52134" y="28645"/>
                  </a:lnTo>
                  <a:lnTo>
                    <a:pt x="47640" y="27870"/>
                  </a:lnTo>
                  <a:lnTo>
                    <a:pt x="45393" y="28645"/>
                  </a:lnTo>
                  <a:lnTo>
                    <a:pt x="43595" y="28645"/>
                  </a:lnTo>
                  <a:lnTo>
                    <a:pt x="41797" y="28645"/>
                  </a:lnTo>
                  <a:lnTo>
                    <a:pt x="40000" y="28645"/>
                  </a:lnTo>
                  <a:lnTo>
                    <a:pt x="39550" y="26322"/>
                  </a:lnTo>
                  <a:lnTo>
                    <a:pt x="38202" y="26322"/>
                  </a:lnTo>
                  <a:lnTo>
                    <a:pt x="33707" y="17032"/>
                  </a:lnTo>
                  <a:lnTo>
                    <a:pt x="30561" y="15483"/>
                  </a:lnTo>
                  <a:lnTo>
                    <a:pt x="30112" y="13935"/>
                  </a:lnTo>
                  <a:lnTo>
                    <a:pt x="30112" y="18580"/>
                  </a:lnTo>
                  <a:lnTo>
                    <a:pt x="27415" y="21677"/>
                  </a:lnTo>
                  <a:lnTo>
                    <a:pt x="25617" y="21677"/>
                  </a:lnTo>
                  <a:lnTo>
                    <a:pt x="23370" y="21677"/>
                  </a:lnTo>
                  <a:lnTo>
                    <a:pt x="22022" y="23225"/>
                  </a:lnTo>
                  <a:lnTo>
                    <a:pt x="21573" y="21677"/>
                  </a:lnTo>
                  <a:lnTo>
                    <a:pt x="21573" y="20129"/>
                  </a:lnTo>
                  <a:lnTo>
                    <a:pt x="20224" y="18580"/>
                  </a:lnTo>
                  <a:lnTo>
                    <a:pt x="17528" y="18580"/>
                  </a:lnTo>
                  <a:lnTo>
                    <a:pt x="16179" y="18580"/>
                  </a:lnTo>
                  <a:lnTo>
                    <a:pt x="15730" y="17032"/>
                  </a:lnTo>
                  <a:lnTo>
                    <a:pt x="15730" y="13161"/>
                  </a:lnTo>
                  <a:lnTo>
                    <a:pt x="14382" y="10064"/>
                  </a:lnTo>
                  <a:lnTo>
                    <a:pt x="14382" y="6193"/>
                  </a:lnTo>
                  <a:lnTo>
                    <a:pt x="15730" y="3096"/>
                  </a:lnTo>
                  <a:lnTo>
                    <a:pt x="15730" y="0"/>
                  </a:lnTo>
                  <a:lnTo>
                    <a:pt x="14382" y="774"/>
                  </a:lnTo>
                  <a:lnTo>
                    <a:pt x="0" y="7741"/>
                  </a:lnTo>
                  <a:lnTo>
                    <a:pt x="5842" y="60387"/>
                  </a:lnTo>
                  <a:lnTo>
                    <a:pt x="6741" y="60387"/>
                  </a:lnTo>
                  <a:lnTo>
                    <a:pt x="8539" y="60387"/>
                  </a:lnTo>
                  <a:lnTo>
                    <a:pt x="10786" y="60387"/>
                  </a:lnTo>
                  <a:lnTo>
                    <a:pt x="12584" y="60387"/>
                  </a:lnTo>
                  <a:lnTo>
                    <a:pt x="13932" y="60387"/>
                  </a:lnTo>
                  <a:lnTo>
                    <a:pt x="12584" y="58064"/>
                  </a:lnTo>
                  <a:lnTo>
                    <a:pt x="12134" y="54193"/>
                  </a:lnTo>
                  <a:lnTo>
                    <a:pt x="12134" y="51870"/>
                  </a:lnTo>
                  <a:lnTo>
                    <a:pt x="13932" y="48000"/>
                  </a:lnTo>
                  <a:lnTo>
                    <a:pt x="14382" y="48000"/>
                  </a:lnTo>
                  <a:lnTo>
                    <a:pt x="15730" y="48000"/>
                  </a:lnTo>
                  <a:lnTo>
                    <a:pt x="16179" y="47225"/>
                  </a:lnTo>
                  <a:lnTo>
                    <a:pt x="17528" y="44903"/>
                  </a:lnTo>
                  <a:lnTo>
                    <a:pt x="17528" y="44129"/>
                  </a:lnTo>
                  <a:lnTo>
                    <a:pt x="18426" y="44129"/>
                  </a:lnTo>
                  <a:lnTo>
                    <a:pt x="17977" y="41806"/>
                  </a:lnTo>
                  <a:lnTo>
                    <a:pt x="18426" y="41806"/>
                  </a:lnTo>
                  <a:lnTo>
                    <a:pt x="19775" y="41032"/>
                  </a:lnTo>
                  <a:lnTo>
                    <a:pt x="20224" y="41032"/>
                  </a:lnTo>
                  <a:lnTo>
                    <a:pt x="21573" y="41032"/>
                  </a:lnTo>
                  <a:lnTo>
                    <a:pt x="22022" y="41806"/>
                  </a:lnTo>
                  <a:lnTo>
                    <a:pt x="23370" y="41806"/>
                  </a:lnTo>
                  <a:lnTo>
                    <a:pt x="24719" y="44129"/>
                  </a:lnTo>
                  <a:lnTo>
                    <a:pt x="25617" y="44903"/>
                  </a:lnTo>
                  <a:lnTo>
                    <a:pt x="26516" y="47225"/>
                  </a:lnTo>
                  <a:lnTo>
                    <a:pt x="29213" y="47225"/>
                  </a:lnTo>
                  <a:lnTo>
                    <a:pt x="30561" y="47225"/>
                  </a:lnTo>
                  <a:lnTo>
                    <a:pt x="30561" y="50322"/>
                  </a:lnTo>
                  <a:lnTo>
                    <a:pt x="30561" y="51096"/>
                  </a:lnTo>
                  <a:lnTo>
                    <a:pt x="31910" y="51096"/>
                  </a:lnTo>
                  <a:lnTo>
                    <a:pt x="32359" y="54193"/>
                  </a:lnTo>
                  <a:lnTo>
                    <a:pt x="32359" y="57290"/>
                  </a:lnTo>
                  <a:lnTo>
                    <a:pt x="33707" y="60387"/>
                  </a:lnTo>
                  <a:lnTo>
                    <a:pt x="34157" y="60387"/>
                  </a:lnTo>
                  <a:lnTo>
                    <a:pt x="37752" y="61161"/>
                  </a:lnTo>
                  <a:lnTo>
                    <a:pt x="40000" y="61161"/>
                  </a:lnTo>
                  <a:lnTo>
                    <a:pt x="41348" y="61161"/>
                  </a:lnTo>
                  <a:lnTo>
                    <a:pt x="41797" y="60387"/>
                  </a:lnTo>
                  <a:lnTo>
                    <a:pt x="43595" y="61161"/>
                  </a:lnTo>
                  <a:lnTo>
                    <a:pt x="45393" y="62709"/>
                  </a:lnTo>
                  <a:lnTo>
                    <a:pt x="47191" y="67354"/>
                  </a:lnTo>
                  <a:lnTo>
                    <a:pt x="50337" y="78193"/>
                  </a:lnTo>
                  <a:lnTo>
                    <a:pt x="52134" y="78967"/>
                  </a:lnTo>
                  <a:lnTo>
                    <a:pt x="53932" y="82064"/>
                  </a:lnTo>
                  <a:lnTo>
                    <a:pt x="57528" y="85161"/>
                  </a:lnTo>
                  <a:lnTo>
                    <a:pt x="61573" y="89032"/>
                  </a:lnTo>
                  <a:lnTo>
                    <a:pt x="63820" y="92129"/>
                  </a:lnTo>
                  <a:lnTo>
                    <a:pt x="67415" y="95225"/>
                  </a:lnTo>
                  <a:lnTo>
                    <a:pt x="71011" y="98322"/>
                  </a:lnTo>
                  <a:lnTo>
                    <a:pt x="73258" y="101419"/>
                  </a:lnTo>
                  <a:lnTo>
                    <a:pt x="75056" y="102193"/>
                  </a:lnTo>
                  <a:lnTo>
                    <a:pt x="76853" y="102193"/>
                  </a:lnTo>
                  <a:lnTo>
                    <a:pt x="77752" y="102193"/>
                  </a:lnTo>
                  <a:lnTo>
                    <a:pt x="79550" y="104516"/>
                  </a:lnTo>
                  <a:lnTo>
                    <a:pt x="81797" y="105290"/>
                  </a:lnTo>
                  <a:lnTo>
                    <a:pt x="81797" y="106838"/>
                  </a:lnTo>
                  <a:lnTo>
                    <a:pt x="81797" y="109935"/>
                  </a:lnTo>
                  <a:lnTo>
                    <a:pt x="81797" y="113032"/>
                  </a:lnTo>
                  <a:lnTo>
                    <a:pt x="83146" y="114580"/>
                  </a:lnTo>
                  <a:lnTo>
                    <a:pt x="85393" y="114580"/>
                  </a:lnTo>
                  <a:lnTo>
                    <a:pt x="87191" y="116129"/>
                  </a:lnTo>
                  <a:lnTo>
                    <a:pt x="87640" y="116903"/>
                  </a:lnTo>
                  <a:lnTo>
                    <a:pt x="88988" y="116903"/>
                  </a:lnTo>
                  <a:lnTo>
                    <a:pt x="90786" y="116903"/>
                  </a:lnTo>
                  <a:lnTo>
                    <a:pt x="92584" y="120000"/>
                  </a:lnTo>
                  <a:lnTo>
                    <a:pt x="93033" y="120000"/>
                  </a:lnTo>
                  <a:lnTo>
                    <a:pt x="91235" y="116129"/>
                  </a:lnTo>
                  <a:lnTo>
                    <a:pt x="91235" y="114580"/>
                  </a:lnTo>
                  <a:lnTo>
                    <a:pt x="91235" y="113032"/>
                  </a:lnTo>
                  <a:lnTo>
                    <a:pt x="91235" y="111483"/>
                  </a:lnTo>
                  <a:lnTo>
                    <a:pt x="93033" y="106838"/>
                  </a:lnTo>
                  <a:lnTo>
                    <a:pt x="93033" y="105290"/>
                  </a:lnTo>
                  <a:lnTo>
                    <a:pt x="93033" y="104516"/>
                  </a:lnTo>
                  <a:lnTo>
                    <a:pt x="92584" y="101419"/>
                  </a:lnTo>
                  <a:lnTo>
                    <a:pt x="91235" y="99096"/>
                  </a:lnTo>
                  <a:lnTo>
                    <a:pt x="91235" y="96000"/>
                  </a:lnTo>
                  <a:lnTo>
                    <a:pt x="90786" y="94451"/>
                  </a:lnTo>
                  <a:lnTo>
                    <a:pt x="89438" y="92129"/>
                  </a:lnTo>
                  <a:lnTo>
                    <a:pt x="87640" y="92129"/>
                  </a:lnTo>
                  <a:lnTo>
                    <a:pt x="87191" y="91354"/>
                  </a:lnTo>
                  <a:lnTo>
                    <a:pt x="86741" y="89032"/>
                  </a:lnTo>
                  <a:lnTo>
                    <a:pt x="84943" y="88258"/>
                  </a:lnTo>
                  <a:lnTo>
                    <a:pt x="85393" y="85161"/>
                  </a:lnTo>
                  <a:lnTo>
                    <a:pt x="85393" y="84387"/>
                  </a:lnTo>
                  <a:lnTo>
                    <a:pt x="86741" y="84387"/>
                  </a:lnTo>
                  <a:lnTo>
                    <a:pt x="91235" y="85161"/>
                  </a:lnTo>
                  <a:lnTo>
                    <a:pt x="92584" y="84387"/>
                  </a:lnTo>
                  <a:lnTo>
                    <a:pt x="92584" y="82064"/>
                  </a:lnTo>
                  <a:lnTo>
                    <a:pt x="92584" y="81290"/>
                  </a:lnTo>
                  <a:lnTo>
                    <a:pt x="93033" y="78967"/>
                  </a:lnTo>
                  <a:lnTo>
                    <a:pt x="94382" y="78967"/>
                  </a:lnTo>
                  <a:lnTo>
                    <a:pt x="93033" y="78193"/>
                  </a:lnTo>
                  <a:lnTo>
                    <a:pt x="94382" y="78193"/>
                  </a:lnTo>
                  <a:lnTo>
                    <a:pt x="93033" y="75870"/>
                  </a:lnTo>
                  <a:lnTo>
                    <a:pt x="92584" y="75870"/>
                  </a:lnTo>
                  <a:lnTo>
                    <a:pt x="91235" y="75870"/>
                  </a:lnTo>
                  <a:lnTo>
                    <a:pt x="92584" y="75096"/>
                  </a:lnTo>
                  <a:lnTo>
                    <a:pt x="93033" y="75096"/>
                  </a:lnTo>
                  <a:lnTo>
                    <a:pt x="94382" y="75096"/>
                  </a:lnTo>
                  <a:lnTo>
                    <a:pt x="95730" y="75096"/>
                  </a:lnTo>
                  <a:lnTo>
                    <a:pt x="95730" y="72774"/>
                  </a:lnTo>
                  <a:lnTo>
                    <a:pt x="94831" y="70451"/>
                  </a:lnTo>
                  <a:lnTo>
                    <a:pt x="94831" y="68903"/>
                  </a:lnTo>
                  <a:lnTo>
                    <a:pt x="95730" y="67354"/>
                  </a:lnTo>
                  <a:lnTo>
                    <a:pt x="96629" y="67354"/>
                  </a:lnTo>
                  <a:lnTo>
                    <a:pt x="98426" y="68903"/>
                  </a:lnTo>
                  <a:lnTo>
                    <a:pt x="100224" y="67354"/>
                  </a:lnTo>
                  <a:lnTo>
                    <a:pt x="101573" y="64258"/>
                  </a:lnTo>
                  <a:lnTo>
                    <a:pt x="103370" y="67354"/>
                  </a:lnTo>
                  <a:lnTo>
                    <a:pt x="104719" y="68903"/>
                  </a:lnTo>
                  <a:lnTo>
                    <a:pt x="103370" y="70451"/>
                  </a:lnTo>
                  <a:lnTo>
                    <a:pt x="102921" y="72000"/>
                  </a:lnTo>
                  <a:lnTo>
                    <a:pt x="103370" y="72774"/>
                  </a:lnTo>
                  <a:lnTo>
                    <a:pt x="104719" y="75096"/>
                  </a:lnTo>
                  <a:lnTo>
                    <a:pt x="105168" y="75870"/>
                  </a:lnTo>
                  <a:lnTo>
                    <a:pt x="106966" y="75096"/>
                  </a:lnTo>
                  <a:lnTo>
                    <a:pt x="108764" y="75096"/>
                  </a:lnTo>
                  <a:lnTo>
                    <a:pt x="109213" y="75096"/>
                  </a:lnTo>
                  <a:lnTo>
                    <a:pt x="110561" y="75096"/>
                  </a:lnTo>
                  <a:lnTo>
                    <a:pt x="111011" y="75870"/>
                  </a:lnTo>
                  <a:lnTo>
                    <a:pt x="112359" y="75096"/>
                  </a:lnTo>
                  <a:lnTo>
                    <a:pt x="112359" y="75870"/>
                  </a:lnTo>
                  <a:lnTo>
                    <a:pt x="113258" y="75096"/>
                  </a:lnTo>
                  <a:lnTo>
                    <a:pt x="113258" y="72774"/>
                  </a:lnTo>
                  <a:lnTo>
                    <a:pt x="114606" y="72774"/>
                  </a:lnTo>
                  <a:lnTo>
                    <a:pt x="116404" y="72774"/>
                  </a:lnTo>
                  <a:lnTo>
                    <a:pt x="115056" y="70451"/>
                  </a:lnTo>
                  <a:lnTo>
                    <a:pt x="116853" y="70451"/>
                  </a:lnTo>
                  <a:lnTo>
                    <a:pt x="118651" y="68903"/>
                  </a:lnTo>
                  <a:lnTo>
                    <a:pt x="120000" y="67354"/>
                  </a:lnTo>
                  <a:lnTo>
                    <a:pt x="116853" y="65806"/>
                  </a:lnTo>
                  <a:lnTo>
                    <a:pt x="115056" y="64258"/>
                  </a:lnTo>
                  <a:lnTo>
                    <a:pt x="114606" y="64258"/>
                  </a:lnTo>
                  <a:lnTo>
                    <a:pt x="113258" y="64258"/>
                  </a:lnTo>
                  <a:lnTo>
                    <a:pt x="112808" y="62709"/>
                  </a:lnTo>
                  <a:lnTo>
                    <a:pt x="112808" y="61161"/>
                  </a:lnTo>
                  <a:lnTo>
                    <a:pt x="111011" y="60387"/>
                  </a:lnTo>
                  <a:lnTo>
                    <a:pt x="109213" y="58064"/>
                  </a:lnTo>
                  <a:lnTo>
                    <a:pt x="108764" y="57290"/>
                  </a:lnTo>
                  <a:lnTo>
                    <a:pt x="108764" y="60387"/>
                  </a:lnTo>
                  <a:lnTo>
                    <a:pt x="107415" y="60387"/>
                  </a:lnTo>
                  <a:lnTo>
                    <a:pt x="107415" y="62709"/>
                  </a:lnTo>
                  <a:lnTo>
                    <a:pt x="106966" y="61161"/>
                  </a:lnTo>
                  <a:lnTo>
                    <a:pt x="105168" y="61161"/>
                  </a:lnTo>
                  <a:lnTo>
                    <a:pt x="104719" y="61161"/>
                  </a:lnTo>
                  <a:lnTo>
                    <a:pt x="103370" y="60387"/>
                  </a:lnTo>
                  <a:lnTo>
                    <a:pt x="102921" y="58064"/>
                  </a:lnTo>
                  <a:lnTo>
                    <a:pt x="101123" y="58064"/>
                  </a:lnTo>
                  <a:lnTo>
                    <a:pt x="99325" y="57290"/>
                  </a:lnTo>
                  <a:lnTo>
                    <a:pt x="100224" y="54193"/>
                  </a:lnTo>
                  <a:lnTo>
                    <a:pt x="101573" y="51096"/>
                  </a:lnTo>
                  <a:lnTo>
                    <a:pt x="104719" y="48000"/>
                  </a:lnTo>
                  <a:lnTo>
                    <a:pt x="103370" y="47225"/>
                  </a:lnTo>
                  <a:lnTo>
                    <a:pt x="101573" y="48000"/>
                  </a:lnTo>
                  <a:lnTo>
                    <a:pt x="101123" y="5032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34" name="Shape 934"/>
            <p:cNvSpPr/>
            <p:nvPr/>
          </p:nvSpPr>
          <p:spPr>
            <a:xfrm>
              <a:off x="2986088" y="1289154"/>
              <a:ext cx="1263650" cy="661988"/>
            </a:xfrm>
            <a:custGeom>
              <a:avLst/>
              <a:gdLst/>
              <a:ahLst/>
              <a:cxnLst/>
              <a:rect l="0" t="0" r="0" b="0"/>
              <a:pathLst>
                <a:path w="120000" h="120000" extrusionOk="0">
                  <a:moveTo>
                    <a:pt x="27162" y="115384"/>
                  </a:moveTo>
                  <a:lnTo>
                    <a:pt x="27162" y="115384"/>
                  </a:lnTo>
                  <a:close/>
                  <a:moveTo>
                    <a:pt x="38511" y="104023"/>
                  </a:moveTo>
                  <a:lnTo>
                    <a:pt x="38325" y="104023"/>
                  </a:lnTo>
                  <a:lnTo>
                    <a:pt x="37767" y="104733"/>
                  </a:lnTo>
                  <a:lnTo>
                    <a:pt x="38511" y="104023"/>
                  </a:lnTo>
                  <a:close/>
                  <a:moveTo>
                    <a:pt x="26976" y="116449"/>
                  </a:moveTo>
                  <a:lnTo>
                    <a:pt x="27162" y="115384"/>
                  </a:lnTo>
                  <a:lnTo>
                    <a:pt x="26418" y="116449"/>
                  </a:lnTo>
                  <a:lnTo>
                    <a:pt x="26976" y="116449"/>
                  </a:lnTo>
                  <a:close/>
                  <a:moveTo>
                    <a:pt x="104000" y="37278"/>
                  </a:moveTo>
                  <a:lnTo>
                    <a:pt x="103813" y="37278"/>
                  </a:lnTo>
                  <a:lnTo>
                    <a:pt x="103255" y="36923"/>
                  </a:lnTo>
                  <a:lnTo>
                    <a:pt x="102697" y="35857"/>
                  </a:lnTo>
                  <a:lnTo>
                    <a:pt x="101953" y="36923"/>
                  </a:lnTo>
                  <a:lnTo>
                    <a:pt x="101581" y="38343"/>
                  </a:lnTo>
                  <a:lnTo>
                    <a:pt x="103813" y="38343"/>
                  </a:lnTo>
                  <a:lnTo>
                    <a:pt x="104558" y="38343"/>
                  </a:lnTo>
                  <a:lnTo>
                    <a:pt x="104744" y="37278"/>
                  </a:lnTo>
                  <a:lnTo>
                    <a:pt x="104558" y="37278"/>
                  </a:lnTo>
                  <a:lnTo>
                    <a:pt x="104000" y="37278"/>
                  </a:lnTo>
                  <a:close/>
                  <a:moveTo>
                    <a:pt x="92465" y="47928"/>
                  </a:moveTo>
                  <a:lnTo>
                    <a:pt x="90976" y="47573"/>
                  </a:lnTo>
                  <a:lnTo>
                    <a:pt x="89674" y="47573"/>
                  </a:lnTo>
                  <a:lnTo>
                    <a:pt x="88372" y="48994"/>
                  </a:lnTo>
                  <a:lnTo>
                    <a:pt x="89860" y="47928"/>
                  </a:lnTo>
                  <a:lnTo>
                    <a:pt x="91348" y="48994"/>
                  </a:lnTo>
                  <a:lnTo>
                    <a:pt x="92093" y="49349"/>
                  </a:lnTo>
                  <a:lnTo>
                    <a:pt x="93395" y="49349"/>
                  </a:lnTo>
                  <a:lnTo>
                    <a:pt x="93209" y="48994"/>
                  </a:lnTo>
                  <a:lnTo>
                    <a:pt x="93767" y="48994"/>
                  </a:lnTo>
                  <a:lnTo>
                    <a:pt x="92465" y="47928"/>
                  </a:lnTo>
                  <a:close/>
                  <a:moveTo>
                    <a:pt x="88372" y="50059"/>
                  </a:moveTo>
                  <a:lnTo>
                    <a:pt x="89116" y="50769"/>
                  </a:lnTo>
                  <a:lnTo>
                    <a:pt x="90604" y="51479"/>
                  </a:lnTo>
                  <a:lnTo>
                    <a:pt x="91720" y="52899"/>
                  </a:lnTo>
                  <a:lnTo>
                    <a:pt x="92465" y="52899"/>
                  </a:lnTo>
                  <a:lnTo>
                    <a:pt x="92651" y="52189"/>
                  </a:lnTo>
                  <a:lnTo>
                    <a:pt x="92093" y="51479"/>
                  </a:lnTo>
                  <a:lnTo>
                    <a:pt x="91720" y="51479"/>
                  </a:lnTo>
                  <a:lnTo>
                    <a:pt x="91720" y="50769"/>
                  </a:lnTo>
                  <a:lnTo>
                    <a:pt x="93209" y="51479"/>
                  </a:lnTo>
                  <a:lnTo>
                    <a:pt x="92651" y="50059"/>
                  </a:lnTo>
                  <a:lnTo>
                    <a:pt x="92093" y="50059"/>
                  </a:lnTo>
                  <a:lnTo>
                    <a:pt x="91720" y="50059"/>
                  </a:lnTo>
                  <a:lnTo>
                    <a:pt x="90976" y="48994"/>
                  </a:lnTo>
                  <a:lnTo>
                    <a:pt x="90232" y="48994"/>
                  </a:lnTo>
                  <a:lnTo>
                    <a:pt x="89674" y="48994"/>
                  </a:lnTo>
                  <a:lnTo>
                    <a:pt x="88372" y="48994"/>
                  </a:lnTo>
                  <a:lnTo>
                    <a:pt x="88186" y="49349"/>
                  </a:lnTo>
                  <a:lnTo>
                    <a:pt x="88372" y="50059"/>
                  </a:lnTo>
                  <a:close/>
                  <a:moveTo>
                    <a:pt x="103813" y="35857"/>
                  </a:moveTo>
                  <a:lnTo>
                    <a:pt x="103255" y="35857"/>
                  </a:lnTo>
                  <a:lnTo>
                    <a:pt x="103255" y="36923"/>
                  </a:lnTo>
                  <a:lnTo>
                    <a:pt x="104000" y="36923"/>
                  </a:lnTo>
                  <a:lnTo>
                    <a:pt x="103813" y="35857"/>
                  </a:lnTo>
                  <a:close/>
                  <a:moveTo>
                    <a:pt x="103255" y="29822"/>
                  </a:moveTo>
                  <a:lnTo>
                    <a:pt x="103069" y="29112"/>
                  </a:lnTo>
                  <a:lnTo>
                    <a:pt x="102697" y="29822"/>
                  </a:lnTo>
                  <a:lnTo>
                    <a:pt x="102697" y="30532"/>
                  </a:lnTo>
                  <a:lnTo>
                    <a:pt x="103069" y="33372"/>
                  </a:lnTo>
                  <a:lnTo>
                    <a:pt x="103069" y="31952"/>
                  </a:lnTo>
                  <a:lnTo>
                    <a:pt x="103255" y="29822"/>
                  </a:lnTo>
                  <a:close/>
                  <a:moveTo>
                    <a:pt x="18232" y="87337"/>
                  </a:moveTo>
                  <a:lnTo>
                    <a:pt x="18418" y="86627"/>
                  </a:lnTo>
                  <a:lnTo>
                    <a:pt x="17674" y="87337"/>
                  </a:lnTo>
                  <a:lnTo>
                    <a:pt x="18232" y="87337"/>
                  </a:lnTo>
                  <a:close/>
                  <a:moveTo>
                    <a:pt x="25488" y="57514"/>
                  </a:moveTo>
                  <a:lnTo>
                    <a:pt x="25488" y="57159"/>
                  </a:lnTo>
                  <a:lnTo>
                    <a:pt x="24744" y="57159"/>
                  </a:lnTo>
                  <a:lnTo>
                    <a:pt x="24372" y="58579"/>
                  </a:lnTo>
                  <a:lnTo>
                    <a:pt x="25116" y="58579"/>
                  </a:lnTo>
                  <a:lnTo>
                    <a:pt x="25488" y="57514"/>
                  </a:lnTo>
                  <a:close/>
                  <a:moveTo>
                    <a:pt x="19534" y="75976"/>
                  </a:moveTo>
                  <a:lnTo>
                    <a:pt x="19534" y="76331"/>
                  </a:lnTo>
                  <a:lnTo>
                    <a:pt x="19720" y="75976"/>
                  </a:lnTo>
                  <a:lnTo>
                    <a:pt x="19534" y="75976"/>
                  </a:lnTo>
                  <a:close/>
                  <a:moveTo>
                    <a:pt x="20465" y="64260"/>
                  </a:moveTo>
                  <a:lnTo>
                    <a:pt x="20465" y="64970"/>
                  </a:lnTo>
                  <a:lnTo>
                    <a:pt x="19720" y="65680"/>
                  </a:lnTo>
                  <a:lnTo>
                    <a:pt x="20651" y="66390"/>
                  </a:lnTo>
                  <a:lnTo>
                    <a:pt x="21395" y="66390"/>
                  </a:lnTo>
                  <a:lnTo>
                    <a:pt x="21953" y="66390"/>
                  </a:lnTo>
                  <a:lnTo>
                    <a:pt x="22139" y="66390"/>
                  </a:lnTo>
                  <a:lnTo>
                    <a:pt x="22697" y="66390"/>
                  </a:lnTo>
                  <a:lnTo>
                    <a:pt x="22883" y="67100"/>
                  </a:lnTo>
                  <a:lnTo>
                    <a:pt x="20651" y="67100"/>
                  </a:lnTo>
                  <a:lnTo>
                    <a:pt x="21209" y="67810"/>
                  </a:lnTo>
                  <a:lnTo>
                    <a:pt x="21395" y="67810"/>
                  </a:lnTo>
                  <a:lnTo>
                    <a:pt x="22139" y="67810"/>
                  </a:lnTo>
                  <a:lnTo>
                    <a:pt x="24000" y="67100"/>
                  </a:lnTo>
                  <a:lnTo>
                    <a:pt x="25488" y="67100"/>
                  </a:lnTo>
                  <a:lnTo>
                    <a:pt x="26232" y="66390"/>
                  </a:lnTo>
                  <a:lnTo>
                    <a:pt x="26418" y="65680"/>
                  </a:lnTo>
                  <a:lnTo>
                    <a:pt x="26232" y="64970"/>
                  </a:lnTo>
                  <a:lnTo>
                    <a:pt x="25860" y="64260"/>
                  </a:lnTo>
                  <a:lnTo>
                    <a:pt x="25488" y="64260"/>
                  </a:lnTo>
                  <a:lnTo>
                    <a:pt x="24372" y="63195"/>
                  </a:lnTo>
                  <a:lnTo>
                    <a:pt x="23627" y="62130"/>
                  </a:lnTo>
                  <a:lnTo>
                    <a:pt x="22697" y="62130"/>
                  </a:lnTo>
                  <a:lnTo>
                    <a:pt x="21395" y="62130"/>
                  </a:lnTo>
                  <a:lnTo>
                    <a:pt x="20651" y="63195"/>
                  </a:lnTo>
                  <a:lnTo>
                    <a:pt x="20651" y="63550"/>
                  </a:lnTo>
                  <a:lnTo>
                    <a:pt x="21209" y="63550"/>
                  </a:lnTo>
                  <a:lnTo>
                    <a:pt x="21395" y="64260"/>
                  </a:lnTo>
                  <a:lnTo>
                    <a:pt x="20651" y="64260"/>
                  </a:lnTo>
                  <a:lnTo>
                    <a:pt x="20465" y="64260"/>
                  </a:lnTo>
                  <a:close/>
                  <a:moveTo>
                    <a:pt x="28465" y="64260"/>
                  </a:moveTo>
                  <a:lnTo>
                    <a:pt x="27906" y="64970"/>
                  </a:lnTo>
                  <a:lnTo>
                    <a:pt x="27720" y="65680"/>
                  </a:lnTo>
                  <a:lnTo>
                    <a:pt x="27720" y="66390"/>
                  </a:lnTo>
                  <a:lnTo>
                    <a:pt x="27906" y="66390"/>
                  </a:lnTo>
                  <a:lnTo>
                    <a:pt x="28465" y="65680"/>
                  </a:lnTo>
                  <a:lnTo>
                    <a:pt x="28651" y="64970"/>
                  </a:lnTo>
                  <a:lnTo>
                    <a:pt x="29395" y="64970"/>
                  </a:lnTo>
                  <a:lnTo>
                    <a:pt x="28651" y="64260"/>
                  </a:lnTo>
                  <a:lnTo>
                    <a:pt x="28465" y="64260"/>
                  </a:lnTo>
                  <a:close/>
                  <a:moveTo>
                    <a:pt x="115348" y="6035"/>
                  </a:moveTo>
                  <a:lnTo>
                    <a:pt x="112930" y="6035"/>
                  </a:lnTo>
                  <a:lnTo>
                    <a:pt x="110139" y="6035"/>
                  </a:lnTo>
                  <a:lnTo>
                    <a:pt x="110325" y="7100"/>
                  </a:lnTo>
                  <a:lnTo>
                    <a:pt x="109581" y="7455"/>
                  </a:lnTo>
                  <a:lnTo>
                    <a:pt x="108651" y="8165"/>
                  </a:lnTo>
                  <a:lnTo>
                    <a:pt x="107720" y="8165"/>
                  </a:lnTo>
                  <a:lnTo>
                    <a:pt x="106418" y="7455"/>
                  </a:lnTo>
                  <a:lnTo>
                    <a:pt x="104744" y="8165"/>
                  </a:lnTo>
                  <a:lnTo>
                    <a:pt x="105302" y="7455"/>
                  </a:lnTo>
                  <a:lnTo>
                    <a:pt x="105488" y="7100"/>
                  </a:lnTo>
                  <a:lnTo>
                    <a:pt x="103069" y="8165"/>
                  </a:lnTo>
                  <a:lnTo>
                    <a:pt x="100837" y="9585"/>
                  </a:lnTo>
                  <a:lnTo>
                    <a:pt x="98232" y="10295"/>
                  </a:lnTo>
                  <a:lnTo>
                    <a:pt x="97116" y="11360"/>
                  </a:lnTo>
                  <a:lnTo>
                    <a:pt x="97116" y="11005"/>
                  </a:lnTo>
                  <a:lnTo>
                    <a:pt x="96558" y="11005"/>
                  </a:lnTo>
                  <a:lnTo>
                    <a:pt x="98976" y="9585"/>
                  </a:lnTo>
                  <a:lnTo>
                    <a:pt x="100837" y="8165"/>
                  </a:lnTo>
                  <a:lnTo>
                    <a:pt x="101581" y="7455"/>
                  </a:lnTo>
                  <a:lnTo>
                    <a:pt x="101953" y="7100"/>
                  </a:lnTo>
                  <a:lnTo>
                    <a:pt x="101953" y="6035"/>
                  </a:lnTo>
                  <a:lnTo>
                    <a:pt x="101581" y="5680"/>
                  </a:lnTo>
                  <a:lnTo>
                    <a:pt x="100837" y="5680"/>
                  </a:lnTo>
                  <a:lnTo>
                    <a:pt x="98976" y="5680"/>
                  </a:lnTo>
                  <a:lnTo>
                    <a:pt x="98046" y="6035"/>
                  </a:lnTo>
                  <a:lnTo>
                    <a:pt x="97302" y="7100"/>
                  </a:lnTo>
                  <a:lnTo>
                    <a:pt x="94511" y="7455"/>
                  </a:lnTo>
                  <a:lnTo>
                    <a:pt x="93209" y="8165"/>
                  </a:lnTo>
                  <a:lnTo>
                    <a:pt x="92093" y="8165"/>
                  </a:lnTo>
                  <a:lnTo>
                    <a:pt x="91720" y="8165"/>
                  </a:lnTo>
                  <a:lnTo>
                    <a:pt x="92651" y="7455"/>
                  </a:lnTo>
                  <a:lnTo>
                    <a:pt x="94139" y="7455"/>
                  </a:lnTo>
                  <a:lnTo>
                    <a:pt x="95255" y="7100"/>
                  </a:lnTo>
                  <a:lnTo>
                    <a:pt x="95813" y="7100"/>
                  </a:lnTo>
                  <a:lnTo>
                    <a:pt x="96372" y="6035"/>
                  </a:lnTo>
                  <a:lnTo>
                    <a:pt x="95627" y="5680"/>
                  </a:lnTo>
                  <a:lnTo>
                    <a:pt x="94883" y="5680"/>
                  </a:lnTo>
                  <a:lnTo>
                    <a:pt x="99720" y="4615"/>
                  </a:lnTo>
                  <a:lnTo>
                    <a:pt x="100837" y="4615"/>
                  </a:lnTo>
                  <a:lnTo>
                    <a:pt x="102325" y="4260"/>
                  </a:lnTo>
                  <a:lnTo>
                    <a:pt x="103069" y="4260"/>
                  </a:lnTo>
                  <a:lnTo>
                    <a:pt x="104000" y="3195"/>
                  </a:lnTo>
                  <a:lnTo>
                    <a:pt x="103069" y="2840"/>
                  </a:lnTo>
                  <a:lnTo>
                    <a:pt x="101581" y="2840"/>
                  </a:lnTo>
                  <a:lnTo>
                    <a:pt x="99534" y="2840"/>
                  </a:lnTo>
                  <a:lnTo>
                    <a:pt x="99720" y="2485"/>
                  </a:lnTo>
                  <a:lnTo>
                    <a:pt x="98790" y="2485"/>
                  </a:lnTo>
                  <a:lnTo>
                    <a:pt x="98046" y="2485"/>
                  </a:lnTo>
                  <a:lnTo>
                    <a:pt x="97116" y="1420"/>
                  </a:lnTo>
                  <a:lnTo>
                    <a:pt x="95813" y="1420"/>
                  </a:lnTo>
                  <a:lnTo>
                    <a:pt x="93395" y="1420"/>
                  </a:lnTo>
                  <a:lnTo>
                    <a:pt x="97116" y="1065"/>
                  </a:lnTo>
                  <a:lnTo>
                    <a:pt x="95813" y="0"/>
                  </a:lnTo>
                  <a:lnTo>
                    <a:pt x="94511" y="0"/>
                  </a:lnTo>
                  <a:lnTo>
                    <a:pt x="92465" y="0"/>
                  </a:lnTo>
                  <a:lnTo>
                    <a:pt x="92093" y="0"/>
                  </a:lnTo>
                  <a:lnTo>
                    <a:pt x="91720" y="0"/>
                  </a:lnTo>
                  <a:lnTo>
                    <a:pt x="91348" y="0"/>
                  </a:lnTo>
                  <a:lnTo>
                    <a:pt x="90976" y="0"/>
                  </a:lnTo>
                  <a:lnTo>
                    <a:pt x="89860" y="0"/>
                  </a:lnTo>
                  <a:lnTo>
                    <a:pt x="87441" y="0"/>
                  </a:lnTo>
                  <a:lnTo>
                    <a:pt x="85023" y="0"/>
                  </a:lnTo>
                  <a:lnTo>
                    <a:pt x="82790" y="0"/>
                  </a:lnTo>
                  <a:lnTo>
                    <a:pt x="82418" y="0"/>
                  </a:lnTo>
                  <a:lnTo>
                    <a:pt x="82046" y="0"/>
                  </a:lnTo>
                  <a:lnTo>
                    <a:pt x="80744" y="0"/>
                  </a:lnTo>
                  <a:lnTo>
                    <a:pt x="79255" y="0"/>
                  </a:lnTo>
                  <a:lnTo>
                    <a:pt x="77581" y="0"/>
                  </a:lnTo>
                  <a:lnTo>
                    <a:pt x="78325" y="1065"/>
                  </a:lnTo>
                  <a:lnTo>
                    <a:pt x="77023" y="0"/>
                  </a:lnTo>
                  <a:lnTo>
                    <a:pt x="76093" y="0"/>
                  </a:lnTo>
                  <a:lnTo>
                    <a:pt x="74046" y="0"/>
                  </a:lnTo>
                  <a:lnTo>
                    <a:pt x="74046" y="1065"/>
                  </a:lnTo>
                  <a:lnTo>
                    <a:pt x="74418" y="1420"/>
                  </a:lnTo>
                  <a:lnTo>
                    <a:pt x="73674" y="1420"/>
                  </a:lnTo>
                  <a:lnTo>
                    <a:pt x="74604" y="2485"/>
                  </a:lnTo>
                  <a:lnTo>
                    <a:pt x="74418" y="2485"/>
                  </a:lnTo>
                  <a:lnTo>
                    <a:pt x="73302" y="2485"/>
                  </a:lnTo>
                  <a:lnTo>
                    <a:pt x="73674" y="2840"/>
                  </a:lnTo>
                  <a:lnTo>
                    <a:pt x="73302" y="2840"/>
                  </a:lnTo>
                  <a:lnTo>
                    <a:pt x="72558" y="2485"/>
                  </a:lnTo>
                  <a:lnTo>
                    <a:pt x="71441" y="2485"/>
                  </a:lnTo>
                  <a:lnTo>
                    <a:pt x="69581" y="1420"/>
                  </a:lnTo>
                  <a:lnTo>
                    <a:pt x="68465" y="1420"/>
                  </a:lnTo>
                  <a:lnTo>
                    <a:pt x="67720" y="1065"/>
                  </a:lnTo>
                  <a:lnTo>
                    <a:pt x="66418" y="1065"/>
                  </a:lnTo>
                  <a:lnTo>
                    <a:pt x="65860" y="1420"/>
                  </a:lnTo>
                  <a:lnTo>
                    <a:pt x="64744" y="1420"/>
                  </a:lnTo>
                  <a:lnTo>
                    <a:pt x="64000" y="1420"/>
                  </a:lnTo>
                  <a:lnTo>
                    <a:pt x="61953" y="1420"/>
                  </a:lnTo>
                  <a:lnTo>
                    <a:pt x="64000" y="2485"/>
                  </a:lnTo>
                  <a:lnTo>
                    <a:pt x="62325" y="2485"/>
                  </a:lnTo>
                  <a:lnTo>
                    <a:pt x="67720" y="2840"/>
                  </a:lnTo>
                  <a:lnTo>
                    <a:pt x="67906" y="3195"/>
                  </a:lnTo>
                  <a:lnTo>
                    <a:pt x="67720" y="4260"/>
                  </a:lnTo>
                  <a:lnTo>
                    <a:pt x="67720" y="3195"/>
                  </a:lnTo>
                  <a:lnTo>
                    <a:pt x="67162" y="2840"/>
                  </a:lnTo>
                  <a:lnTo>
                    <a:pt x="65488" y="2840"/>
                  </a:lnTo>
                  <a:lnTo>
                    <a:pt x="62883" y="2840"/>
                  </a:lnTo>
                  <a:lnTo>
                    <a:pt x="62697" y="2840"/>
                  </a:lnTo>
                  <a:lnTo>
                    <a:pt x="62325" y="2485"/>
                  </a:lnTo>
                  <a:lnTo>
                    <a:pt x="61953" y="2485"/>
                  </a:lnTo>
                  <a:lnTo>
                    <a:pt x="60837" y="1420"/>
                  </a:lnTo>
                  <a:lnTo>
                    <a:pt x="59720" y="2485"/>
                  </a:lnTo>
                  <a:lnTo>
                    <a:pt x="59534" y="2485"/>
                  </a:lnTo>
                  <a:lnTo>
                    <a:pt x="60279" y="2840"/>
                  </a:lnTo>
                  <a:lnTo>
                    <a:pt x="60837" y="2840"/>
                  </a:lnTo>
                  <a:lnTo>
                    <a:pt x="62325" y="3195"/>
                  </a:lnTo>
                  <a:lnTo>
                    <a:pt x="62883" y="4260"/>
                  </a:lnTo>
                  <a:lnTo>
                    <a:pt x="63627" y="4260"/>
                  </a:lnTo>
                  <a:lnTo>
                    <a:pt x="66232" y="4615"/>
                  </a:lnTo>
                  <a:lnTo>
                    <a:pt x="63255" y="4615"/>
                  </a:lnTo>
                  <a:lnTo>
                    <a:pt x="62325" y="4615"/>
                  </a:lnTo>
                  <a:lnTo>
                    <a:pt x="61953" y="4615"/>
                  </a:lnTo>
                  <a:lnTo>
                    <a:pt x="61953" y="5680"/>
                  </a:lnTo>
                  <a:lnTo>
                    <a:pt x="62325" y="5680"/>
                  </a:lnTo>
                  <a:lnTo>
                    <a:pt x="61209" y="6035"/>
                  </a:lnTo>
                  <a:lnTo>
                    <a:pt x="61581" y="6035"/>
                  </a:lnTo>
                  <a:lnTo>
                    <a:pt x="61953" y="6035"/>
                  </a:lnTo>
                  <a:lnTo>
                    <a:pt x="60465" y="7100"/>
                  </a:lnTo>
                  <a:lnTo>
                    <a:pt x="58976" y="6035"/>
                  </a:lnTo>
                  <a:lnTo>
                    <a:pt x="56558" y="4615"/>
                  </a:lnTo>
                  <a:lnTo>
                    <a:pt x="54139" y="4260"/>
                  </a:lnTo>
                  <a:lnTo>
                    <a:pt x="52279" y="3195"/>
                  </a:lnTo>
                  <a:lnTo>
                    <a:pt x="50790" y="4260"/>
                  </a:lnTo>
                  <a:lnTo>
                    <a:pt x="50790" y="4615"/>
                  </a:lnTo>
                  <a:lnTo>
                    <a:pt x="51348" y="5680"/>
                  </a:lnTo>
                  <a:lnTo>
                    <a:pt x="52651" y="6035"/>
                  </a:lnTo>
                  <a:lnTo>
                    <a:pt x="51348" y="6035"/>
                  </a:lnTo>
                  <a:lnTo>
                    <a:pt x="50046" y="6035"/>
                  </a:lnTo>
                  <a:lnTo>
                    <a:pt x="52093" y="7455"/>
                  </a:lnTo>
                  <a:lnTo>
                    <a:pt x="50790" y="7100"/>
                  </a:lnTo>
                  <a:lnTo>
                    <a:pt x="50046" y="7100"/>
                  </a:lnTo>
                  <a:lnTo>
                    <a:pt x="47627" y="6035"/>
                  </a:lnTo>
                  <a:lnTo>
                    <a:pt x="46697" y="5680"/>
                  </a:lnTo>
                  <a:lnTo>
                    <a:pt x="45953" y="7100"/>
                  </a:lnTo>
                  <a:lnTo>
                    <a:pt x="45209" y="7455"/>
                  </a:lnTo>
                  <a:lnTo>
                    <a:pt x="44279" y="7455"/>
                  </a:lnTo>
                  <a:lnTo>
                    <a:pt x="45023" y="7100"/>
                  </a:lnTo>
                  <a:lnTo>
                    <a:pt x="45767" y="5680"/>
                  </a:lnTo>
                  <a:lnTo>
                    <a:pt x="45767" y="4615"/>
                  </a:lnTo>
                  <a:lnTo>
                    <a:pt x="45209" y="4615"/>
                  </a:lnTo>
                  <a:lnTo>
                    <a:pt x="44279" y="4260"/>
                  </a:lnTo>
                  <a:lnTo>
                    <a:pt x="42790" y="4615"/>
                  </a:lnTo>
                  <a:lnTo>
                    <a:pt x="41488" y="4615"/>
                  </a:lnTo>
                  <a:lnTo>
                    <a:pt x="39441" y="4615"/>
                  </a:lnTo>
                  <a:lnTo>
                    <a:pt x="37581" y="5680"/>
                  </a:lnTo>
                  <a:lnTo>
                    <a:pt x="34976" y="5680"/>
                  </a:lnTo>
                  <a:lnTo>
                    <a:pt x="36093" y="6035"/>
                  </a:lnTo>
                  <a:lnTo>
                    <a:pt x="36837" y="7100"/>
                  </a:lnTo>
                  <a:lnTo>
                    <a:pt x="37581" y="7455"/>
                  </a:lnTo>
                  <a:lnTo>
                    <a:pt x="36465" y="7455"/>
                  </a:lnTo>
                  <a:lnTo>
                    <a:pt x="36093" y="7455"/>
                  </a:lnTo>
                  <a:lnTo>
                    <a:pt x="35720" y="7100"/>
                  </a:lnTo>
                  <a:lnTo>
                    <a:pt x="35348" y="6035"/>
                  </a:lnTo>
                  <a:lnTo>
                    <a:pt x="34604" y="6035"/>
                  </a:lnTo>
                  <a:lnTo>
                    <a:pt x="32000" y="6035"/>
                  </a:lnTo>
                  <a:lnTo>
                    <a:pt x="31069" y="7100"/>
                  </a:lnTo>
                  <a:lnTo>
                    <a:pt x="31069" y="7455"/>
                  </a:lnTo>
                  <a:lnTo>
                    <a:pt x="31255" y="7455"/>
                  </a:lnTo>
                  <a:lnTo>
                    <a:pt x="31069" y="8165"/>
                  </a:lnTo>
                  <a:lnTo>
                    <a:pt x="30325" y="8875"/>
                  </a:lnTo>
                  <a:lnTo>
                    <a:pt x="30883" y="8875"/>
                  </a:lnTo>
                  <a:lnTo>
                    <a:pt x="29395" y="9585"/>
                  </a:lnTo>
                  <a:lnTo>
                    <a:pt x="27720" y="8875"/>
                  </a:lnTo>
                  <a:lnTo>
                    <a:pt x="26976" y="8875"/>
                  </a:lnTo>
                  <a:lnTo>
                    <a:pt x="26232" y="9585"/>
                  </a:lnTo>
                  <a:lnTo>
                    <a:pt x="26232" y="10295"/>
                  </a:lnTo>
                  <a:lnTo>
                    <a:pt x="25860" y="9585"/>
                  </a:lnTo>
                  <a:lnTo>
                    <a:pt x="25116" y="9585"/>
                  </a:lnTo>
                  <a:lnTo>
                    <a:pt x="24372" y="9585"/>
                  </a:lnTo>
                  <a:lnTo>
                    <a:pt x="21209" y="11005"/>
                  </a:lnTo>
                  <a:lnTo>
                    <a:pt x="18232" y="11715"/>
                  </a:lnTo>
                  <a:lnTo>
                    <a:pt x="17302" y="12426"/>
                  </a:lnTo>
                  <a:lnTo>
                    <a:pt x="16930" y="13136"/>
                  </a:lnTo>
                  <a:lnTo>
                    <a:pt x="16558" y="13136"/>
                  </a:lnTo>
                  <a:lnTo>
                    <a:pt x="17674" y="13846"/>
                  </a:lnTo>
                  <a:lnTo>
                    <a:pt x="19534" y="13846"/>
                  </a:lnTo>
                  <a:lnTo>
                    <a:pt x="20651" y="13846"/>
                  </a:lnTo>
                  <a:lnTo>
                    <a:pt x="20279" y="14201"/>
                  </a:lnTo>
                  <a:lnTo>
                    <a:pt x="19720" y="16331"/>
                  </a:lnTo>
                  <a:lnTo>
                    <a:pt x="18976" y="17041"/>
                  </a:lnTo>
                  <a:lnTo>
                    <a:pt x="18046" y="17041"/>
                  </a:lnTo>
                  <a:lnTo>
                    <a:pt x="16558" y="17751"/>
                  </a:lnTo>
                  <a:lnTo>
                    <a:pt x="14883" y="17751"/>
                  </a:lnTo>
                  <a:lnTo>
                    <a:pt x="12837" y="18461"/>
                  </a:lnTo>
                  <a:lnTo>
                    <a:pt x="11534" y="18461"/>
                  </a:lnTo>
                  <a:lnTo>
                    <a:pt x="10046" y="18816"/>
                  </a:lnTo>
                  <a:lnTo>
                    <a:pt x="9860" y="18816"/>
                  </a:lnTo>
                  <a:lnTo>
                    <a:pt x="8372" y="19881"/>
                  </a:lnTo>
                  <a:lnTo>
                    <a:pt x="7069" y="19881"/>
                  </a:lnTo>
                  <a:lnTo>
                    <a:pt x="5953" y="20236"/>
                  </a:lnTo>
                  <a:lnTo>
                    <a:pt x="4093" y="20236"/>
                  </a:lnTo>
                  <a:lnTo>
                    <a:pt x="2604" y="21301"/>
                  </a:lnTo>
                  <a:lnTo>
                    <a:pt x="1674" y="21656"/>
                  </a:lnTo>
                  <a:lnTo>
                    <a:pt x="2232" y="21656"/>
                  </a:lnTo>
                  <a:lnTo>
                    <a:pt x="1674" y="22721"/>
                  </a:lnTo>
                  <a:lnTo>
                    <a:pt x="744" y="22721"/>
                  </a:lnTo>
                  <a:lnTo>
                    <a:pt x="2232" y="23431"/>
                  </a:lnTo>
                  <a:lnTo>
                    <a:pt x="3348" y="23431"/>
                  </a:lnTo>
                  <a:lnTo>
                    <a:pt x="2604" y="24497"/>
                  </a:lnTo>
                  <a:lnTo>
                    <a:pt x="4093" y="24497"/>
                  </a:lnTo>
                  <a:lnTo>
                    <a:pt x="5209" y="24852"/>
                  </a:lnTo>
                  <a:lnTo>
                    <a:pt x="6325" y="24497"/>
                  </a:lnTo>
                  <a:lnTo>
                    <a:pt x="5581" y="24852"/>
                  </a:lnTo>
                  <a:lnTo>
                    <a:pt x="5209" y="24852"/>
                  </a:lnTo>
                  <a:lnTo>
                    <a:pt x="4651" y="24852"/>
                  </a:lnTo>
                  <a:lnTo>
                    <a:pt x="5953" y="25917"/>
                  </a:lnTo>
                  <a:lnTo>
                    <a:pt x="7069" y="25917"/>
                  </a:lnTo>
                  <a:lnTo>
                    <a:pt x="7441" y="25917"/>
                  </a:lnTo>
                  <a:lnTo>
                    <a:pt x="7627" y="24852"/>
                  </a:lnTo>
                  <a:lnTo>
                    <a:pt x="8186" y="24852"/>
                  </a:lnTo>
                  <a:lnTo>
                    <a:pt x="8372" y="25917"/>
                  </a:lnTo>
                  <a:lnTo>
                    <a:pt x="9860" y="25917"/>
                  </a:lnTo>
                  <a:lnTo>
                    <a:pt x="10790" y="24852"/>
                  </a:lnTo>
                  <a:lnTo>
                    <a:pt x="12093" y="24497"/>
                  </a:lnTo>
                  <a:lnTo>
                    <a:pt x="12279" y="24852"/>
                  </a:lnTo>
                  <a:lnTo>
                    <a:pt x="12837" y="25917"/>
                  </a:lnTo>
                  <a:lnTo>
                    <a:pt x="11534" y="25917"/>
                  </a:lnTo>
                  <a:lnTo>
                    <a:pt x="11348" y="26272"/>
                  </a:lnTo>
                  <a:lnTo>
                    <a:pt x="10604" y="26272"/>
                  </a:lnTo>
                  <a:lnTo>
                    <a:pt x="9674" y="26272"/>
                  </a:lnTo>
                  <a:lnTo>
                    <a:pt x="6325" y="26272"/>
                  </a:lnTo>
                  <a:lnTo>
                    <a:pt x="7441" y="27337"/>
                  </a:lnTo>
                  <a:lnTo>
                    <a:pt x="5953" y="27337"/>
                  </a:lnTo>
                  <a:lnTo>
                    <a:pt x="2604" y="27337"/>
                  </a:lnTo>
                  <a:lnTo>
                    <a:pt x="1674" y="27692"/>
                  </a:lnTo>
                  <a:lnTo>
                    <a:pt x="1488" y="28757"/>
                  </a:lnTo>
                  <a:lnTo>
                    <a:pt x="1674" y="28757"/>
                  </a:lnTo>
                  <a:lnTo>
                    <a:pt x="2418" y="29112"/>
                  </a:lnTo>
                  <a:lnTo>
                    <a:pt x="3162" y="28757"/>
                  </a:lnTo>
                  <a:lnTo>
                    <a:pt x="3906" y="27692"/>
                  </a:lnTo>
                  <a:lnTo>
                    <a:pt x="4651" y="27692"/>
                  </a:lnTo>
                  <a:lnTo>
                    <a:pt x="3906" y="28757"/>
                  </a:lnTo>
                  <a:lnTo>
                    <a:pt x="3162" y="29112"/>
                  </a:lnTo>
                  <a:lnTo>
                    <a:pt x="4837" y="29822"/>
                  </a:lnTo>
                  <a:lnTo>
                    <a:pt x="6697" y="29112"/>
                  </a:lnTo>
                  <a:lnTo>
                    <a:pt x="6697" y="29822"/>
                  </a:lnTo>
                  <a:lnTo>
                    <a:pt x="6325" y="29822"/>
                  </a:lnTo>
                  <a:lnTo>
                    <a:pt x="5209" y="29822"/>
                  </a:lnTo>
                  <a:lnTo>
                    <a:pt x="4093" y="30532"/>
                  </a:lnTo>
                  <a:lnTo>
                    <a:pt x="3162" y="31242"/>
                  </a:lnTo>
                  <a:lnTo>
                    <a:pt x="3906" y="31952"/>
                  </a:lnTo>
                  <a:lnTo>
                    <a:pt x="4837" y="31952"/>
                  </a:lnTo>
                  <a:lnTo>
                    <a:pt x="4651" y="32662"/>
                  </a:lnTo>
                  <a:lnTo>
                    <a:pt x="4837" y="32662"/>
                  </a:lnTo>
                  <a:lnTo>
                    <a:pt x="5953" y="32662"/>
                  </a:lnTo>
                  <a:lnTo>
                    <a:pt x="7069" y="33372"/>
                  </a:lnTo>
                  <a:lnTo>
                    <a:pt x="8186" y="33372"/>
                  </a:lnTo>
                  <a:lnTo>
                    <a:pt x="7441" y="32662"/>
                  </a:lnTo>
                  <a:lnTo>
                    <a:pt x="7069" y="31952"/>
                  </a:lnTo>
                  <a:lnTo>
                    <a:pt x="7627" y="31952"/>
                  </a:lnTo>
                  <a:lnTo>
                    <a:pt x="8372" y="32662"/>
                  </a:lnTo>
                  <a:lnTo>
                    <a:pt x="8930" y="32662"/>
                  </a:lnTo>
                  <a:lnTo>
                    <a:pt x="9116" y="31952"/>
                  </a:lnTo>
                  <a:lnTo>
                    <a:pt x="9860" y="31952"/>
                  </a:lnTo>
                  <a:lnTo>
                    <a:pt x="10046" y="31952"/>
                  </a:lnTo>
                  <a:lnTo>
                    <a:pt x="9860" y="32662"/>
                  </a:lnTo>
                  <a:lnTo>
                    <a:pt x="10046" y="32662"/>
                  </a:lnTo>
                  <a:lnTo>
                    <a:pt x="10790" y="31952"/>
                  </a:lnTo>
                  <a:lnTo>
                    <a:pt x="11534" y="31952"/>
                  </a:lnTo>
                  <a:lnTo>
                    <a:pt x="12093" y="31952"/>
                  </a:lnTo>
                  <a:lnTo>
                    <a:pt x="12279" y="31952"/>
                  </a:lnTo>
                  <a:lnTo>
                    <a:pt x="13023" y="31242"/>
                  </a:lnTo>
                  <a:lnTo>
                    <a:pt x="13395" y="31952"/>
                  </a:lnTo>
                  <a:lnTo>
                    <a:pt x="14883" y="31242"/>
                  </a:lnTo>
                  <a:lnTo>
                    <a:pt x="15813" y="31242"/>
                  </a:lnTo>
                  <a:lnTo>
                    <a:pt x="15813" y="31952"/>
                  </a:lnTo>
                  <a:lnTo>
                    <a:pt x="16930" y="31952"/>
                  </a:lnTo>
                  <a:lnTo>
                    <a:pt x="17674" y="31952"/>
                  </a:lnTo>
                  <a:lnTo>
                    <a:pt x="19720" y="31952"/>
                  </a:lnTo>
                  <a:lnTo>
                    <a:pt x="19534" y="32662"/>
                  </a:lnTo>
                  <a:lnTo>
                    <a:pt x="20465" y="32662"/>
                  </a:lnTo>
                  <a:lnTo>
                    <a:pt x="20651" y="32662"/>
                  </a:lnTo>
                  <a:lnTo>
                    <a:pt x="20651" y="33372"/>
                  </a:lnTo>
                  <a:lnTo>
                    <a:pt x="21209" y="33372"/>
                  </a:lnTo>
                  <a:lnTo>
                    <a:pt x="22697" y="34082"/>
                  </a:lnTo>
                  <a:lnTo>
                    <a:pt x="22139" y="34082"/>
                  </a:lnTo>
                  <a:lnTo>
                    <a:pt x="22697" y="34437"/>
                  </a:lnTo>
                  <a:lnTo>
                    <a:pt x="23627" y="34082"/>
                  </a:lnTo>
                  <a:lnTo>
                    <a:pt x="23441" y="34437"/>
                  </a:lnTo>
                  <a:lnTo>
                    <a:pt x="23627" y="34437"/>
                  </a:lnTo>
                  <a:lnTo>
                    <a:pt x="23627" y="35502"/>
                  </a:lnTo>
                  <a:lnTo>
                    <a:pt x="22883" y="35857"/>
                  </a:lnTo>
                  <a:lnTo>
                    <a:pt x="23441" y="35857"/>
                  </a:lnTo>
                  <a:lnTo>
                    <a:pt x="22883" y="36923"/>
                  </a:lnTo>
                  <a:lnTo>
                    <a:pt x="23441" y="36923"/>
                  </a:lnTo>
                  <a:lnTo>
                    <a:pt x="22883" y="37278"/>
                  </a:lnTo>
                  <a:lnTo>
                    <a:pt x="24000" y="38343"/>
                  </a:lnTo>
                  <a:lnTo>
                    <a:pt x="24744" y="38343"/>
                  </a:lnTo>
                  <a:lnTo>
                    <a:pt x="25116" y="38698"/>
                  </a:lnTo>
                  <a:lnTo>
                    <a:pt x="24744" y="38698"/>
                  </a:lnTo>
                  <a:lnTo>
                    <a:pt x="24372" y="39053"/>
                  </a:lnTo>
                  <a:lnTo>
                    <a:pt x="24744" y="39053"/>
                  </a:lnTo>
                  <a:lnTo>
                    <a:pt x="25116" y="39053"/>
                  </a:lnTo>
                  <a:lnTo>
                    <a:pt x="25860" y="40118"/>
                  </a:lnTo>
                  <a:lnTo>
                    <a:pt x="25116" y="40473"/>
                  </a:lnTo>
                  <a:lnTo>
                    <a:pt x="25488" y="40473"/>
                  </a:lnTo>
                  <a:lnTo>
                    <a:pt x="24372" y="41538"/>
                  </a:lnTo>
                  <a:lnTo>
                    <a:pt x="25116" y="41538"/>
                  </a:lnTo>
                  <a:lnTo>
                    <a:pt x="24744" y="42958"/>
                  </a:lnTo>
                  <a:lnTo>
                    <a:pt x="25116" y="42958"/>
                  </a:lnTo>
                  <a:lnTo>
                    <a:pt x="25116" y="43313"/>
                  </a:lnTo>
                  <a:lnTo>
                    <a:pt x="25488" y="43313"/>
                  </a:lnTo>
                  <a:lnTo>
                    <a:pt x="25116" y="43668"/>
                  </a:lnTo>
                  <a:lnTo>
                    <a:pt x="24744" y="43668"/>
                  </a:lnTo>
                  <a:lnTo>
                    <a:pt x="24744" y="44733"/>
                  </a:lnTo>
                  <a:lnTo>
                    <a:pt x="25116" y="45088"/>
                  </a:lnTo>
                  <a:lnTo>
                    <a:pt x="25860" y="46153"/>
                  </a:lnTo>
                  <a:lnTo>
                    <a:pt x="25116" y="46153"/>
                  </a:lnTo>
                  <a:lnTo>
                    <a:pt x="25116" y="46508"/>
                  </a:lnTo>
                  <a:lnTo>
                    <a:pt x="25488" y="46508"/>
                  </a:lnTo>
                  <a:lnTo>
                    <a:pt x="24744" y="47573"/>
                  </a:lnTo>
                  <a:lnTo>
                    <a:pt x="25116" y="47573"/>
                  </a:lnTo>
                  <a:lnTo>
                    <a:pt x="25488" y="47573"/>
                  </a:lnTo>
                  <a:lnTo>
                    <a:pt x="25860" y="47928"/>
                  </a:lnTo>
                  <a:lnTo>
                    <a:pt x="25860" y="48994"/>
                  </a:lnTo>
                  <a:lnTo>
                    <a:pt x="24744" y="50059"/>
                  </a:lnTo>
                  <a:lnTo>
                    <a:pt x="25860" y="50769"/>
                  </a:lnTo>
                  <a:lnTo>
                    <a:pt x="24372" y="50769"/>
                  </a:lnTo>
                  <a:lnTo>
                    <a:pt x="25116" y="51479"/>
                  </a:lnTo>
                  <a:lnTo>
                    <a:pt x="24372" y="51479"/>
                  </a:lnTo>
                  <a:lnTo>
                    <a:pt x="23627" y="52189"/>
                  </a:lnTo>
                  <a:lnTo>
                    <a:pt x="23441" y="52899"/>
                  </a:lnTo>
                  <a:lnTo>
                    <a:pt x="22697" y="53609"/>
                  </a:lnTo>
                  <a:lnTo>
                    <a:pt x="22883" y="53609"/>
                  </a:lnTo>
                  <a:lnTo>
                    <a:pt x="22139" y="54319"/>
                  </a:lnTo>
                  <a:lnTo>
                    <a:pt x="21209" y="54674"/>
                  </a:lnTo>
                  <a:lnTo>
                    <a:pt x="21395" y="55739"/>
                  </a:lnTo>
                  <a:lnTo>
                    <a:pt x="21953" y="56094"/>
                  </a:lnTo>
                  <a:lnTo>
                    <a:pt x="22139" y="56094"/>
                  </a:lnTo>
                  <a:lnTo>
                    <a:pt x="22883" y="57159"/>
                  </a:lnTo>
                  <a:lnTo>
                    <a:pt x="24000" y="57159"/>
                  </a:lnTo>
                  <a:lnTo>
                    <a:pt x="24744" y="56094"/>
                  </a:lnTo>
                  <a:lnTo>
                    <a:pt x="25116" y="56094"/>
                  </a:lnTo>
                  <a:lnTo>
                    <a:pt x="25116" y="55739"/>
                  </a:lnTo>
                  <a:lnTo>
                    <a:pt x="25116" y="54674"/>
                  </a:lnTo>
                  <a:lnTo>
                    <a:pt x="25860" y="54674"/>
                  </a:lnTo>
                  <a:lnTo>
                    <a:pt x="26232" y="54319"/>
                  </a:lnTo>
                  <a:lnTo>
                    <a:pt x="26418" y="54319"/>
                  </a:lnTo>
                  <a:lnTo>
                    <a:pt x="26976" y="53609"/>
                  </a:lnTo>
                  <a:lnTo>
                    <a:pt x="26418" y="52899"/>
                  </a:lnTo>
                  <a:lnTo>
                    <a:pt x="26418" y="52189"/>
                  </a:lnTo>
                  <a:lnTo>
                    <a:pt x="26976" y="51479"/>
                  </a:lnTo>
                  <a:lnTo>
                    <a:pt x="26976" y="52189"/>
                  </a:lnTo>
                  <a:lnTo>
                    <a:pt x="26976" y="53609"/>
                  </a:lnTo>
                  <a:lnTo>
                    <a:pt x="26976" y="54319"/>
                  </a:lnTo>
                  <a:lnTo>
                    <a:pt x="28465" y="53609"/>
                  </a:lnTo>
                  <a:lnTo>
                    <a:pt x="26976" y="54674"/>
                  </a:lnTo>
                  <a:lnTo>
                    <a:pt x="28651" y="55739"/>
                  </a:lnTo>
                  <a:lnTo>
                    <a:pt x="29395" y="54674"/>
                  </a:lnTo>
                  <a:lnTo>
                    <a:pt x="30139" y="54674"/>
                  </a:lnTo>
                  <a:lnTo>
                    <a:pt x="29395" y="55739"/>
                  </a:lnTo>
                  <a:lnTo>
                    <a:pt x="28651" y="55739"/>
                  </a:lnTo>
                  <a:lnTo>
                    <a:pt x="27906" y="55739"/>
                  </a:lnTo>
                  <a:lnTo>
                    <a:pt x="26976" y="56094"/>
                  </a:lnTo>
                  <a:lnTo>
                    <a:pt x="28651" y="56094"/>
                  </a:lnTo>
                  <a:lnTo>
                    <a:pt x="29581" y="55739"/>
                  </a:lnTo>
                  <a:lnTo>
                    <a:pt x="30325" y="56094"/>
                  </a:lnTo>
                  <a:lnTo>
                    <a:pt x="29581" y="56094"/>
                  </a:lnTo>
                  <a:lnTo>
                    <a:pt x="28837" y="56094"/>
                  </a:lnTo>
                  <a:lnTo>
                    <a:pt x="27720" y="57514"/>
                  </a:lnTo>
                  <a:lnTo>
                    <a:pt x="27906" y="57514"/>
                  </a:lnTo>
                  <a:lnTo>
                    <a:pt x="28465" y="57514"/>
                  </a:lnTo>
                  <a:lnTo>
                    <a:pt x="28837" y="58579"/>
                  </a:lnTo>
                  <a:lnTo>
                    <a:pt x="30139" y="57514"/>
                  </a:lnTo>
                  <a:lnTo>
                    <a:pt x="29581" y="58579"/>
                  </a:lnTo>
                  <a:lnTo>
                    <a:pt x="30139" y="58579"/>
                  </a:lnTo>
                  <a:lnTo>
                    <a:pt x="30883" y="58579"/>
                  </a:lnTo>
                  <a:lnTo>
                    <a:pt x="30139" y="58934"/>
                  </a:lnTo>
                  <a:lnTo>
                    <a:pt x="29581" y="58579"/>
                  </a:lnTo>
                  <a:lnTo>
                    <a:pt x="28837" y="58579"/>
                  </a:lnTo>
                  <a:lnTo>
                    <a:pt x="28651" y="58579"/>
                  </a:lnTo>
                  <a:lnTo>
                    <a:pt x="29581" y="58934"/>
                  </a:lnTo>
                  <a:lnTo>
                    <a:pt x="30325" y="59289"/>
                  </a:lnTo>
                  <a:lnTo>
                    <a:pt x="29581" y="59289"/>
                  </a:lnTo>
                  <a:lnTo>
                    <a:pt x="29395" y="59289"/>
                  </a:lnTo>
                  <a:lnTo>
                    <a:pt x="29581" y="60355"/>
                  </a:lnTo>
                  <a:lnTo>
                    <a:pt x="30139" y="60355"/>
                  </a:lnTo>
                  <a:lnTo>
                    <a:pt x="30325" y="60710"/>
                  </a:lnTo>
                  <a:lnTo>
                    <a:pt x="29581" y="60710"/>
                  </a:lnTo>
                  <a:lnTo>
                    <a:pt x="29581" y="61775"/>
                  </a:lnTo>
                  <a:lnTo>
                    <a:pt x="30139" y="61775"/>
                  </a:lnTo>
                  <a:lnTo>
                    <a:pt x="30883" y="60710"/>
                  </a:lnTo>
                  <a:lnTo>
                    <a:pt x="30325" y="61775"/>
                  </a:lnTo>
                  <a:lnTo>
                    <a:pt x="29581" y="62130"/>
                  </a:lnTo>
                  <a:lnTo>
                    <a:pt x="29395" y="61775"/>
                  </a:lnTo>
                  <a:lnTo>
                    <a:pt x="26976" y="60355"/>
                  </a:lnTo>
                  <a:lnTo>
                    <a:pt x="25860" y="59289"/>
                  </a:lnTo>
                  <a:lnTo>
                    <a:pt x="24744" y="59289"/>
                  </a:lnTo>
                  <a:lnTo>
                    <a:pt x="23441" y="59289"/>
                  </a:lnTo>
                  <a:lnTo>
                    <a:pt x="22139" y="60355"/>
                  </a:lnTo>
                  <a:lnTo>
                    <a:pt x="22883" y="60710"/>
                  </a:lnTo>
                  <a:lnTo>
                    <a:pt x="23627" y="61775"/>
                  </a:lnTo>
                  <a:lnTo>
                    <a:pt x="24744" y="62130"/>
                  </a:lnTo>
                  <a:lnTo>
                    <a:pt x="25116" y="62130"/>
                  </a:lnTo>
                  <a:lnTo>
                    <a:pt x="25860" y="63195"/>
                  </a:lnTo>
                  <a:lnTo>
                    <a:pt x="26418" y="63550"/>
                  </a:lnTo>
                  <a:lnTo>
                    <a:pt x="27162" y="63550"/>
                  </a:lnTo>
                  <a:lnTo>
                    <a:pt x="27906" y="64260"/>
                  </a:lnTo>
                  <a:lnTo>
                    <a:pt x="28465" y="63550"/>
                  </a:lnTo>
                  <a:lnTo>
                    <a:pt x="28837" y="63550"/>
                  </a:lnTo>
                  <a:lnTo>
                    <a:pt x="28465" y="64260"/>
                  </a:lnTo>
                  <a:lnTo>
                    <a:pt x="29395" y="63550"/>
                  </a:lnTo>
                  <a:lnTo>
                    <a:pt x="30325" y="63550"/>
                  </a:lnTo>
                  <a:lnTo>
                    <a:pt x="29581" y="64260"/>
                  </a:lnTo>
                  <a:lnTo>
                    <a:pt x="30139" y="64260"/>
                  </a:lnTo>
                  <a:lnTo>
                    <a:pt x="30139" y="64970"/>
                  </a:lnTo>
                  <a:lnTo>
                    <a:pt x="29395" y="64970"/>
                  </a:lnTo>
                  <a:lnTo>
                    <a:pt x="28837" y="65680"/>
                  </a:lnTo>
                  <a:lnTo>
                    <a:pt x="28651" y="65680"/>
                  </a:lnTo>
                  <a:lnTo>
                    <a:pt x="28651" y="66390"/>
                  </a:lnTo>
                  <a:lnTo>
                    <a:pt x="28837" y="66390"/>
                  </a:lnTo>
                  <a:lnTo>
                    <a:pt x="29581" y="66390"/>
                  </a:lnTo>
                  <a:lnTo>
                    <a:pt x="28651" y="67100"/>
                  </a:lnTo>
                  <a:lnTo>
                    <a:pt x="27720" y="68165"/>
                  </a:lnTo>
                  <a:lnTo>
                    <a:pt x="28465" y="67810"/>
                  </a:lnTo>
                  <a:lnTo>
                    <a:pt x="28651" y="67810"/>
                  </a:lnTo>
                  <a:lnTo>
                    <a:pt x="29395" y="68165"/>
                  </a:lnTo>
                  <a:lnTo>
                    <a:pt x="28837" y="68165"/>
                  </a:lnTo>
                  <a:lnTo>
                    <a:pt x="28465" y="69230"/>
                  </a:lnTo>
                  <a:lnTo>
                    <a:pt x="28837" y="69230"/>
                  </a:lnTo>
                  <a:lnTo>
                    <a:pt x="28465" y="69585"/>
                  </a:lnTo>
                  <a:lnTo>
                    <a:pt x="28465" y="69230"/>
                  </a:lnTo>
                  <a:lnTo>
                    <a:pt x="27906" y="69230"/>
                  </a:lnTo>
                  <a:lnTo>
                    <a:pt x="27720" y="69230"/>
                  </a:lnTo>
                  <a:lnTo>
                    <a:pt x="27906" y="68165"/>
                  </a:lnTo>
                  <a:lnTo>
                    <a:pt x="27162" y="69230"/>
                  </a:lnTo>
                  <a:lnTo>
                    <a:pt x="27162" y="69585"/>
                  </a:lnTo>
                  <a:lnTo>
                    <a:pt x="26976" y="70295"/>
                  </a:lnTo>
                  <a:lnTo>
                    <a:pt x="27162" y="70295"/>
                  </a:lnTo>
                  <a:lnTo>
                    <a:pt x="26976" y="71005"/>
                  </a:lnTo>
                  <a:lnTo>
                    <a:pt x="26418" y="71715"/>
                  </a:lnTo>
                  <a:lnTo>
                    <a:pt x="25860" y="71715"/>
                  </a:lnTo>
                  <a:lnTo>
                    <a:pt x="24372" y="71715"/>
                  </a:lnTo>
                  <a:lnTo>
                    <a:pt x="24744" y="71005"/>
                  </a:lnTo>
                  <a:lnTo>
                    <a:pt x="24372" y="71005"/>
                  </a:lnTo>
                  <a:lnTo>
                    <a:pt x="23627" y="71715"/>
                  </a:lnTo>
                  <a:lnTo>
                    <a:pt x="23441" y="71715"/>
                  </a:lnTo>
                  <a:lnTo>
                    <a:pt x="23441" y="72426"/>
                  </a:lnTo>
                  <a:lnTo>
                    <a:pt x="22697" y="72426"/>
                  </a:lnTo>
                  <a:lnTo>
                    <a:pt x="21209" y="73136"/>
                  </a:lnTo>
                  <a:lnTo>
                    <a:pt x="21953" y="73136"/>
                  </a:lnTo>
                  <a:lnTo>
                    <a:pt x="22697" y="73136"/>
                  </a:lnTo>
                  <a:lnTo>
                    <a:pt x="22139" y="73846"/>
                  </a:lnTo>
                  <a:lnTo>
                    <a:pt x="22883" y="73136"/>
                  </a:lnTo>
                  <a:lnTo>
                    <a:pt x="24000" y="73846"/>
                  </a:lnTo>
                  <a:lnTo>
                    <a:pt x="24744" y="73136"/>
                  </a:lnTo>
                  <a:lnTo>
                    <a:pt x="25488" y="73136"/>
                  </a:lnTo>
                  <a:lnTo>
                    <a:pt x="26232" y="73846"/>
                  </a:lnTo>
                  <a:lnTo>
                    <a:pt x="25116" y="73846"/>
                  </a:lnTo>
                  <a:lnTo>
                    <a:pt x="26418" y="74556"/>
                  </a:lnTo>
                  <a:lnTo>
                    <a:pt x="27720" y="74911"/>
                  </a:lnTo>
                  <a:lnTo>
                    <a:pt x="26232" y="74911"/>
                  </a:lnTo>
                  <a:lnTo>
                    <a:pt x="27162" y="75976"/>
                  </a:lnTo>
                  <a:lnTo>
                    <a:pt x="24744" y="76331"/>
                  </a:lnTo>
                  <a:lnTo>
                    <a:pt x="25116" y="76331"/>
                  </a:lnTo>
                  <a:lnTo>
                    <a:pt x="25860" y="76331"/>
                  </a:lnTo>
                  <a:lnTo>
                    <a:pt x="26976" y="76331"/>
                  </a:lnTo>
                  <a:lnTo>
                    <a:pt x="25674" y="77396"/>
                  </a:lnTo>
                  <a:lnTo>
                    <a:pt x="24372" y="76331"/>
                  </a:lnTo>
                  <a:lnTo>
                    <a:pt x="24186" y="76331"/>
                  </a:lnTo>
                  <a:lnTo>
                    <a:pt x="24744" y="75976"/>
                  </a:lnTo>
                  <a:lnTo>
                    <a:pt x="24372" y="74911"/>
                  </a:lnTo>
                  <a:lnTo>
                    <a:pt x="24744" y="74911"/>
                  </a:lnTo>
                  <a:lnTo>
                    <a:pt x="25116" y="75976"/>
                  </a:lnTo>
                  <a:lnTo>
                    <a:pt x="25488" y="75976"/>
                  </a:lnTo>
                  <a:lnTo>
                    <a:pt x="25860" y="75976"/>
                  </a:lnTo>
                  <a:lnTo>
                    <a:pt x="25860" y="74911"/>
                  </a:lnTo>
                  <a:lnTo>
                    <a:pt x="26232" y="74911"/>
                  </a:lnTo>
                  <a:lnTo>
                    <a:pt x="25116" y="74556"/>
                  </a:lnTo>
                  <a:lnTo>
                    <a:pt x="23627" y="74556"/>
                  </a:lnTo>
                  <a:lnTo>
                    <a:pt x="22883" y="73846"/>
                  </a:lnTo>
                  <a:lnTo>
                    <a:pt x="22139" y="73846"/>
                  </a:lnTo>
                  <a:lnTo>
                    <a:pt x="22883" y="74556"/>
                  </a:lnTo>
                  <a:lnTo>
                    <a:pt x="21953" y="73846"/>
                  </a:lnTo>
                  <a:lnTo>
                    <a:pt x="21209" y="73846"/>
                  </a:lnTo>
                  <a:lnTo>
                    <a:pt x="21395" y="74556"/>
                  </a:lnTo>
                  <a:lnTo>
                    <a:pt x="22139" y="74911"/>
                  </a:lnTo>
                  <a:lnTo>
                    <a:pt x="21953" y="74911"/>
                  </a:lnTo>
                  <a:lnTo>
                    <a:pt x="21209" y="74556"/>
                  </a:lnTo>
                  <a:lnTo>
                    <a:pt x="20465" y="74911"/>
                  </a:lnTo>
                  <a:lnTo>
                    <a:pt x="20465" y="75976"/>
                  </a:lnTo>
                  <a:lnTo>
                    <a:pt x="20279" y="75976"/>
                  </a:lnTo>
                  <a:lnTo>
                    <a:pt x="19720" y="75976"/>
                  </a:lnTo>
                  <a:lnTo>
                    <a:pt x="19720" y="76331"/>
                  </a:lnTo>
                  <a:lnTo>
                    <a:pt x="19534" y="76331"/>
                  </a:lnTo>
                  <a:lnTo>
                    <a:pt x="18976" y="77396"/>
                  </a:lnTo>
                  <a:lnTo>
                    <a:pt x="20279" y="76331"/>
                  </a:lnTo>
                  <a:lnTo>
                    <a:pt x="21395" y="75976"/>
                  </a:lnTo>
                  <a:lnTo>
                    <a:pt x="23255" y="75266"/>
                  </a:lnTo>
                  <a:lnTo>
                    <a:pt x="22697" y="75976"/>
                  </a:lnTo>
                  <a:lnTo>
                    <a:pt x="23441" y="75976"/>
                  </a:lnTo>
                  <a:lnTo>
                    <a:pt x="23627" y="75976"/>
                  </a:lnTo>
                  <a:lnTo>
                    <a:pt x="24000" y="76331"/>
                  </a:lnTo>
                  <a:lnTo>
                    <a:pt x="21953" y="75976"/>
                  </a:lnTo>
                  <a:lnTo>
                    <a:pt x="21395" y="76331"/>
                  </a:lnTo>
                  <a:lnTo>
                    <a:pt x="20651" y="76331"/>
                  </a:lnTo>
                  <a:lnTo>
                    <a:pt x="20465" y="76331"/>
                  </a:lnTo>
                  <a:lnTo>
                    <a:pt x="19534" y="77396"/>
                  </a:lnTo>
                  <a:lnTo>
                    <a:pt x="18790" y="77751"/>
                  </a:lnTo>
                  <a:lnTo>
                    <a:pt x="18232" y="78816"/>
                  </a:lnTo>
                  <a:lnTo>
                    <a:pt x="18232" y="79171"/>
                  </a:lnTo>
                  <a:lnTo>
                    <a:pt x="19720" y="78816"/>
                  </a:lnTo>
                  <a:lnTo>
                    <a:pt x="18976" y="79171"/>
                  </a:lnTo>
                  <a:lnTo>
                    <a:pt x="18790" y="79171"/>
                  </a:lnTo>
                  <a:lnTo>
                    <a:pt x="18046" y="79526"/>
                  </a:lnTo>
                  <a:lnTo>
                    <a:pt x="18232" y="79526"/>
                  </a:lnTo>
                  <a:lnTo>
                    <a:pt x="18790" y="79526"/>
                  </a:lnTo>
                  <a:lnTo>
                    <a:pt x="18976" y="80591"/>
                  </a:lnTo>
                  <a:lnTo>
                    <a:pt x="18232" y="80946"/>
                  </a:lnTo>
                  <a:lnTo>
                    <a:pt x="19720" y="80591"/>
                  </a:lnTo>
                  <a:lnTo>
                    <a:pt x="20279" y="80591"/>
                  </a:lnTo>
                  <a:lnTo>
                    <a:pt x="20651" y="80591"/>
                  </a:lnTo>
                  <a:lnTo>
                    <a:pt x="21209" y="80591"/>
                  </a:lnTo>
                  <a:lnTo>
                    <a:pt x="20651" y="80946"/>
                  </a:lnTo>
                  <a:lnTo>
                    <a:pt x="20465" y="80946"/>
                  </a:lnTo>
                  <a:lnTo>
                    <a:pt x="20279" y="80946"/>
                  </a:lnTo>
                  <a:lnTo>
                    <a:pt x="19720" y="82011"/>
                  </a:lnTo>
                  <a:lnTo>
                    <a:pt x="19534" y="82011"/>
                  </a:lnTo>
                  <a:lnTo>
                    <a:pt x="18232" y="82011"/>
                  </a:lnTo>
                  <a:lnTo>
                    <a:pt x="18790" y="82366"/>
                  </a:lnTo>
                  <a:lnTo>
                    <a:pt x="19534" y="82366"/>
                  </a:lnTo>
                  <a:lnTo>
                    <a:pt x="20465" y="82366"/>
                  </a:lnTo>
                  <a:lnTo>
                    <a:pt x="18232" y="83431"/>
                  </a:lnTo>
                  <a:lnTo>
                    <a:pt x="18046" y="82366"/>
                  </a:lnTo>
                  <a:lnTo>
                    <a:pt x="17302" y="83786"/>
                  </a:lnTo>
                  <a:lnTo>
                    <a:pt x="17674" y="84497"/>
                  </a:lnTo>
                  <a:lnTo>
                    <a:pt x="17302" y="85207"/>
                  </a:lnTo>
                  <a:lnTo>
                    <a:pt x="18046" y="85917"/>
                  </a:lnTo>
                  <a:lnTo>
                    <a:pt x="17674" y="85917"/>
                  </a:lnTo>
                  <a:lnTo>
                    <a:pt x="18046" y="86627"/>
                  </a:lnTo>
                  <a:lnTo>
                    <a:pt x="18418" y="86627"/>
                  </a:lnTo>
                  <a:lnTo>
                    <a:pt x="18790" y="86627"/>
                  </a:lnTo>
                  <a:lnTo>
                    <a:pt x="19534" y="85917"/>
                  </a:lnTo>
                  <a:lnTo>
                    <a:pt x="19720" y="85917"/>
                  </a:lnTo>
                  <a:lnTo>
                    <a:pt x="20279" y="85917"/>
                  </a:lnTo>
                  <a:lnTo>
                    <a:pt x="21209" y="85207"/>
                  </a:lnTo>
                  <a:lnTo>
                    <a:pt x="20651" y="85917"/>
                  </a:lnTo>
                  <a:lnTo>
                    <a:pt x="20465" y="85917"/>
                  </a:lnTo>
                  <a:lnTo>
                    <a:pt x="19720" y="86627"/>
                  </a:lnTo>
                  <a:lnTo>
                    <a:pt x="18976" y="86627"/>
                  </a:lnTo>
                  <a:lnTo>
                    <a:pt x="18790" y="86627"/>
                  </a:lnTo>
                  <a:lnTo>
                    <a:pt x="18790" y="87337"/>
                  </a:lnTo>
                  <a:lnTo>
                    <a:pt x="18232" y="88047"/>
                  </a:lnTo>
                  <a:lnTo>
                    <a:pt x="18790" y="88047"/>
                  </a:lnTo>
                  <a:lnTo>
                    <a:pt x="18976" y="88047"/>
                  </a:lnTo>
                  <a:lnTo>
                    <a:pt x="18232" y="88757"/>
                  </a:lnTo>
                  <a:lnTo>
                    <a:pt x="18790" y="88757"/>
                  </a:lnTo>
                  <a:lnTo>
                    <a:pt x="18790" y="89467"/>
                  </a:lnTo>
                  <a:lnTo>
                    <a:pt x="18976" y="88757"/>
                  </a:lnTo>
                  <a:lnTo>
                    <a:pt x="20279" y="88047"/>
                  </a:lnTo>
                  <a:lnTo>
                    <a:pt x="20651" y="87692"/>
                  </a:lnTo>
                  <a:lnTo>
                    <a:pt x="20465" y="88047"/>
                  </a:lnTo>
                  <a:lnTo>
                    <a:pt x="19534" y="88757"/>
                  </a:lnTo>
                  <a:lnTo>
                    <a:pt x="18790" y="89467"/>
                  </a:lnTo>
                  <a:lnTo>
                    <a:pt x="18232" y="90532"/>
                  </a:lnTo>
                  <a:lnTo>
                    <a:pt x="18790" y="90177"/>
                  </a:lnTo>
                  <a:lnTo>
                    <a:pt x="18976" y="90177"/>
                  </a:lnTo>
                  <a:lnTo>
                    <a:pt x="19534" y="90177"/>
                  </a:lnTo>
                  <a:lnTo>
                    <a:pt x="18976" y="90532"/>
                  </a:lnTo>
                  <a:lnTo>
                    <a:pt x="18976" y="91952"/>
                  </a:lnTo>
                  <a:lnTo>
                    <a:pt x="18790" y="91952"/>
                  </a:lnTo>
                  <a:lnTo>
                    <a:pt x="18790" y="93017"/>
                  </a:lnTo>
                  <a:lnTo>
                    <a:pt x="18232" y="93372"/>
                  </a:lnTo>
                  <a:lnTo>
                    <a:pt x="18046" y="96213"/>
                  </a:lnTo>
                  <a:lnTo>
                    <a:pt x="18790" y="95147"/>
                  </a:lnTo>
                  <a:lnTo>
                    <a:pt x="19534" y="94082"/>
                  </a:lnTo>
                  <a:lnTo>
                    <a:pt x="20279" y="93017"/>
                  </a:lnTo>
                  <a:lnTo>
                    <a:pt x="20651" y="93017"/>
                  </a:lnTo>
                  <a:lnTo>
                    <a:pt x="20465" y="93372"/>
                  </a:lnTo>
                  <a:lnTo>
                    <a:pt x="21209" y="93372"/>
                  </a:lnTo>
                  <a:lnTo>
                    <a:pt x="21395" y="93017"/>
                  </a:lnTo>
                  <a:lnTo>
                    <a:pt x="21953" y="91952"/>
                  </a:lnTo>
                  <a:lnTo>
                    <a:pt x="22139" y="93017"/>
                  </a:lnTo>
                  <a:lnTo>
                    <a:pt x="22697" y="93017"/>
                  </a:lnTo>
                  <a:lnTo>
                    <a:pt x="23441" y="91952"/>
                  </a:lnTo>
                  <a:lnTo>
                    <a:pt x="22883" y="93017"/>
                  </a:lnTo>
                  <a:lnTo>
                    <a:pt x="22883" y="93372"/>
                  </a:lnTo>
                  <a:lnTo>
                    <a:pt x="23441" y="93372"/>
                  </a:lnTo>
                  <a:lnTo>
                    <a:pt x="22883" y="94082"/>
                  </a:lnTo>
                  <a:lnTo>
                    <a:pt x="23441" y="94792"/>
                  </a:lnTo>
                  <a:lnTo>
                    <a:pt x="23627" y="95147"/>
                  </a:lnTo>
                  <a:lnTo>
                    <a:pt x="22883" y="94792"/>
                  </a:lnTo>
                  <a:lnTo>
                    <a:pt x="22697" y="94082"/>
                  </a:lnTo>
                  <a:lnTo>
                    <a:pt x="22139" y="93372"/>
                  </a:lnTo>
                  <a:lnTo>
                    <a:pt x="21953" y="93372"/>
                  </a:lnTo>
                  <a:lnTo>
                    <a:pt x="21209" y="93372"/>
                  </a:lnTo>
                  <a:lnTo>
                    <a:pt x="21953" y="94082"/>
                  </a:lnTo>
                  <a:lnTo>
                    <a:pt x="21395" y="94082"/>
                  </a:lnTo>
                  <a:lnTo>
                    <a:pt x="21953" y="94792"/>
                  </a:lnTo>
                  <a:lnTo>
                    <a:pt x="21209" y="94792"/>
                  </a:lnTo>
                  <a:lnTo>
                    <a:pt x="20465" y="95147"/>
                  </a:lnTo>
                  <a:lnTo>
                    <a:pt x="20279" y="96213"/>
                  </a:lnTo>
                  <a:lnTo>
                    <a:pt x="19720" y="96213"/>
                  </a:lnTo>
                  <a:lnTo>
                    <a:pt x="18976" y="96213"/>
                  </a:lnTo>
                  <a:lnTo>
                    <a:pt x="18790" y="96568"/>
                  </a:lnTo>
                  <a:lnTo>
                    <a:pt x="18976" y="97633"/>
                  </a:lnTo>
                  <a:lnTo>
                    <a:pt x="18790" y="97988"/>
                  </a:lnTo>
                  <a:lnTo>
                    <a:pt x="18976" y="97988"/>
                  </a:lnTo>
                  <a:lnTo>
                    <a:pt x="18232" y="99053"/>
                  </a:lnTo>
                  <a:lnTo>
                    <a:pt x="18232" y="99408"/>
                  </a:lnTo>
                  <a:lnTo>
                    <a:pt x="18790" y="99763"/>
                  </a:lnTo>
                  <a:lnTo>
                    <a:pt x="18976" y="99408"/>
                  </a:lnTo>
                  <a:lnTo>
                    <a:pt x="19534" y="99053"/>
                  </a:lnTo>
                  <a:lnTo>
                    <a:pt x="20465" y="99053"/>
                  </a:lnTo>
                  <a:lnTo>
                    <a:pt x="19720" y="99408"/>
                  </a:lnTo>
                  <a:lnTo>
                    <a:pt x="18976" y="99408"/>
                  </a:lnTo>
                  <a:lnTo>
                    <a:pt x="18976" y="99763"/>
                  </a:lnTo>
                  <a:lnTo>
                    <a:pt x="18790" y="99763"/>
                  </a:lnTo>
                  <a:lnTo>
                    <a:pt x="19534" y="100828"/>
                  </a:lnTo>
                  <a:lnTo>
                    <a:pt x="18790" y="100828"/>
                  </a:lnTo>
                  <a:lnTo>
                    <a:pt x="18790" y="101183"/>
                  </a:lnTo>
                  <a:lnTo>
                    <a:pt x="18976" y="101183"/>
                  </a:lnTo>
                  <a:lnTo>
                    <a:pt x="18976" y="102248"/>
                  </a:lnTo>
                  <a:lnTo>
                    <a:pt x="19720" y="101183"/>
                  </a:lnTo>
                  <a:lnTo>
                    <a:pt x="20651" y="101183"/>
                  </a:lnTo>
                  <a:lnTo>
                    <a:pt x="20279" y="102248"/>
                  </a:lnTo>
                  <a:lnTo>
                    <a:pt x="19720" y="102248"/>
                  </a:lnTo>
                  <a:lnTo>
                    <a:pt x="19534" y="102603"/>
                  </a:lnTo>
                  <a:lnTo>
                    <a:pt x="19720" y="102603"/>
                  </a:lnTo>
                  <a:lnTo>
                    <a:pt x="20279" y="102603"/>
                  </a:lnTo>
                  <a:lnTo>
                    <a:pt x="19720" y="104023"/>
                  </a:lnTo>
                  <a:lnTo>
                    <a:pt x="20279" y="104023"/>
                  </a:lnTo>
                  <a:lnTo>
                    <a:pt x="19534" y="105443"/>
                  </a:lnTo>
                  <a:lnTo>
                    <a:pt x="19534" y="106153"/>
                  </a:lnTo>
                  <a:lnTo>
                    <a:pt x="20279" y="106863"/>
                  </a:lnTo>
                  <a:lnTo>
                    <a:pt x="21209" y="107573"/>
                  </a:lnTo>
                  <a:lnTo>
                    <a:pt x="20465" y="107573"/>
                  </a:lnTo>
                  <a:lnTo>
                    <a:pt x="21209" y="108284"/>
                  </a:lnTo>
                  <a:lnTo>
                    <a:pt x="20651" y="108284"/>
                  </a:lnTo>
                  <a:lnTo>
                    <a:pt x="20465" y="108284"/>
                  </a:lnTo>
                  <a:lnTo>
                    <a:pt x="20279" y="108994"/>
                  </a:lnTo>
                  <a:lnTo>
                    <a:pt x="21209" y="108994"/>
                  </a:lnTo>
                  <a:lnTo>
                    <a:pt x="21953" y="107573"/>
                  </a:lnTo>
                  <a:lnTo>
                    <a:pt x="21953" y="108284"/>
                  </a:lnTo>
                  <a:lnTo>
                    <a:pt x="22139" y="108284"/>
                  </a:lnTo>
                  <a:lnTo>
                    <a:pt x="21209" y="108994"/>
                  </a:lnTo>
                  <a:lnTo>
                    <a:pt x="20651" y="109704"/>
                  </a:lnTo>
                  <a:lnTo>
                    <a:pt x="20651" y="110414"/>
                  </a:lnTo>
                  <a:lnTo>
                    <a:pt x="21395" y="109704"/>
                  </a:lnTo>
                  <a:lnTo>
                    <a:pt x="21395" y="108994"/>
                  </a:lnTo>
                  <a:lnTo>
                    <a:pt x="22139" y="108994"/>
                  </a:lnTo>
                  <a:lnTo>
                    <a:pt x="21395" y="109704"/>
                  </a:lnTo>
                  <a:lnTo>
                    <a:pt x="21209" y="110414"/>
                  </a:lnTo>
                  <a:lnTo>
                    <a:pt x="21395" y="110414"/>
                  </a:lnTo>
                  <a:lnTo>
                    <a:pt x="21209" y="110769"/>
                  </a:lnTo>
                  <a:lnTo>
                    <a:pt x="20465" y="111834"/>
                  </a:lnTo>
                  <a:lnTo>
                    <a:pt x="21209" y="111834"/>
                  </a:lnTo>
                  <a:lnTo>
                    <a:pt x="21395" y="111834"/>
                  </a:lnTo>
                  <a:lnTo>
                    <a:pt x="22697" y="110769"/>
                  </a:lnTo>
                  <a:lnTo>
                    <a:pt x="22139" y="111834"/>
                  </a:lnTo>
                  <a:lnTo>
                    <a:pt x="21953" y="111834"/>
                  </a:lnTo>
                  <a:lnTo>
                    <a:pt x="20651" y="112189"/>
                  </a:lnTo>
                  <a:lnTo>
                    <a:pt x="21395" y="112189"/>
                  </a:lnTo>
                  <a:lnTo>
                    <a:pt x="22139" y="112189"/>
                  </a:lnTo>
                  <a:lnTo>
                    <a:pt x="21953" y="113254"/>
                  </a:lnTo>
                  <a:lnTo>
                    <a:pt x="21953" y="113609"/>
                  </a:lnTo>
                  <a:lnTo>
                    <a:pt x="22139" y="113254"/>
                  </a:lnTo>
                  <a:lnTo>
                    <a:pt x="22139" y="113609"/>
                  </a:lnTo>
                  <a:lnTo>
                    <a:pt x="22697" y="113254"/>
                  </a:lnTo>
                  <a:lnTo>
                    <a:pt x="22883" y="113254"/>
                  </a:lnTo>
                  <a:lnTo>
                    <a:pt x="22697" y="113609"/>
                  </a:lnTo>
                  <a:lnTo>
                    <a:pt x="22883" y="113609"/>
                  </a:lnTo>
                  <a:lnTo>
                    <a:pt x="23441" y="113609"/>
                  </a:lnTo>
                  <a:lnTo>
                    <a:pt x="22883" y="114674"/>
                  </a:lnTo>
                  <a:lnTo>
                    <a:pt x="23441" y="114674"/>
                  </a:lnTo>
                  <a:lnTo>
                    <a:pt x="21953" y="115384"/>
                  </a:lnTo>
                  <a:lnTo>
                    <a:pt x="22883" y="115384"/>
                  </a:lnTo>
                  <a:lnTo>
                    <a:pt x="24000" y="115029"/>
                  </a:lnTo>
                  <a:lnTo>
                    <a:pt x="25116" y="115029"/>
                  </a:lnTo>
                  <a:lnTo>
                    <a:pt x="24744" y="115384"/>
                  </a:lnTo>
                  <a:lnTo>
                    <a:pt x="25488" y="115384"/>
                  </a:lnTo>
                  <a:lnTo>
                    <a:pt x="25488" y="115029"/>
                  </a:lnTo>
                  <a:lnTo>
                    <a:pt x="26232" y="114674"/>
                  </a:lnTo>
                  <a:lnTo>
                    <a:pt x="26418" y="114674"/>
                  </a:lnTo>
                  <a:lnTo>
                    <a:pt x="26976" y="115029"/>
                  </a:lnTo>
                  <a:lnTo>
                    <a:pt x="27162" y="114674"/>
                  </a:lnTo>
                  <a:lnTo>
                    <a:pt x="26976" y="114674"/>
                  </a:lnTo>
                  <a:lnTo>
                    <a:pt x="27720" y="113609"/>
                  </a:lnTo>
                  <a:lnTo>
                    <a:pt x="27906" y="113609"/>
                  </a:lnTo>
                  <a:lnTo>
                    <a:pt x="27720" y="113254"/>
                  </a:lnTo>
                  <a:lnTo>
                    <a:pt x="27906" y="113254"/>
                  </a:lnTo>
                  <a:lnTo>
                    <a:pt x="28465" y="113254"/>
                  </a:lnTo>
                  <a:lnTo>
                    <a:pt x="28465" y="113609"/>
                  </a:lnTo>
                  <a:lnTo>
                    <a:pt x="27906" y="114674"/>
                  </a:lnTo>
                  <a:lnTo>
                    <a:pt x="27720" y="114674"/>
                  </a:lnTo>
                  <a:lnTo>
                    <a:pt x="27162" y="115029"/>
                  </a:lnTo>
                  <a:lnTo>
                    <a:pt x="28465" y="114674"/>
                  </a:lnTo>
                  <a:lnTo>
                    <a:pt x="27720" y="115029"/>
                  </a:lnTo>
                  <a:lnTo>
                    <a:pt x="27162" y="115384"/>
                  </a:lnTo>
                  <a:lnTo>
                    <a:pt x="27720" y="115384"/>
                  </a:lnTo>
                  <a:lnTo>
                    <a:pt x="27906" y="115384"/>
                  </a:lnTo>
                  <a:lnTo>
                    <a:pt x="27720" y="116449"/>
                  </a:lnTo>
                  <a:lnTo>
                    <a:pt x="27906" y="116449"/>
                  </a:lnTo>
                  <a:lnTo>
                    <a:pt x="26976" y="116804"/>
                  </a:lnTo>
                  <a:lnTo>
                    <a:pt x="27720" y="116804"/>
                  </a:lnTo>
                  <a:lnTo>
                    <a:pt x="27906" y="116804"/>
                  </a:lnTo>
                  <a:lnTo>
                    <a:pt x="27906" y="117869"/>
                  </a:lnTo>
                  <a:lnTo>
                    <a:pt x="28465" y="116804"/>
                  </a:lnTo>
                  <a:lnTo>
                    <a:pt x="28837" y="116449"/>
                  </a:lnTo>
                  <a:lnTo>
                    <a:pt x="28465" y="117869"/>
                  </a:lnTo>
                  <a:lnTo>
                    <a:pt x="28837" y="116804"/>
                  </a:lnTo>
                  <a:lnTo>
                    <a:pt x="28651" y="117869"/>
                  </a:lnTo>
                  <a:lnTo>
                    <a:pt x="29395" y="116804"/>
                  </a:lnTo>
                  <a:lnTo>
                    <a:pt x="30139" y="116449"/>
                  </a:lnTo>
                  <a:lnTo>
                    <a:pt x="29395" y="117869"/>
                  </a:lnTo>
                  <a:lnTo>
                    <a:pt x="28837" y="118224"/>
                  </a:lnTo>
                  <a:lnTo>
                    <a:pt x="28837" y="119289"/>
                  </a:lnTo>
                  <a:lnTo>
                    <a:pt x="28465" y="119644"/>
                  </a:lnTo>
                  <a:lnTo>
                    <a:pt x="28651" y="120000"/>
                  </a:lnTo>
                  <a:lnTo>
                    <a:pt x="28837" y="119644"/>
                  </a:lnTo>
                  <a:lnTo>
                    <a:pt x="29395" y="120000"/>
                  </a:lnTo>
                  <a:lnTo>
                    <a:pt x="29581" y="120000"/>
                  </a:lnTo>
                  <a:lnTo>
                    <a:pt x="30139" y="119644"/>
                  </a:lnTo>
                  <a:lnTo>
                    <a:pt x="30325" y="119289"/>
                  </a:lnTo>
                  <a:lnTo>
                    <a:pt x="30883" y="118224"/>
                  </a:lnTo>
                  <a:lnTo>
                    <a:pt x="31069" y="118224"/>
                  </a:lnTo>
                  <a:lnTo>
                    <a:pt x="31069" y="119289"/>
                  </a:lnTo>
                  <a:lnTo>
                    <a:pt x="31255" y="119644"/>
                  </a:lnTo>
                  <a:lnTo>
                    <a:pt x="30883" y="119644"/>
                  </a:lnTo>
                  <a:lnTo>
                    <a:pt x="31255" y="120000"/>
                  </a:lnTo>
                  <a:lnTo>
                    <a:pt x="31813" y="120000"/>
                  </a:lnTo>
                  <a:lnTo>
                    <a:pt x="32000" y="120000"/>
                  </a:lnTo>
                  <a:lnTo>
                    <a:pt x="32000" y="119644"/>
                  </a:lnTo>
                  <a:lnTo>
                    <a:pt x="32744" y="120000"/>
                  </a:lnTo>
                  <a:lnTo>
                    <a:pt x="32744" y="119644"/>
                  </a:lnTo>
                  <a:lnTo>
                    <a:pt x="33302" y="119644"/>
                  </a:lnTo>
                  <a:lnTo>
                    <a:pt x="33302" y="119289"/>
                  </a:lnTo>
                  <a:lnTo>
                    <a:pt x="33488" y="119289"/>
                  </a:lnTo>
                  <a:lnTo>
                    <a:pt x="33302" y="118224"/>
                  </a:lnTo>
                  <a:lnTo>
                    <a:pt x="32744" y="118224"/>
                  </a:lnTo>
                  <a:lnTo>
                    <a:pt x="33302" y="117869"/>
                  </a:lnTo>
                  <a:lnTo>
                    <a:pt x="32558" y="118224"/>
                  </a:lnTo>
                  <a:lnTo>
                    <a:pt x="32744" y="117869"/>
                  </a:lnTo>
                  <a:lnTo>
                    <a:pt x="32000" y="116804"/>
                  </a:lnTo>
                  <a:lnTo>
                    <a:pt x="32558" y="116449"/>
                  </a:lnTo>
                  <a:lnTo>
                    <a:pt x="32744" y="116804"/>
                  </a:lnTo>
                  <a:lnTo>
                    <a:pt x="33302" y="117869"/>
                  </a:lnTo>
                  <a:lnTo>
                    <a:pt x="33488" y="117869"/>
                  </a:lnTo>
                  <a:lnTo>
                    <a:pt x="33302" y="116804"/>
                  </a:lnTo>
                  <a:lnTo>
                    <a:pt x="34046" y="116804"/>
                  </a:lnTo>
                  <a:lnTo>
                    <a:pt x="34232" y="116804"/>
                  </a:lnTo>
                  <a:lnTo>
                    <a:pt x="34604" y="116449"/>
                  </a:lnTo>
                  <a:lnTo>
                    <a:pt x="34232" y="116449"/>
                  </a:lnTo>
                  <a:lnTo>
                    <a:pt x="34604" y="115384"/>
                  </a:lnTo>
                  <a:lnTo>
                    <a:pt x="34976" y="115384"/>
                  </a:lnTo>
                  <a:lnTo>
                    <a:pt x="33302" y="115029"/>
                  </a:lnTo>
                  <a:lnTo>
                    <a:pt x="34604" y="115029"/>
                  </a:lnTo>
                  <a:lnTo>
                    <a:pt x="34976" y="115029"/>
                  </a:lnTo>
                  <a:lnTo>
                    <a:pt x="35348" y="114674"/>
                  </a:lnTo>
                  <a:lnTo>
                    <a:pt x="34232" y="114674"/>
                  </a:lnTo>
                  <a:lnTo>
                    <a:pt x="33302" y="113609"/>
                  </a:lnTo>
                  <a:lnTo>
                    <a:pt x="34232" y="113609"/>
                  </a:lnTo>
                  <a:lnTo>
                    <a:pt x="34976" y="113609"/>
                  </a:lnTo>
                  <a:lnTo>
                    <a:pt x="35720" y="113254"/>
                  </a:lnTo>
                  <a:lnTo>
                    <a:pt x="35348" y="113254"/>
                  </a:lnTo>
                  <a:lnTo>
                    <a:pt x="34976" y="113254"/>
                  </a:lnTo>
                  <a:lnTo>
                    <a:pt x="34604" y="112189"/>
                  </a:lnTo>
                  <a:lnTo>
                    <a:pt x="35720" y="112189"/>
                  </a:lnTo>
                  <a:lnTo>
                    <a:pt x="36093" y="112189"/>
                  </a:lnTo>
                  <a:lnTo>
                    <a:pt x="36093" y="111834"/>
                  </a:lnTo>
                  <a:lnTo>
                    <a:pt x="35720" y="111834"/>
                  </a:lnTo>
                  <a:lnTo>
                    <a:pt x="34976" y="110769"/>
                  </a:lnTo>
                  <a:lnTo>
                    <a:pt x="36465" y="110769"/>
                  </a:lnTo>
                  <a:lnTo>
                    <a:pt x="37023" y="110414"/>
                  </a:lnTo>
                  <a:lnTo>
                    <a:pt x="36837" y="110414"/>
                  </a:lnTo>
                  <a:lnTo>
                    <a:pt x="36465" y="110414"/>
                  </a:lnTo>
                  <a:lnTo>
                    <a:pt x="36093" y="109704"/>
                  </a:lnTo>
                  <a:lnTo>
                    <a:pt x="36837" y="110414"/>
                  </a:lnTo>
                  <a:lnTo>
                    <a:pt x="37581" y="109704"/>
                  </a:lnTo>
                  <a:lnTo>
                    <a:pt x="37023" y="108994"/>
                  </a:lnTo>
                  <a:lnTo>
                    <a:pt x="37581" y="108994"/>
                  </a:lnTo>
                  <a:lnTo>
                    <a:pt x="37581" y="108284"/>
                  </a:lnTo>
                  <a:lnTo>
                    <a:pt x="37767" y="107573"/>
                  </a:lnTo>
                  <a:lnTo>
                    <a:pt x="37767" y="106863"/>
                  </a:lnTo>
                  <a:lnTo>
                    <a:pt x="37023" y="106153"/>
                  </a:lnTo>
                  <a:lnTo>
                    <a:pt x="38325" y="106153"/>
                  </a:lnTo>
                  <a:lnTo>
                    <a:pt x="37581" y="105443"/>
                  </a:lnTo>
                  <a:lnTo>
                    <a:pt x="36837" y="104733"/>
                  </a:lnTo>
                  <a:lnTo>
                    <a:pt x="36465" y="104023"/>
                  </a:lnTo>
                  <a:lnTo>
                    <a:pt x="37581" y="104733"/>
                  </a:lnTo>
                  <a:lnTo>
                    <a:pt x="37767" y="104023"/>
                  </a:lnTo>
                  <a:lnTo>
                    <a:pt x="38325" y="104023"/>
                  </a:lnTo>
                  <a:lnTo>
                    <a:pt x="37767" y="103668"/>
                  </a:lnTo>
                  <a:lnTo>
                    <a:pt x="38325" y="103668"/>
                  </a:lnTo>
                  <a:lnTo>
                    <a:pt x="39069" y="104023"/>
                  </a:lnTo>
                  <a:lnTo>
                    <a:pt x="39255" y="104023"/>
                  </a:lnTo>
                  <a:lnTo>
                    <a:pt x="40000" y="103668"/>
                  </a:lnTo>
                  <a:lnTo>
                    <a:pt x="40000" y="102603"/>
                  </a:lnTo>
                  <a:lnTo>
                    <a:pt x="40186" y="102603"/>
                  </a:lnTo>
                  <a:lnTo>
                    <a:pt x="40000" y="101183"/>
                  </a:lnTo>
                  <a:lnTo>
                    <a:pt x="40186" y="102248"/>
                  </a:lnTo>
                  <a:lnTo>
                    <a:pt x="40744" y="102248"/>
                  </a:lnTo>
                  <a:lnTo>
                    <a:pt x="40744" y="101183"/>
                  </a:lnTo>
                  <a:lnTo>
                    <a:pt x="40186" y="101183"/>
                  </a:lnTo>
                  <a:lnTo>
                    <a:pt x="40186" y="100828"/>
                  </a:lnTo>
                  <a:lnTo>
                    <a:pt x="40186" y="99763"/>
                  </a:lnTo>
                  <a:lnTo>
                    <a:pt x="40930" y="101183"/>
                  </a:lnTo>
                  <a:lnTo>
                    <a:pt x="41488" y="101183"/>
                  </a:lnTo>
                  <a:lnTo>
                    <a:pt x="41674" y="101183"/>
                  </a:lnTo>
                  <a:lnTo>
                    <a:pt x="40744" y="99763"/>
                  </a:lnTo>
                  <a:lnTo>
                    <a:pt x="41302" y="100473"/>
                  </a:lnTo>
                  <a:lnTo>
                    <a:pt x="41488" y="100828"/>
                  </a:lnTo>
                  <a:lnTo>
                    <a:pt x="41488" y="100473"/>
                  </a:lnTo>
                  <a:lnTo>
                    <a:pt x="41488" y="99763"/>
                  </a:lnTo>
                  <a:lnTo>
                    <a:pt x="41674" y="100828"/>
                  </a:lnTo>
                  <a:lnTo>
                    <a:pt x="42046" y="100828"/>
                  </a:lnTo>
                  <a:lnTo>
                    <a:pt x="41674" y="99763"/>
                  </a:lnTo>
                  <a:lnTo>
                    <a:pt x="42046" y="99763"/>
                  </a:lnTo>
                  <a:lnTo>
                    <a:pt x="42790" y="99763"/>
                  </a:lnTo>
                  <a:lnTo>
                    <a:pt x="42418" y="99408"/>
                  </a:lnTo>
                  <a:lnTo>
                    <a:pt x="42046" y="99053"/>
                  </a:lnTo>
                  <a:lnTo>
                    <a:pt x="40930" y="99053"/>
                  </a:lnTo>
                  <a:lnTo>
                    <a:pt x="41674" y="97988"/>
                  </a:lnTo>
                  <a:lnTo>
                    <a:pt x="42046" y="99053"/>
                  </a:lnTo>
                  <a:lnTo>
                    <a:pt x="43534" y="99053"/>
                  </a:lnTo>
                  <a:lnTo>
                    <a:pt x="43534" y="97988"/>
                  </a:lnTo>
                  <a:lnTo>
                    <a:pt x="43162" y="97633"/>
                  </a:lnTo>
                  <a:lnTo>
                    <a:pt x="43906" y="96568"/>
                  </a:lnTo>
                  <a:lnTo>
                    <a:pt x="43534" y="96213"/>
                  </a:lnTo>
                  <a:lnTo>
                    <a:pt x="42790" y="96213"/>
                  </a:lnTo>
                  <a:lnTo>
                    <a:pt x="42046" y="95147"/>
                  </a:lnTo>
                  <a:lnTo>
                    <a:pt x="42790" y="95147"/>
                  </a:lnTo>
                  <a:lnTo>
                    <a:pt x="43534" y="95147"/>
                  </a:lnTo>
                  <a:lnTo>
                    <a:pt x="43906" y="95147"/>
                  </a:lnTo>
                  <a:lnTo>
                    <a:pt x="44651" y="95147"/>
                  </a:lnTo>
                  <a:lnTo>
                    <a:pt x="44651" y="94792"/>
                  </a:lnTo>
                  <a:lnTo>
                    <a:pt x="44279" y="94792"/>
                  </a:lnTo>
                  <a:lnTo>
                    <a:pt x="44651" y="94082"/>
                  </a:lnTo>
                  <a:lnTo>
                    <a:pt x="44279" y="93372"/>
                  </a:lnTo>
                  <a:lnTo>
                    <a:pt x="43906" y="91952"/>
                  </a:lnTo>
                  <a:lnTo>
                    <a:pt x="43906" y="91597"/>
                  </a:lnTo>
                  <a:lnTo>
                    <a:pt x="44651" y="90532"/>
                  </a:lnTo>
                  <a:lnTo>
                    <a:pt x="45023" y="90532"/>
                  </a:lnTo>
                  <a:lnTo>
                    <a:pt x="45767" y="91597"/>
                  </a:lnTo>
                  <a:lnTo>
                    <a:pt x="45953" y="91597"/>
                  </a:lnTo>
                  <a:lnTo>
                    <a:pt x="46511" y="91597"/>
                  </a:lnTo>
                  <a:lnTo>
                    <a:pt x="46511" y="90532"/>
                  </a:lnTo>
                  <a:lnTo>
                    <a:pt x="46697" y="90177"/>
                  </a:lnTo>
                  <a:lnTo>
                    <a:pt x="47069" y="90177"/>
                  </a:lnTo>
                  <a:lnTo>
                    <a:pt x="47069" y="89467"/>
                  </a:lnTo>
                  <a:lnTo>
                    <a:pt x="46697" y="88757"/>
                  </a:lnTo>
                  <a:lnTo>
                    <a:pt x="47441" y="88757"/>
                  </a:lnTo>
                  <a:lnTo>
                    <a:pt x="47441" y="88047"/>
                  </a:lnTo>
                  <a:lnTo>
                    <a:pt x="47627" y="88047"/>
                  </a:lnTo>
                  <a:lnTo>
                    <a:pt x="48186" y="88047"/>
                  </a:lnTo>
                  <a:lnTo>
                    <a:pt x="48186" y="88757"/>
                  </a:lnTo>
                  <a:lnTo>
                    <a:pt x="48372" y="88047"/>
                  </a:lnTo>
                  <a:lnTo>
                    <a:pt x="48930" y="87337"/>
                  </a:lnTo>
                  <a:lnTo>
                    <a:pt x="49674" y="88047"/>
                  </a:lnTo>
                  <a:lnTo>
                    <a:pt x="50046" y="88047"/>
                  </a:lnTo>
                  <a:lnTo>
                    <a:pt x="49860" y="87337"/>
                  </a:lnTo>
                  <a:lnTo>
                    <a:pt x="50046" y="87337"/>
                  </a:lnTo>
                  <a:lnTo>
                    <a:pt x="50046" y="88047"/>
                  </a:lnTo>
                  <a:lnTo>
                    <a:pt x="50790" y="88047"/>
                  </a:lnTo>
                  <a:lnTo>
                    <a:pt x="51348" y="87337"/>
                  </a:lnTo>
                  <a:lnTo>
                    <a:pt x="51348" y="86627"/>
                  </a:lnTo>
                  <a:lnTo>
                    <a:pt x="50790" y="86627"/>
                  </a:lnTo>
                  <a:lnTo>
                    <a:pt x="50790" y="85917"/>
                  </a:lnTo>
                  <a:lnTo>
                    <a:pt x="51348" y="85917"/>
                  </a:lnTo>
                  <a:lnTo>
                    <a:pt x="51348" y="86627"/>
                  </a:lnTo>
                  <a:lnTo>
                    <a:pt x="52093" y="85917"/>
                  </a:lnTo>
                  <a:lnTo>
                    <a:pt x="52093" y="85207"/>
                  </a:lnTo>
                  <a:lnTo>
                    <a:pt x="52279" y="84497"/>
                  </a:lnTo>
                  <a:lnTo>
                    <a:pt x="52651" y="83786"/>
                  </a:lnTo>
                  <a:lnTo>
                    <a:pt x="54139" y="83786"/>
                  </a:lnTo>
                  <a:lnTo>
                    <a:pt x="53023" y="84497"/>
                  </a:lnTo>
                  <a:lnTo>
                    <a:pt x="52651" y="85207"/>
                  </a:lnTo>
                  <a:lnTo>
                    <a:pt x="52279" y="86627"/>
                  </a:lnTo>
                  <a:lnTo>
                    <a:pt x="53023" y="86627"/>
                  </a:lnTo>
                  <a:lnTo>
                    <a:pt x="53395" y="86627"/>
                  </a:lnTo>
                  <a:lnTo>
                    <a:pt x="53767" y="86627"/>
                  </a:lnTo>
                  <a:lnTo>
                    <a:pt x="53767" y="85917"/>
                  </a:lnTo>
                  <a:lnTo>
                    <a:pt x="54139" y="85917"/>
                  </a:lnTo>
                  <a:lnTo>
                    <a:pt x="54139" y="86627"/>
                  </a:lnTo>
                  <a:lnTo>
                    <a:pt x="54511" y="86627"/>
                  </a:lnTo>
                  <a:lnTo>
                    <a:pt x="54883" y="85917"/>
                  </a:lnTo>
                  <a:lnTo>
                    <a:pt x="55255" y="85917"/>
                  </a:lnTo>
                  <a:lnTo>
                    <a:pt x="55255" y="85207"/>
                  </a:lnTo>
                  <a:lnTo>
                    <a:pt x="55627" y="85917"/>
                  </a:lnTo>
                  <a:lnTo>
                    <a:pt x="55627" y="86627"/>
                  </a:lnTo>
                  <a:lnTo>
                    <a:pt x="55813" y="85917"/>
                  </a:lnTo>
                  <a:lnTo>
                    <a:pt x="56558" y="85917"/>
                  </a:lnTo>
                  <a:lnTo>
                    <a:pt x="57116" y="85207"/>
                  </a:lnTo>
                  <a:lnTo>
                    <a:pt x="57860" y="85207"/>
                  </a:lnTo>
                  <a:lnTo>
                    <a:pt x="57302" y="83786"/>
                  </a:lnTo>
                  <a:lnTo>
                    <a:pt x="57860" y="83786"/>
                  </a:lnTo>
                  <a:lnTo>
                    <a:pt x="58046" y="83786"/>
                  </a:lnTo>
                  <a:lnTo>
                    <a:pt x="58790" y="84497"/>
                  </a:lnTo>
                  <a:lnTo>
                    <a:pt x="58790" y="83786"/>
                  </a:lnTo>
                  <a:lnTo>
                    <a:pt x="58790" y="83431"/>
                  </a:lnTo>
                  <a:lnTo>
                    <a:pt x="58976" y="83786"/>
                  </a:lnTo>
                  <a:lnTo>
                    <a:pt x="59534" y="83786"/>
                  </a:lnTo>
                  <a:lnTo>
                    <a:pt x="60465" y="82366"/>
                  </a:lnTo>
                  <a:lnTo>
                    <a:pt x="60465" y="82011"/>
                  </a:lnTo>
                  <a:lnTo>
                    <a:pt x="60837" y="82011"/>
                  </a:lnTo>
                  <a:lnTo>
                    <a:pt x="60837" y="82366"/>
                  </a:lnTo>
                  <a:lnTo>
                    <a:pt x="61209" y="82011"/>
                  </a:lnTo>
                  <a:lnTo>
                    <a:pt x="61581" y="80946"/>
                  </a:lnTo>
                  <a:lnTo>
                    <a:pt x="61953" y="82011"/>
                  </a:lnTo>
                  <a:lnTo>
                    <a:pt x="61953" y="80591"/>
                  </a:lnTo>
                  <a:lnTo>
                    <a:pt x="62325" y="80591"/>
                  </a:lnTo>
                  <a:lnTo>
                    <a:pt x="62325" y="79526"/>
                  </a:lnTo>
                  <a:lnTo>
                    <a:pt x="62697" y="79526"/>
                  </a:lnTo>
                  <a:lnTo>
                    <a:pt x="62883" y="79526"/>
                  </a:lnTo>
                  <a:lnTo>
                    <a:pt x="63255" y="79171"/>
                  </a:lnTo>
                  <a:lnTo>
                    <a:pt x="63255" y="78816"/>
                  </a:lnTo>
                  <a:lnTo>
                    <a:pt x="64000" y="77751"/>
                  </a:lnTo>
                  <a:lnTo>
                    <a:pt x="64000" y="77396"/>
                  </a:lnTo>
                  <a:lnTo>
                    <a:pt x="64372" y="77396"/>
                  </a:lnTo>
                  <a:lnTo>
                    <a:pt x="64744" y="76331"/>
                  </a:lnTo>
                  <a:lnTo>
                    <a:pt x="66232" y="75976"/>
                  </a:lnTo>
                  <a:lnTo>
                    <a:pt x="66418" y="75976"/>
                  </a:lnTo>
                  <a:lnTo>
                    <a:pt x="67162" y="74911"/>
                  </a:lnTo>
                  <a:lnTo>
                    <a:pt x="67162" y="74556"/>
                  </a:lnTo>
                  <a:lnTo>
                    <a:pt x="67720" y="74556"/>
                  </a:lnTo>
                  <a:lnTo>
                    <a:pt x="67162" y="73846"/>
                  </a:lnTo>
                  <a:lnTo>
                    <a:pt x="66976" y="73846"/>
                  </a:lnTo>
                  <a:lnTo>
                    <a:pt x="67162" y="73136"/>
                  </a:lnTo>
                  <a:lnTo>
                    <a:pt x="66976" y="72426"/>
                  </a:lnTo>
                  <a:lnTo>
                    <a:pt x="66976" y="71715"/>
                  </a:lnTo>
                  <a:lnTo>
                    <a:pt x="67162" y="71005"/>
                  </a:lnTo>
                  <a:lnTo>
                    <a:pt x="67162" y="72426"/>
                  </a:lnTo>
                  <a:lnTo>
                    <a:pt x="67720" y="72426"/>
                  </a:lnTo>
                  <a:lnTo>
                    <a:pt x="67720" y="73136"/>
                  </a:lnTo>
                  <a:lnTo>
                    <a:pt x="67906" y="73136"/>
                  </a:lnTo>
                  <a:lnTo>
                    <a:pt x="68651" y="73846"/>
                  </a:lnTo>
                  <a:lnTo>
                    <a:pt x="68465" y="73846"/>
                  </a:lnTo>
                  <a:lnTo>
                    <a:pt x="68837" y="74556"/>
                  </a:lnTo>
                  <a:lnTo>
                    <a:pt x="71069" y="74556"/>
                  </a:lnTo>
                  <a:lnTo>
                    <a:pt x="70325" y="73136"/>
                  </a:lnTo>
                  <a:lnTo>
                    <a:pt x="71069" y="73846"/>
                  </a:lnTo>
                  <a:lnTo>
                    <a:pt x="71813" y="73846"/>
                  </a:lnTo>
                  <a:lnTo>
                    <a:pt x="71441" y="73136"/>
                  </a:lnTo>
                  <a:lnTo>
                    <a:pt x="71813" y="73136"/>
                  </a:lnTo>
                  <a:lnTo>
                    <a:pt x="72186" y="73136"/>
                  </a:lnTo>
                  <a:lnTo>
                    <a:pt x="72186" y="72426"/>
                  </a:lnTo>
                  <a:lnTo>
                    <a:pt x="72558" y="73136"/>
                  </a:lnTo>
                  <a:lnTo>
                    <a:pt x="72930" y="73136"/>
                  </a:lnTo>
                  <a:lnTo>
                    <a:pt x="73674" y="73136"/>
                  </a:lnTo>
                  <a:lnTo>
                    <a:pt x="74046" y="73136"/>
                  </a:lnTo>
                  <a:lnTo>
                    <a:pt x="74046" y="72426"/>
                  </a:lnTo>
                  <a:lnTo>
                    <a:pt x="74604" y="73136"/>
                  </a:lnTo>
                  <a:lnTo>
                    <a:pt x="75906" y="72426"/>
                  </a:lnTo>
                  <a:lnTo>
                    <a:pt x="76093" y="72426"/>
                  </a:lnTo>
                  <a:lnTo>
                    <a:pt x="76651" y="72426"/>
                  </a:lnTo>
                  <a:lnTo>
                    <a:pt x="76837" y="71715"/>
                  </a:lnTo>
                  <a:lnTo>
                    <a:pt x="77581" y="71715"/>
                  </a:lnTo>
                  <a:lnTo>
                    <a:pt x="77767" y="71715"/>
                  </a:lnTo>
                  <a:lnTo>
                    <a:pt x="79255" y="71005"/>
                  </a:lnTo>
                  <a:lnTo>
                    <a:pt x="80186" y="71005"/>
                  </a:lnTo>
                  <a:lnTo>
                    <a:pt x="80930" y="70295"/>
                  </a:lnTo>
                  <a:lnTo>
                    <a:pt x="81674" y="69585"/>
                  </a:lnTo>
                  <a:lnTo>
                    <a:pt x="82418" y="69230"/>
                  </a:lnTo>
                  <a:lnTo>
                    <a:pt x="83162" y="69230"/>
                  </a:lnTo>
                  <a:lnTo>
                    <a:pt x="83162" y="68165"/>
                  </a:lnTo>
                  <a:lnTo>
                    <a:pt x="83534" y="68165"/>
                  </a:lnTo>
                  <a:lnTo>
                    <a:pt x="83906" y="68165"/>
                  </a:lnTo>
                  <a:lnTo>
                    <a:pt x="83534" y="67810"/>
                  </a:lnTo>
                  <a:lnTo>
                    <a:pt x="83906" y="67810"/>
                  </a:lnTo>
                  <a:lnTo>
                    <a:pt x="84279" y="67810"/>
                  </a:lnTo>
                  <a:lnTo>
                    <a:pt x="84651" y="67810"/>
                  </a:lnTo>
                  <a:lnTo>
                    <a:pt x="84651" y="67100"/>
                  </a:lnTo>
                  <a:lnTo>
                    <a:pt x="85209" y="67100"/>
                  </a:lnTo>
                  <a:lnTo>
                    <a:pt x="85953" y="67100"/>
                  </a:lnTo>
                  <a:lnTo>
                    <a:pt x="85953" y="66390"/>
                  </a:lnTo>
                  <a:lnTo>
                    <a:pt x="86511" y="66390"/>
                  </a:lnTo>
                  <a:lnTo>
                    <a:pt x="87255" y="66390"/>
                  </a:lnTo>
                  <a:lnTo>
                    <a:pt x="87255" y="65680"/>
                  </a:lnTo>
                  <a:lnTo>
                    <a:pt x="86697" y="64970"/>
                  </a:lnTo>
                  <a:lnTo>
                    <a:pt x="87441" y="64970"/>
                  </a:lnTo>
                  <a:lnTo>
                    <a:pt x="87627" y="64970"/>
                  </a:lnTo>
                  <a:lnTo>
                    <a:pt x="87627" y="64260"/>
                  </a:lnTo>
                  <a:lnTo>
                    <a:pt x="88372" y="64970"/>
                  </a:lnTo>
                  <a:lnTo>
                    <a:pt x="88930" y="64970"/>
                  </a:lnTo>
                  <a:lnTo>
                    <a:pt x="88186" y="64260"/>
                  </a:lnTo>
                  <a:lnTo>
                    <a:pt x="89674" y="64260"/>
                  </a:lnTo>
                  <a:lnTo>
                    <a:pt x="90604" y="63550"/>
                  </a:lnTo>
                  <a:lnTo>
                    <a:pt x="89860" y="63195"/>
                  </a:lnTo>
                  <a:lnTo>
                    <a:pt x="89116" y="63550"/>
                  </a:lnTo>
                  <a:lnTo>
                    <a:pt x="87441" y="63195"/>
                  </a:lnTo>
                  <a:lnTo>
                    <a:pt x="86697" y="63195"/>
                  </a:lnTo>
                  <a:lnTo>
                    <a:pt x="85767" y="62130"/>
                  </a:lnTo>
                  <a:lnTo>
                    <a:pt x="85023" y="62130"/>
                  </a:lnTo>
                  <a:lnTo>
                    <a:pt x="84279" y="62130"/>
                  </a:lnTo>
                  <a:lnTo>
                    <a:pt x="84279" y="61775"/>
                  </a:lnTo>
                  <a:lnTo>
                    <a:pt x="83534" y="61775"/>
                  </a:lnTo>
                  <a:lnTo>
                    <a:pt x="82418" y="62130"/>
                  </a:lnTo>
                  <a:lnTo>
                    <a:pt x="81488" y="62130"/>
                  </a:lnTo>
                  <a:lnTo>
                    <a:pt x="82046" y="61775"/>
                  </a:lnTo>
                  <a:lnTo>
                    <a:pt x="81488" y="60710"/>
                  </a:lnTo>
                  <a:lnTo>
                    <a:pt x="82790" y="60710"/>
                  </a:lnTo>
                  <a:lnTo>
                    <a:pt x="84651" y="60355"/>
                  </a:lnTo>
                  <a:lnTo>
                    <a:pt x="84279" y="59289"/>
                  </a:lnTo>
                  <a:lnTo>
                    <a:pt x="84651" y="59289"/>
                  </a:lnTo>
                  <a:lnTo>
                    <a:pt x="84651" y="58934"/>
                  </a:lnTo>
                  <a:lnTo>
                    <a:pt x="83906" y="58934"/>
                  </a:lnTo>
                  <a:lnTo>
                    <a:pt x="84279" y="58579"/>
                  </a:lnTo>
                  <a:lnTo>
                    <a:pt x="82790" y="58934"/>
                  </a:lnTo>
                  <a:lnTo>
                    <a:pt x="81488" y="58934"/>
                  </a:lnTo>
                  <a:lnTo>
                    <a:pt x="82790" y="58579"/>
                  </a:lnTo>
                  <a:lnTo>
                    <a:pt x="83906" y="58579"/>
                  </a:lnTo>
                  <a:lnTo>
                    <a:pt x="84279" y="57514"/>
                  </a:lnTo>
                  <a:lnTo>
                    <a:pt x="84651" y="57514"/>
                  </a:lnTo>
                  <a:lnTo>
                    <a:pt x="84651" y="57159"/>
                  </a:lnTo>
                  <a:lnTo>
                    <a:pt x="85023" y="57159"/>
                  </a:lnTo>
                  <a:lnTo>
                    <a:pt x="84651" y="56094"/>
                  </a:lnTo>
                  <a:lnTo>
                    <a:pt x="84279" y="56094"/>
                  </a:lnTo>
                  <a:lnTo>
                    <a:pt x="83162" y="56094"/>
                  </a:lnTo>
                  <a:lnTo>
                    <a:pt x="80930" y="55739"/>
                  </a:lnTo>
                  <a:lnTo>
                    <a:pt x="80744" y="55739"/>
                  </a:lnTo>
                  <a:lnTo>
                    <a:pt x="80930" y="54674"/>
                  </a:lnTo>
                  <a:lnTo>
                    <a:pt x="80186" y="54319"/>
                  </a:lnTo>
                  <a:lnTo>
                    <a:pt x="80000" y="53609"/>
                  </a:lnTo>
                  <a:lnTo>
                    <a:pt x="80744" y="54319"/>
                  </a:lnTo>
                  <a:lnTo>
                    <a:pt x="81488" y="54674"/>
                  </a:lnTo>
                  <a:lnTo>
                    <a:pt x="82418" y="55739"/>
                  </a:lnTo>
                  <a:lnTo>
                    <a:pt x="82790" y="55739"/>
                  </a:lnTo>
                  <a:lnTo>
                    <a:pt x="83906" y="55739"/>
                  </a:lnTo>
                  <a:lnTo>
                    <a:pt x="85023" y="56094"/>
                  </a:lnTo>
                  <a:lnTo>
                    <a:pt x="85953" y="57159"/>
                  </a:lnTo>
                  <a:lnTo>
                    <a:pt x="86697" y="57514"/>
                  </a:lnTo>
                  <a:lnTo>
                    <a:pt x="87255" y="58934"/>
                  </a:lnTo>
                  <a:lnTo>
                    <a:pt x="87255" y="59289"/>
                  </a:lnTo>
                  <a:lnTo>
                    <a:pt x="87441" y="60355"/>
                  </a:lnTo>
                  <a:lnTo>
                    <a:pt x="88372" y="60710"/>
                  </a:lnTo>
                  <a:lnTo>
                    <a:pt x="89116" y="61775"/>
                  </a:lnTo>
                  <a:lnTo>
                    <a:pt x="89860" y="61775"/>
                  </a:lnTo>
                  <a:lnTo>
                    <a:pt x="90232" y="60355"/>
                  </a:lnTo>
                  <a:lnTo>
                    <a:pt x="90232" y="59289"/>
                  </a:lnTo>
                  <a:lnTo>
                    <a:pt x="90604" y="59289"/>
                  </a:lnTo>
                  <a:lnTo>
                    <a:pt x="90604" y="60710"/>
                  </a:lnTo>
                  <a:lnTo>
                    <a:pt x="90976" y="60710"/>
                  </a:lnTo>
                  <a:lnTo>
                    <a:pt x="91348" y="61775"/>
                  </a:lnTo>
                  <a:lnTo>
                    <a:pt x="91720" y="61775"/>
                  </a:lnTo>
                  <a:lnTo>
                    <a:pt x="92093" y="61775"/>
                  </a:lnTo>
                  <a:lnTo>
                    <a:pt x="92465" y="60710"/>
                  </a:lnTo>
                  <a:lnTo>
                    <a:pt x="92093" y="60710"/>
                  </a:lnTo>
                  <a:lnTo>
                    <a:pt x="92093" y="60355"/>
                  </a:lnTo>
                  <a:lnTo>
                    <a:pt x="92465" y="59289"/>
                  </a:lnTo>
                  <a:lnTo>
                    <a:pt x="92651" y="58934"/>
                  </a:lnTo>
                  <a:lnTo>
                    <a:pt x="92093" y="58934"/>
                  </a:lnTo>
                  <a:lnTo>
                    <a:pt x="92465" y="58579"/>
                  </a:lnTo>
                  <a:lnTo>
                    <a:pt x="91348" y="58579"/>
                  </a:lnTo>
                  <a:lnTo>
                    <a:pt x="92093" y="57514"/>
                  </a:lnTo>
                  <a:lnTo>
                    <a:pt x="92651" y="57514"/>
                  </a:lnTo>
                  <a:lnTo>
                    <a:pt x="92465" y="57159"/>
                  </a:lnTo>
                  <a:lnTo>
                    <a:pt x="92651" y="57159"/>
                  </a:lnTo>
                  <a:lnTo>
                    <a:pt x="92465" y="56094"/>
                  </a:lnTo>
                  <a:lnTo>
                    <a:pt x="92093" y="56094"/>
                  </a:lnTo>
                  <a:lnTo>
                    <a:pt x="90976" y="57159"/>
                  </a:lnTo>
                  <a:lnTo>
                    <a:pt x="91348" y="56094"/>
                  </a:lnTo>
                  <a:lnTo>
                    <a:pt x="91720" y="55739"/>
                  </a:lnTo>
                  <a:lnTo>
                    <a:pt x="92465" y="54674"/>
                  </a:lnTo>
                  <a:lnTo>
                    <a:pt x="91720" y="54674"/>
                  </a:lnTo>
                  <a:lnTo>
                    <a:pt x="90976" y="55739"/>
                  </a:lnTo>
                  <a:lnTo>
                    <a:pt x="90976" y="54674"/>
                  </a:lnTo>
                  <a:lnTo>
                    <a:pt x="90604" y="54674"/>
                  </a:lnTo>
                  <a:lnTo>
                    <a:pt x="90232" y="54674"/>
                  </a:lnTo>
                  <a:lnTo>
                    <a:pt x="90604" y="54319"/>
                  </a:lnTo>
                  <a:lnTo>
                    <a:pt x="91348" y="54319"/>
                  </a:lnTo>
                  <a:lnTo>
                    <a:pt x="90976" y="53609"/>
                  </a:lnTo>
                  <a:lnTo>
                    <a:pt x="90232" y="52899"/>
                  </a:lnTo>
                  <a:lnTo>
                    <a:pt x="89674" y="52899"/>
                  </a:lnTo>
                  <a:lnTo>
                    <a:pt x="89116" y="52189"/>
                  </a:lnTo>
                  <a:lnTo>
                    <a:pt x="88372" y="51479"/>
                  </a:lnTo>
                  <a:lnTo>
                    <a:pt x="87441" y="50769"/>
                  </a:lnTo>
                  <a:lnTo>
                    <a:pt x="87441" y="50059"/>
                  </a:lnTo>
                  <a:lnTo>
                    <a:pt x="87441" y="49349"/>
                  </a:lnTo>
                  <a:lnTo>
                    <a:pt x="87255" y="48994"/>
                  </a:lnTo>
                  <a:lnTo>
                    <a:pt x="85953" y="48994"/>
                  </a:lnTo>
                  <a:lnTo>
                    <a:pt x="84279" y="50059"/>
                  </a:lnTo>
                  <a:lnTo>
                    <a:pt x="84279" y="49349"/>
                  </a:lnTo>
                  <a:lnTo>
                    <a:pt x="83162" y="48994"/>
                  </a:lnTo>
                  <a:lnTo>
                    <a:pt x="83534" y="48994"/>
                  </a:lnTo>
                  <a:lnTo>
                    <a:pt x="85023" y="49349"/>
                  </a:lnTo>
                  <a:lnTo>
                    <a:pt x="85953" y="48994"/>
                  </a:lnTo>
                  <a:lnTo>
                    <a:pt x="86697" y="47928"/>
                  </a:lnTo>
                  <a:lnTo>
                    <a:pt x="87441" y="47928"/>
                  </a:lnTo>
                  <a:lnTo>
                    <a:pt x="86697" y="47573"/>
                  </a:lnTo>
                  <a:lnTo>
                    <a:pt x="85953" y="47573"/>
                  </a:lnTo>
                  <a:lnTo>
                    <a:pt x="85209" y="46508"/>
                  </a:lnTo>
                  <a:lnTo>
                    <a:pt x="84279" y="47573"/>
                  </a:lnTo>
                  <a:lnTo>
                    <a:pt x="83906" y="47573"/>
                  </a:lnTo>
                  <a:lnTo>
                    <a:pt x="84651" y="46508"/>
                  </a:lnTo>
                  <a:lnTo>
                    <a:pt x="83534" y="46153"/>
                  </a:lnTo>
                  <a:lnTo>
                    <a:pt x="82790" y="45088"/>
                  </a:lnTo>
                  <a:lnTo>
                    <a:pt x="83162" y="45088"/>
                  </a:lnTo>
                  <a:lnTo>
                    <a:pt x="83534" y="46153"/>
                  </a:lnTo>
                  <a:lnTo>
                    <a:pt x="83906" y="46153"/>
                  </a:lnTo>
                  <a:lnTo>
                    <a:pt x="85767" y="46508"/>
                  </a:lnTo>
                  <a:lnTo>
                    <a:pt x="86511" y="46508"/>
                  </a:lnTo>
                  <a:lnTo>
                    <a:pt x="87255" y="46153"/>
                  </a:lnTo>
                  <a:lnTo>
                    <a:pt x="87627" y="45088"/>
                  </a:lnTo>
                  <a:lnTo>
                    <a:pt x="88186" y="45088"/>
                  </a:lnTo>
                  <a:lnTo>
                    <a:pt x="87255" y="46153"/>
                  </a:lnTo>
                  <a:lnTo>
                    <a:pt x="87627" y="46153"/>
                  </a:lnTo>
                  <a:lnTo>
                    <a:pt x="88372" y="46153"/>
                  </a:lnTo>
                  <a:lnTo>
                    <a:pt x="89674" y="46508"/>
                  </a:lnTo>
                  <a:lnTo>
                    <a:pt x="90232" y="46508"/>
                  </a:lnTo>
                  <a:lnTo>
                    <a:pt x="90976" y="46508"/>
                  </a:lnTo>
                  <a:lnTo>
                    <a:pt x="89116" y="45088"/>
                  </a:lnTo>
                  <a:lnTo>
                    <a:pt x="88372" y="45088"/>
                  </a:lnTo>
                  <a:lnTo>
                    <a:pt x="87441" y="44733"/>
                  </a:lnTo>
                  <a:lnTo>
                    <a:pt x="86697" y="43313"/>
                  </a:lnTo>
                  <a:lnTo>
                    <a:pt x="87255" y="43313"/>
                  </a:lnTo>
                  <a:lnTo>
                    <a:pt x="87441" y="43668"/>
                  </a:lnTo>
                  <a:lnTo>
                    <a:pt x="88186" y="44733"/>
                  </a:lnTo>
                  <a:lnTo>
                    <a:pt x="88372" y="45088"/>
                  </a:lnTo>
                  <a:lnTo>
                    <a:pt x="88930" y="44733"/>
                  </a:lnTo>
                  <a:lnTo>
                    <a:pt x="89674" y="43668"/>
                  </a:lnTo>
                  <a:lnTo>
                    <a:pt x="90232" y="43668"/>
                  </a:lnTo>
                  <a:lnTo>
                    <a:pt x="90604" y="43668"/>
                  </a:lnTo>
                  <a:lnTo>
                    <a:pt x="91348" y="43668"/>
                  </a:lnTo>
                  <a:lnTo>
                    <a:pt x="92465" y="44733"/>
                  </a:lnTo>
                  <a:lnTo>
                    <a:pt x="91348" y="44733"/>
                  </a:lnTo>
                  <a:lnTo>
                    <a:pt x="90604" y="43668"/>
                  </a:lnTo>
                  <a:lnTo>
                    <a:pt x="90232" y="44733"/>
                  </a:lnTo>
                  <a:lnTo>
                    <a:pt x="89860" y="44733"/>
                  </a:lnTo>
                  <a:lnTo>
                    <a:pt x="92093" y="46508"/>
                  </a:lnTo>
                  <a:lnTo>
                    <a:pt x="93395" y="46508"/>
                  </a:lnTo>
                  <a:lnTo>
                    <a:pt x="94511" y="46153"/>
                  </a:lnTo>
                  <a:lnTo>
                    <a:pt x="95627" y="45088"/>
                  </a:lnTo>
                  <a:lnTo>
                    <a:pt x="96558" y="46153"/>
                  </a:lnTo>
                  <a:lnTo>
                    <a:pt x="97116" y="45088"/>
                  </a:lnTo>
                  <a:lnTo>
                    <a:pt x="97116" y="44733"/>
                  </a:lnTo>
                  <a:lnTo>
                    <a:pt x="97302" y="43668"/>
                  </a:lnTo>
                  <a:lnTo>
                    <a:pt x="97860" y="43313"/>
                  </a:lnTo>
                  <a:lnTo>
                    <a:pt x="96372" y="42958"/>
                  </a:lnTo>
                  <a:lnTo>
                    <a:pt x="95255" y="42958"/>
                  </a:lnTo>
                  <a:lnTo>
                    <a:pt x="94511" y="42958"/>
                  </a:lnTo>
                  <a:lnTo>
                    <a:pt x="94511" y="43313"/>
                  </a:lnTo>
                  <a:lnTo>
                    <a:pt x="94883" y="43668"/>
                  </a:lnTo>
                  <a:lnTo>
                    <a:pt x="94511" y="44733"/>
                  </a:lnTo>
                  <a:lnTo>
                    <a:pt x="94139" y="43313"/>
                  </a:lnTo>
                  <a:lnTo>
                    <a:pt x="93395" y="42958"/>
                  </a:lnTo>
                  <a:lnTo>
                    <a:pt x="93767" y="42958"/>
                  </a:lnTo>
                  <a:lnTo>
                    <a:pt x="94511" y="41893"/>
                  </a:lnTo>
                  <a:lnTo>
                    <a:pt x="93767" y="41538"/>
                  </a:lnTo>
                  <a:lnTo>
                    <a:pt x="94511" y="41538"/>
                  </a:lnTo>
                  <a:lnTo>
                    <a:pt x="95255" y="40473"/>
                  </a:lnTo>
                  <a:lnTo>
                    <a:pt x="94883" y="40118"/>
                  </a:lnTo>
                  <a:lnTo>
                    <a:pt x="95255" y="40118"/>
                  </a:lnTo>
                  <a:lnTo>
                    <a:pt x="95627" y="40473"/>
                  </a:lnTo>
                  <a:lnTo>
                    <a:pt x="94883" y="41538"/>
                  </a:lnTo>
                  <a:lnTo>
                    <a:pt x="94883" y="41893"/>
                  </a:lnTo>
                  <a:lnTo>
                    <a:pt x="95627" y="41893"/>
                  </a:lnTo>
                  <a:lnTo>
                    <a:pt x="96558" y="42958"/>
                  </a:lnTo>
                  <a:lnTo>
                    <a:pt x="98232" y="41893"/>
                  </a:lnTo>
                  <a:lnTo>
                    <a:pt x="97860" y="40473"/>
                  </a:lnTo>
                  <a:lnTo>
                    <a:pt x="98046" y="40473"/>
                  </a:lnTo>
                  <a:lnTo>
                    <a:pt x="98232" y="41538"/>
                  </a:lnTo>
                  <a:lnTo>
                    <a:pt x="99534" y="41538"/>
                  </a:lnTo>
                  <a:lnTo>
                    <a:pt x="100279" y="41538"/>
                  </a:lnTo>
                  <a:lnTo>
                    <a:pt x="100837" y="40473"/>
                  </a:lnTo>
                  <a:lnTo>
                    <a:pt x="100465" y="40118"/>
                  </a:lnTo>
                  <a:lnTo>
                    <a:pt x="100465" y="39053"/>
                  </a:lnTo>
                  <a:lnTo>
                    <a:pt x="99534" y="40118"/>
                  </a:lnTo>
                  <a:lnTo>
                    <a:pt x="98790" y="39053"/>
                  </a:lnTo>
                  <a:lnTo>
                    <a:pt x="98976" y="39053"/>
                  </a:lnTo>
                  <a:lnTo>
                    <a:pt x="99720" y="38698"/>
                  </a:lnTo>
                  <a:lnTo>
                    <a:pt x="99534" y="38343"/>
                  </a:lnTo>
                  <a:lnTo>
                    <a:pt x="98232" y="37278"/>
                  </a:lnTo>
                  <a:lnTo>
                    <a:pt x="97860" y="38698"/>
                  </a:lnTo>
                  <a:lnTo>
                    <a:pt x="98232" y="39053"/>
                  </a:lnTo>
                  <a:lnTo>
                    <a:pt x="98046" y="39053"/>
                  </a:lnTo>
                  <a:lnTo>
                    <a:pt x="97860" y="39053"/>
                  </a:lnTo>
                  <a:lnTo>
                    <a:pt x="97860" y="38698"/>
                  </a:lnTo>
                  <a:lnTo>
                    <a:pt x="97860" y="38343"/>
                  </a:lnTo>
                  <a:lnTo>
                    <a:pt x="98046" y="37278"/>
                  </a:lnTo>
                  <a:lnTo>
                    <a:pt x="98232" y="37278"/>
                  </a:lnTo>
                  <a:lnTo>
                    <a:pt x="97860" y="36923"/>
                  </a:lnTo>
                  <a:lnTo>
                    <a:pt x="97116" y="35857"/>
                  </a:lnTo>
                  <a:lnTo>
                    <a:pt x="95627" y="35502"/>
                  </a:lnTo>
                  <a:lnTo>
                    <a:pt x="96372" y="35502"/>
                  </a:lnTo>
                  <a:lnTo>
                    <a:pt x="95627" y="34437"/>
                  </a:lnTo>
                  <a:lnTo>
                    <a:pt x="95813" y="34437"/>
                  </a:lnTo>
                  <a:lnTo>
                    <a:pt x="96558" y="34437"/>
                  </a:lnTo>
                  <a:lnTo>
                    <a:pt x="97860" y="35857"/>
                  </a:lnTo>
                  <a:lnTo>
                    <a:pt x="98790" y="35857"/>
                  </a:lnTo>
                  <a:lnTo>
                    <a:pt x="99534" y="36923"/>
                  </a:lnTo>
                  <a:lnTo>
                    <a:pt x="100279" y="37278"/>
                  </a:lnTo>
                  <a:lnTo>
                    <a:pt x="100465" y="36923"/>
                  </a:lnTo>
                  <a:lnTo>
                    <a:pt x="100837" y="35857"/>
                  </a:lnTo>
                  <a:lnTo>
                    <a:pt x="100837" y="35502"/>
                  </a:lnTo>
                  <a:lnTo>
                    <a:pt x="100837" y="34437"/>
                  </a:lnTo>
                  <a:lnTo>
                    <a:pt x="100837" y="34082"/>
                  </a:lnTo>
                  <a:lnTo>
                    <a:pt x="100279" y="33372"/>
                  </a:lnTo>
                  <a:lnTo>
                    <a:pt x="99534" y="33017"/>
                  </a:lnTo>
                  <a:lnTo>
                    <a:pt x="100465" y="32662"/>
                  </a:lnTo>
                  <a:lnTo>
                    <a:pt x="100837" y="32662"/>
                  </a:lnTo>
                  <a:lnTo>
                    <a:pt x="100837" y="31952"/>
                  </a:lnTo>
                  <a:lnTo>
                    <a:pt x="100279" y="31952"/>
                  </a:lnTo>
                  <a:lnTo>
                    <a:pt x="99534" y="31242"/>
                  </a:lnTo>
                  <a:lnTo>
                    <a:pt x="98232" y="31242"/>
                  </a:lnTo>
                  <a:lnTo>
                    <a:pt x="99534" y="31952"/>
                  </a:lnTo>
                  <a:lnTo>
                    <a:pt x="98790" y="31952"/>
                  </a:lnTo>
                  <a:lnTo>
                    <a:pt x="98232" y="31952"/>
                  </a:lnTo>
                  <a:lnTo>
                    <a:pt x="97116" y="31952"/>
                  </a:lnTo>
                  <a:lnTo>
                    <a:pt x="97302" y="31242"/>
                  </a:lnTo>
                  <a:lnTo>
                    <a:pt x="96558" y="30532"/>
                  </a:lnTo>
                  <a:lnTo>
                    <a:pt x="97116" y="29822"/>
                  </a:lnTo>
                  <a:lnTo>
                    <a:pt x="96558" y="29822"/>
                  </a:lnTo>
                  <a:lnTo>
                    <a:pt x="96372" y="29822"/>
                  </a:lnTo>
                  <a:lnTo>
                    <a:pt x="96372" y="30532"/>
                  </a:lnTo>
                  <a:lnTo>
                    <a:pt x="95627" y="29822"/>
                  </a:lnTo>
                  <a:lnTo>
                    <a:pt x="96558" y="28757"/>
                  </a:lnTo>
                  <a:lnTo>
                    <a:pt x="97116" y="29112"/>
                  </a:lnTo>
                  <a:lnTo>
                    <a:pt x="97302" y="29822"/>
                  </a:lnTo>
                  <a:lnTo>
                    <a:pt x="98232" y="29112"/>
                  </a:lnTo>
                  <a:lnTo>
                    <a:pt x="98976" y="29112"/>
                  </a:lnTo>
                  <a:lnTo>
                    <a:pt x="98232" y="28757"/>
                  </a:lnTo>
                  <a:lnTo>
                    <a:pt x="98790" y="28757"/>
                  </a:lnTo>
                  <a:lnTo>
                    <a:pt x="98976" y="28757"/>
                  </a:lnTo>
                  <a:lnTo>
                    <a:pt x="100465" y="27692"/>
                  </a:lnTo>
                  <a:lnTo>
                    <a:pt x="102325" y="28757"/>
                  </a:lnTo>
                  <a:lnTo>
                    <a:pt x="103255" y="29112"/>
                  </a:lnTo>
                  <a:lnTo>
                    <a:pt x="104000" y="29112"/>
                  </a:lnTo>
                  <a:lnTo>
                    <a:pt x="104558" y="28757"/>
                  </a:lnTo>
                  <a:lnTo>
                    <a:pt x="104744" y="27692"/>
                  </a:lnTo>
                  <a:lnTo>
                    <a:pt x="104558" y="26272"/>
                  </a:lnTo>
                  <a:lnTo>
                    <a:pt x="103813" y="26272"/>
                  </a:lnTo>
                  <a:lnTo>
                    <a:pt x="103069" y="26272"/>
                  </a:lnTo>
                  <a:lnTo>
                    <a:pt x="102697" y="27337"/>
                  </a:lnTo>
                  <a:lnTo>
                    <a:pt x="102325" y="26272"/>
                  </a:lnTo>
                  <a:lnTo>
                    <a:pt x="101209" y="25917"/>
                  </a:lnTo>
                  <a:lnTo>
                    <a:pt x="101581" y="25917"/>
                  </a:lnTo>
                  <a:lnTo>
                    <a:pt x="100837" y="25562"/>
                  </a:lnTo>
                  <a:lnTo>
                    <a:pt x="100465" y="24852"/>
                  </a:lnTo>
                  <a:lnTo>
                    <a:pt x="99720" y="24852"/>
                  </a:lnTo>
                  <a:lnTo>
                    <a:pt x="100837" y="24497"/>
                  </a:lnTo>
                  <a:lnTo>
                    <a:pt x="101581" y="24497"/>
                  </a:lnTo>
                  <a:lnTo>
                    <a:pt x="103813" y="24852"/>
                  </a:lnTo>
                  <a:lnTo>
                    <a:pt x="103255" y="24497"/>
                  </a:lnTo>
                  <a:lnTo>
                    <a:pt x="102697" y="23431"/>
                  </a:lnTo>
                  <a:lnTo>
                    <a:pt x="101209" y="23431"/>
                  </a:lnTo>
                  <a:lnTo>
                    <a:pt x="100465" y="23431"/>
                  </a:lnTo>
                  <a:lnTo>
                    <a:pt x="99720" y="23431"/>
                  </a:lnTo>
                  <a:lnTo>
                    <a:pt x="98976" y="24497"/>
                  </a:lnTo>
                  <a:lnTo>
                    <a:pt x="98232" y="24852"/>
                  </a:lnTo>
                  <a:lnTo>
                    <a:pt x="97860" y="24497"/>
                  </a:lnTo>
                  <a:lnTo>
                    <a:pt x="99534" y="23076"/>
                  </a:lnTo>
                  <a:lnTo>
                    <a:pt x="98790" y="22721"/>
                  </a:lnTo>
                  <a:lnTo>
                    <a:pt x="99534" y="22721"/>
                  </a:lnTo>
                  <a:lnTo>
                    <a:pt x="99720" y="22721"/>
                  </a:lnTo>
                  <a:lnTo>
                    <a:pt x="99720" y="21656"/>
                  </a:lnTo>
                  <a:lnTo>
                    <a:pt x="100279" y="21301"/>
                  </a:lnTo>
                  <a:lnTo>
                    <a:pt x="100465" y="20236"/>
                  </a:lnTo>
                  <a:lnTo>
                    <a:pt x="100279" y="20236"/>
                  </a:lnTo>
                  <a:lnTo>
                    <a:pt x="100465" y="19881"/>
                  </a:lnTo>
                  <a:lnTo>
                    <a:pt x="101953" y="18816"/>
                  </a:lnTo>
                  <a:lnTo>
                    <a:pt x="102325" y="18816"/>
                  </a:lnTo>
                  <a:lnTo>
                    <a:pt x="103069" y="18816"/>
                  </a:lnTo>
                  <a:lnTo>
                    <a:pt x="103255" y="18461"/>
                  </a:lnTo>
                  <a:lnTo>
                    <a:pt x="103813" y="18461"/>
                  </a:lnTo>
                  <a:lnTo>
                    <a:pt x="104558" y="17751"/>
                  </a:lnTo>
                  <a:lnTo>
                    <a:pt x="104744" y="17751"/>
                  </a:lnTo>
                  <a:lnTo>
                    <a:pt x="105302" y="17041"/>
                  </a:lnTo>
                  <a:lnTo>
                    <a:pt x="104558" y="17041"/>
                  </a:lnTo>
                  <a:lnTo>
                    <a:pt x="103813" y="17751"/>
                  </a:lnTo>
                  <a:lnTo>
                    <a:pt x="104000" y="17041"/>
                  </a:lnTo>
                  <a:lnTo>
                    <a:pt x="104000" y="16331"/>
                  </a:lnTo>
                  <a:lnTo>
                    <a:pt x="104744" y="15621"/>
                  </a:lnTo>
                  <a:lnTo>
                    <a:pt x="105488" y="15266"/>
                  </a:lnTo>
                  <a:lnTo>
                    <a:pt x="107162" y="15266"/>
                  </a:lnTo>
                  <a:lnTo>
                    <a:pt x="109023" y="13846"/>
                  </a:lnTo>
                  <a:lnTo>
                    <a:pt x="108465" y="13846"/>
                  </a:lnTo>
                  <a:lnTo>
                    <a:pt x="107162" y="13846"/>
                  </a:lnTo>
                  <a:lnTo>
                    <a:pt x="106046" y="13846"/>
                  </a:lnTo>
                  <a:lnTo>
                    <a:pt x="104558" y="13846"/>
                  </a:lnTo>
                  <a:lnTo>
                    <a:pt x="103813" y="14201"/>
                  </a:lnTo>
                  <a:lnTo>
                    <a:pt x="103813" y="15266"/>
                  </a:lnTo>
                  <a:lnTo>
                    <a:pt x="103069" y="15266"/>
                  </a:lnTo>
                  <a:lnTo>
                    <a:pt x="102697" y="14201"/>
                  </a:lnTo>
                  <a:lnTo>
                    <a:pt x="103069" y="14201"/>
                  </a:lnTo>
                  <a:lnTo>
                    <a:pt x="103255" y="13846"/>
                  </a:lnTo>
                  <a:lnTo>
                    <a:pt x="103069" y="13846"/>
                  </a:lnTo>
                  <a:lnTo>
                    <a:pt x="105302" y="13136"/>
                  </a:lnTo>
                  <a:lnTo>
                    <a:pt x="107720" y="13136"/>
                  </a:lnTo>
                  <a:lnTo>
                    <a:pt x="109581" y="13136"/>
                  </a:lnTo>
                  <a:lnTo>
                    <a:pt x="111813" y="11715"/>
                  </a:lnTo>
                  <a:lnTo>
                    <a:pt x="110325" y="11715"/>
                  </a:lnTo>
                  <a:lnTo>
                    <a:pt x="109395" y="11715"/>
                  </a:lnTo>
                  <a:lnTo>
                    <a:pt x="107720" y="11715"/>
                  </a:lnTo>
                  <a:lnTo>
                    <a:pt x="108651" y="11005"/>
                  </a:lnTo>
                  <a:lnTo>
                    <a:pt x="110139" y="11005"/>
                  </a:lnTo>
                  <a:lnTo>
                    <a:pt x="111813" y="11005"/>
                  </a:lnTo>
                  <a:lnTo>
                    <a:pt x="113302" y="10295"/>
                  </a:lnTo>
                  <a:lnTo>
                    <a:pt x="113860" y="10295"/>
                  </a:lnTo>
                  <a:lnTo>
                    <a:pt x="114604" y="9585"/>
                  </a:lnTo>
                  <a:lnTo>
                    <a:pt x="115162" y="9585"/>
                  </a:lnTo>
                  <a:lnTo>
                    <a:pt x="115906" y="9585"/>
                  </a:lnTo>
                  <a:lnTo>
                    <a:pt x="117023" y="8875"/>
                  </a:lnTo>
                  <a:lnTo>
                    <a:pt x="118511" y="8165"/>
                  </a:lnTo>
                  <a:lnTo>
                    <a:pt x="119255" y="8165"/>
                  </a:lnTo>
                  <a:lnTo>
                    <a:pt x="120000" y="7455"/>
                  </a:lnTo>
                  <a:lnTo>
                    <a:pt x="115348" y="6035"/>
                  </a:lnTo>
                  <a:close/>
                  <a:moveTo>
                    <a:pt x="24372" y="53609"/>
                  </a:moveTo>
                  <a:lnTo>
                    <a:pt x="24000" y="53609"/>
                  </a:lnTo>
                  <a:lnTo>
                    <a:pt x="25116" y="52189"/>
                  </a:lnTo>
                  <a:lnTo>
                    <a:pt x="24372" y="53609"/>
                  </a:lnTo>
                  <a:close/>
                  <a:moveTo>
                    <a:pt x="25860" y="73136"/>
                  </a:moveTo>
                  <a:lnTo>
                    <a:pt x="25116" y="72426"/>
                  </a:lnTo>
                  <a:lnTo>
                    <a:pt x="26232" y="72426"/>
                  </a:lnTo>
                  <a:lnTo>
                    <a:pt x="25860" y="73136"/>
                  </a:lnTo>
                  <a:close/>
                  <a:moveTo>
                    <a:pt x="19906" y="91952"/>
                  </a:moveTo>
                  <a:lnTo>
                    <a:pt x="19534" y="91952"/>
                  </a:lnTo>
                  <a:lnTo>
                    <a:pt x="19720" y="91597"/>
                  </a:lnTo>
                  <a:lnTo>
                    <a:pt x="20279" y="91597"/>
                  </a:lnTo>
                  <a:lnTo>
                    <a:pt x="19906" y="91952"/>
                  </a:lnTo>
                  <a:close/>
                  <a:moveTo>
                    <a:pt x="21209" y="96213"/>
                  </a:moveTo>
                  <a:lnTo>
                    <a:pt x="21023" y="96213"/>
                  </a:lnTo>
                  <a:lnTo>
                    <a:pt x="21953" y="95147"/>
                  </a:lnTo>
                  <a:lnTo>
                    <a:pt x="21209" y="96213"/>
                  </a:lnTo>
                  <a:close/>
                  <a:moveTo>
                    <a:pt x="21953" y="91597"/>
                  </a:moveTo>
                  <a:lnTo>
                    <a:pt x="21395" y="90532"/>
                  </a:lnTo>
                  <a:lnTo>
                    <a:pt x="21953" y="90177"/>
                  </a:lnTo>
                  <a:lnTo>
                    <a:pt x="22139" y="90532"/>
                  </a:lnTo>
                  <a:lnTo>
                    <a:pt x="21953" y="91597"/>
                  </a:lnTo>
                  <a:close/>
                  <a:moveTo>
                    <a:pt x="21395" y="82366"/>
                  </a:moveTo>
                  <a:lnTo>
                    <a:pt x="20465" y="83431"/>
                  </a:lnTo>
                  <a:lnTo>
                    <a:pt x="19534" y="83786"/>
                  </a:lnTo>
                  <a:lnTo>
                    <a:pt x="18232" y="85207"/>
                  </a:lnTo>
                  <a:lnTo>
                    <a:pt x="18976" y="83786"/>
                  </a:lnTo>
                  <a:lnTo>
                    <a:pt x="20279" y="83431"/>
                  </a:lnTo>
                  <a:lnTo>
                    <a:pt x="21209" y="82366"/>
                  </a:lnTo>
                  <a:lnTo>
                    <a:pt x="22139" y="82011"/>
                  </a:lnTo>
                  <a:lnTo>
                    <a:pt x="21395" y="82366"/>
                  </a:lnTo>
                  <a:close/>
                  <a:moveTo>
                    <a:pt x="22883" y="78816"/>
                  </a:moveTo>
                  <a:lnTo>
                    <a:pt x="21209" y="78816"/>
                  </a:lnTo>
                  <a:lnTo>
                    <a:pt x="22883" y="77751"/>
                  </a:lnTo>
                  <a:lnTo>
                    <a:pt x="24744" y="77751"/>
                  </a:lnTo>
                  <a:lnTo>
                    <a:pt x="23627" y="78816"/>
                  </a:lnTo>
                  <a:lnTo>
                    <a:pt x="22883" y="78816"/>
                  </a:lnTo>
                  <a:close/>
                  <a:moveTo>
                    <a:pt x="24744" y="79171"/>
                  </a:moveTo>
                  <a:lnTo>
                    <a:pt x="24372" y="79526"/>
                  </a:lnTo>
                  <a:lnTo>
                    <a:pt x="24000" y="79171"/>
                  </a:lnTo>
                  <a:lnTo>
                    <a:pt x="24744" y="79171"/>
                  </a:lnTo>
                  <a:close/>
                  <a:moveTo>
                    <a:pt x="24372" y="80946"/>
                  </a:moveTo>
                  <a:lnTo>
                    <a:pt x="23441" y="80946"/>
                  </a:lnTo>
                  <a:lnTo>
                    <a:pt x="24372" y="80591"/>
                  </a:lnTo>
                  <a:lnTo>
                    <a:pt x="24744" y="80946"/>
                  </a:lnTo>
                  <a:lnTo>
                    <a:pt x="24372" y="80946"/>
                  </a:lnTo>
                  <a:close/>
                  <a:moveTo>
                    <a:pt x="25488" y="80591"/>
                  </a:moveTo>
                  <a:lnTo>
                    <a:pt x="24744" y="80591"/>
                  </a:lnTo>
                  <a:lnTo>
                    <a:pt x="25674" y="80236"/>
                  </a:lnTo>
                  <a:lnTo>
                    <a:pt x="26232" y="80591"/>
                  </a:lnTo>
                  <a:lnTo>
                    <a:pt x="25488" y="80591"/>
                  </a:lnTo>
                  <a:close/>
                  <a:moveTo>
                    <a:pt x="26232" y="77751"/>
                  </a:moveTo>
                  <a:lnTo>
                    <a:pt x="25860" y="77396"/>
                  </a:lnTo>
                  <a:lnTo>
                    <a:pt x="26232" y="77396"/>
                  </a:lnTo>
                  <a:lnTo>
                    <a:pt x="26976" y="77396"/>
                  </a:lnTo>
                  <a:lnTo>
                    <a:pt x="26232" y="77751"/>
                  </a:lnTo>
                  <a:close/>
                  <a:moveTo>
                    <a:pt x="28837" y="114674"/>
                  </a:moveTo>
                  <a:lnTo>
                    <a:pt x="28837" y="115029"/>
                  </a:lnTo>
                  <a:lnTo>
                    <a:pt x="28465" y="115384"/>
                  </a:lnTo>
                  <a:lnTo>
                    <a:pt x="28837" y="114674"/>
                  </a:lnTo>
                  <a:lnTo>
                    <a:pt x="28651" y="114674"/>
                  </a:lnTo>
                  <a:lnTo>
                    <a:pt x="28837" y="113254"/>
                  </a:lnTo>
                  <a:lnTo>
                    <a:pt x="29395" y="113609"/>
                  </a:lnTo>
                  <a:lnTo>
                    <a:pt x="29581" y="113609"/>
                  </a:lnTo>
                  <a:lnTo>
                    <a:pt x="28837" y="114674"/>
                  </a:lnTo>
                  <a:close/>
                  <a:moveTo>
                    <a:pt x="39255" y="102248"/>
                  </a:moveTo>
                  <a:lnTo>
                    <a:pt x="39255" y="101183"/>
                  </a:lnTo>
                  <a:lnTo>
                    <a:pt x="39441" y="102603"/>
                  </a:lnTo>
                  <a:lnTo>
                    <a:pt x="39255" y="102248"/>
                  </a:lnTo>
                  <a:close/>
                  <a:moveTo>
                    <a:pt x="70883" y="4260"/>
                  </a:moveTo>
                  <a:lnTo>
                    <a:pt x="69581" y="3195"/>
                  </a:lnTo>
                  <a:lnTo>
                    <a:pt x="68651" y="2840"/>
                  </a:lnTo>
                  <a:lnTo>
                    <a:pt x="69395" y="2840"/>
                  </a:lnTo>
                  <a:lnTo>
                    <a:pt x="70325" y="2840"/>
                  </a:lnTo>
                  <a:lnTo>
                    <a:pt x="70883" y="3195"/>
                  </a:lnTo>
                  <a:lnTo>
                    <a:pt x="71069" y="4260"/>
                  </a:lnTo>
                  <a:lnTo>
                    <a:pt x="70883" y="4260"/>
                  </a:lnTo>
                  <a:close/>
                  <a:moveTo>
                    <a:pt x="85953" y="50769"/>
                  </a:moveTo>
                  <a:lnTo>
                    <a:pt x="86511" y="50769"/>
                  </a:lnTo>
                  <a:lnTo>
                    <a:pt x="87255" y="50769"/>
                  </a:lnTo>
                  <a:lnTo>
                    <a:pt x="86511" y="51479"/>
                  </a:lnTo>
                  <a:lnTo>
                    <a:pt x="85767" y="52189"/>
                  </a:lnTo>
                  <a:lnTo>
                    <a:pt x="85953" y="50769"/>
                  </a:lnTo>
                  <a:close/>
                  <a:moveTo>
                    <a:pt x="85023" y="1420"/>
                  </a:moveTo>
                  <a:lnTo>
                    <a:pt x="86511" y="1420"/>
                  </a:lnTo>
                  <a:lnTo>
                    <a:pt x="88186" y="1420"/>
                  </a:lnTo>
                  <a:lnTo>
                    <a:pt x="84465" y="1775"/>
                  </a:lnTo>
                  <a:lnTo>
                    <a:pt x="83906" y="1420"/>
                  </a:lnTo>
                  <a:lnTo>
                    <a:pt x="85023" y="1420"/>
                  </a:lnTo>
                  <a:close/>
                  <a:moveTo>
                    <a:pt x="79255" y="53254"/>
                  </a:moveTo>
                  <a:lnTo>
                    <a:pt x="79813" y="53609"/>
                  </a:lnTo>
                  <a:lnTo>
                    <a:pt x="79255" y="53609"/>
                  </a:lnTo>
                  <a:lnTo>
                    <a:pt x="79255" y="53254"/>
                  </a:lnTo>
                  <a:close/>
                  <a:moveTo>
                    <a:pt x="80744" y="63195"/>
                  </a:moveTo>
                  <a:lnTo>
                    <a:pt x="80000" y="63195"/>
                  </a:lnTo>
                  <a:lnTo>
                    <a:pt x="79441" y="63550"/>
                  </a:lnTo>
                  <a:lnTo>
                    <a:pt x="79069" y="63550"/>
                  </a:lnTo>
                  <a:lnTo>
                    <a:pt x="78325" y="63550"/>
                  </a:lnTo>
                  <a:lnTo>
                    <a:pt x="79255" y="63195"/>
                  </a:lnTo>
                  <a:lnTo>
                    <a:pt x="80744" y="62130"/>
                  </a:lnTo>
                  <a:lnTo>
                    <a:pt x="80930" y="62130"/>
                  </a:lnTo>
                  <a:lnTo>
                    <a:pt x="80744" y="63195"/>
                  </a:lnTo>
                  <a:close/>
                  <a:moveTo>
                    <a:pt x="80744" y="58934"/>
                  </a:moveTo>
                  <a:lnTo>
                    <a:pt x="80930" y="58934"/>
                  </a:lnTo>
                  <a:lnTo>
                    <a:pt x="79441" y="60355"/>
                  </a:lnTo>
                  <a:lnTo>
                    <a:pt x="79069" y="60355"/>
                  </a:lnTo>
                  <a:lnTo>
                    <a:pt x="78325" y="61775"/>
                  </a:lnTo>
                  <a:lnTo>
                    <a:pt x="77767" y="61775"/>
                  </a:lnTo>
                  <a:lnTo>
                    <a:pt x="77581" y="61420"/>
                  </a:lnTo>
                  <a:lnTo>
                    <a:pt x="77767" y="60710"/>
                  </a:lnTo>
                  <a:lnTo>
                    <a:pt x="79069" y="59289"/>
                  </a:lnTo>
                  <a:lnTo>
                    <a:pt x="79069" y="58934"/>
                  </a:lnTo>
                  <a:lnTo>
                    <a:pt x="80000" y="58934"/>
                  </a:lnTo>
                  <a:lnTo>
                    <a:pt x="79255" y="57514"/>
                  </a:lnTo>
                  <a:lnTo>
                    <a:pt x="80000" y="58579"/>
                  </a:lnTo>
                  <a:lnTo>
                    <a:pt x="80744" y="58934"/>
                  </a:lnTo>
                  <a:close/>
                  <a:moveTo>
                    <a:pt x="79441" y="2840"/>
                  </a:moveTo>
                  <a:lnTo>
                    <a:pt x="79255" y="2485"/>
                  </a:lnTo>
                  <a:lnTo>
                    <a:pt x="81488" y="2485"/>
                  </a:lnTo>
                  <a:lnTo>
                    <a:pt x="82418" y="2485"/>
                  </a:lnTo>
                  <a:lnTo>
                    <a:pt x="82046" y="2840"/>
                  </a:lnTo>
                  <a:lnTo>
                    <a:pt x="81488" y="2485"/>
                  </a:lnTo>
                  <a:lnTo>
                    <a:pt x="79441" y="2840"/>
                  </a:lnTo>
                  <a:close/>
                  <a:moveTo>
                    <a:pt x="82418" y="47928"/>
                  </a:moveTo>
                  <a:lnTo>
                    <a:pt x="82046" y="47928"/>
                  </a:lnTo>
                  <a:lnTo>
                    <a:pt x="82418" y="47573"/>
                  </a:lnTo>
                  <a:lnTo>
                    <a:pt x="82790" y="47573"/>
                  </a:lnTo>
                  <a:lnTo>
                    <a:pt x="82418" y="47928"/>
                  </a:lnTo>
                  <a:close/>
                  <a:moveTo>
                    <a:pt x="82046" y="7100"/>
                  </a:moveTo>
                  <a:lnTo>
                    <a:pt x="82418" y="6035"/>
                  </a:lnTo>
                  <a:lnTo>
                    <a:pt x="82790" y="6035"/>
                  </a:lnTo>
                  <a:lnTo>
                    <a:pt x="84279" y="6035"/>
                  </a:lnTo>
                  <a:lnTo>
                    <a:pt x="85953" y="6035"/>
                  </a:lnTo>
                  <a:lnTo>
                    <a:pt x="82046" y="7100"/>
                  </a:lnTo>
                  <a:close/>
                  <a:moveTo>
                    <a:pt x="86139" y="6035"/>
                  </a:moveTo>
                  <a:lnTo>
                    <a:pt x="87627" y="5680"/>
                  </a:lnTo>
                  <a:lnTo>
                    <a:pt x="87441" y="4615"/>
                  </a:lnTo>
                  <a:lnTo>
                    <a:pt x="89674" y="5680"/>
                  </a:lnTo>
                  <a:lnTo>
                    <a:pt x="86139" y="6035"/>
                  </a:lnTo>
                  <a:close/>
                  <a:moveTo>
                    <a:pt x="96372" y="38343"/>
                  </a:moveTo>
                  <a:lnTo>
                    <a:pt x="95627" y="38343"/>
                  </a:lnTo>
                  <a:lnTo>
                    <a:pt x="94883" y="37278"/>
                  </a:lnTo>
                  <a:lnTo>
                    <a:pt x="95627" y="37278"/>
                  </a:lnTo>
                  <a:lnTo>
                    <a:pt x="96372" y="38343"/>
                  </a:lnTo>
                  <a:close/>
                  <a:moveTo>
                    <a:pt x="24000" y="50769"/>
                  </a:moveTo>
                  <a:lnTo>
                    <a:pt x="23627" y="50769"/>
                  </a:lnTo>
                  <a:lnTo>
                    <a:pt x="23441" y="50769"/>
                  </a:lnTo>
                  <a:lnTo>
                    <a:pt x="23627" y="51479"/>
                  </a:lnTo>
                  <a:lnTo>
                    <a:pt x="24000" y="50769"/>
                  </a:lnTo>
                  <a:close/>
                  <a:moveTo>
                    <a:pt x="24000" y="41893"/>
                  </a:moveTo>
                  <a:lnTo>
                    <a:pt x="25116" y="41538"/>
                  </a:lnTo>
                  <a:lnTo>
                    <a:pt x="22697" y="41893"/>
                  </a:lnTo>
                  <a:lnTo>
                    <a:pt x="24000" y="41893"/>
                  </a:lnTo>
                  <a:close/>
                  <a:moveTo>
                    <a:pt x="3348" y="26272"/>
                  </a:moveTo>
                  <a:lnTo>
                    <a:pt x="4651" y="25917"/>
                  </a:lnTo>
                  <a:lnTo>
                    <a:pt x="3348" y="25917"/>
                  </a:lnTo>
                  <a:lnTo>
                    <a:pt x="2418" y="25917"/>
                  </a:lnTo>
                  <a:lnTo>
                    <a:pt x="2604" y="26272"/>
                  </a:lnTo>
                  <a:lnTo>
                    <a:pt x="3348" y="26272"/>
                  </a:lnTo>
                  <a:close/>
                  <a:moveTo>
                    <a:pt x="744" y="25917"/>
                  </a:moveTo>
                  <a:lnTo>
                    <a:pt x="0" y="26272"/>
                  </a:lnTo>
                  <a:lnTo>
                    <a:pt x="930" y="26272"/>
                  </a:lnTo>
                  <a:lnTo>
                    <a:pt x="2232" y="26272"/>
                  </a:lnTo>
                  <a:lnTo>
                    <a:pt x="744" y="25917"/>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35" name="Shape 935"/>
            <p:cNvSpPr/>
            <p:nvPr/>
          </p:nvSpPr>
          <p:spPr>
            <a:xfrm>
              <a:off x="871537" y="1297091"/>
              <a:ext cx="2457449" cy="1271587"/>
            </a:xfrm>
            <a:custGeom>
              <a:avLst/>
              <a:gdLst/>
              <a:ahLst/>
              <a:cxnLst/>
              <a:rect l="0" t="0" r="0" b="0"/>
              <a:pathLst>
                <a:path w="120000" h="120000" extrusionOk="0">
                  <a:moveTo>
                    <a:pt x="63365" y="17668"/>
                  </a:moveTo>
                  <a:cubicBezTo>
                    <a:pt x="62857" y="17668"/>
                    <a:pt x="62857" y="17668"/>
                    <a:pt x="62857" y="17668"/>
                  </a:cubicBezTo>
                  <a:cubicBezTo>
                    <a:pt x="61206" y="17668"/>
                    <a:pt x="61206" y="17668"/>
                    <a:pt x="61206" y="17668"/>
                  </a:cubicBezTo>
                  <a:cubicBezTo>
                    <a:pt x="61333" y="16932"/>
                    <a:pt x="61333" y="16932"/>
                    <a:pt x="61333" y="16932"/>
                  </a:cubicBezTo>
                  <a:cubicBezTo>
                    <a:pt x="60571" y="16932"/>
                    <a:pt x="60571" y="16932"/>
                    <a:pt x="60571" y="16932"/>
                  </a:cubicBezTo>
                  <a:cubicBezTo>
                    <a:pt x="61333" y="16687"/>
                    <a:pt x="61333" y="16687"/>
                    <a:pt x="61333" y="16687"/>
                  </a:cubicBezTo>
                  <a:cubicBezTo>
                    <a:pt x="60952" y="16196"/>
                    <a:pt x="60952" y="16196"/>
                    <a:pt x="60952" y="16196"/>
                  </a:cubicBezTo>
                  <a:cubicBezTo>
                    <a:pt x="60571" y="15950"/>
                    <a:pt x="60571" y="15950"/>
                    <a:pt x="60571" y="15950"/>
                  </a:cubicBezTo>
                  <a:cubicBezTo>
                    <a:pt x="59555" y="15950"/>
                    <a:pt x="59555" y="15950"/>
                    <a:pt x="59555" y="15950"/>
                  </a:cubicBezTo>
                  <a:cubicBezTo>
                    <a:pt x="59936" y="15460"/>
                    <a:pt x="59936" y="15460"/>
                    <a:pt x="59936" y="15460"/>
                  </a:cubicBezTo>
                  <a:cubicBezTo>
                    <a:pt x="59682" y="15214"/>
                    <a:pt x="59682" y="15214"/>
                    <a:pt x="59682" y="15214"/>
                  </a:cubicBezTo>
                  <a:cubicBezTo>
                    <a:pt x="59555" y="15214"/>
                    <a:pt x="59555" y="15214"/>
                    <a:pt x="59555" y="15214"/>
                  </a:cubicBezTo>
                  <a:cubicBezTo>
                    <a:pt x="58793" y="15214"/>
                    <a:pt x="58793" y="15214"/>
                    <a:pt x="58793" y="15214"/>
                  </a:cubicBezTo>
                  <a:cubicBezTo>
                    <a:pt x="57904" y="15460"/>
                    <a:pt x="57904" y="15460"/>
                    <a:pt x="57904" y="15460"/>
                  </a:cubicBezTo>
                  <a:cubicBezTo>
                    <a:pt x="58285" y="15950"/>
                    <a:pt x="58285" y="15950"/>
                    <a:pt x="58285" y="15950"/>
                  </a:cubicBezTo>
                  <a:cubicBezTo>
                    <a:pt x="57523" y="15950"/>
                    <a:pt x="57523" y="15950"/>
                    <a:pt x="57523" y="15950"/>
                  </a:cubicBezTo>
                  <a:cubicBezTo>
                    <a:pt x="57015" y="16196"/>
                    <a:pt x="57015" y="16196"/>
                    <a:pt x="57015" y="16196"/>
                  </a:cubicBezTo>
                  <a:cubicBezTo>
                    <a:pt x="56253" y="16687"/>
                    <a:pt x="56253" y="16687"/>
                    <a:pt x="56253" y="16687"/>
                  </a:cubicBezTo>
                  <a:cubicBezTo>
                    <a:pt x="56634" y="16932"/>
                    <a:pt x="56634" y="16932"/>
                    <a:pt x="56634" y="16932"/>
                  </a:cubicBezTo>
                  <a:cubicBezTo>
                    <a:pt x="55873" y="16932"/>
                    <a:pt x="55873" y="16932"/>
                    <a:pt x="55873" y="16932"/>
                  </a:cubicBezTo>
                  <a:cubicBezTo>
                    <a:pt x="55111" y="17177"/>
                    <a:pt x="55111" y="17177"/>
                    <a:pt x="55111" y="17177"/>
                  </a:cubicBezTo>
                  <a:cubicBezTo>
                    <a:pt x="55492" y="17668"/>
                    <a:pt x="55492" y="17668"/>
                    <a:pt x="55492" y="17668"/>
                  </a:cubicBezTo>
                  <a:cubicBezTo>
                    <a:pt x="55746" y="17668"/>
                    <a:pt x="55746" y="17668"/>
                    <a:pt x="55746" y="17668"/>
                  </a:cubicBezTo>
                  <a:cubicBezTo>
                    <a:pt x="54984" y="17914"/>
                    <a:pt x="54984" y="17914"/>
                    <a:pt x="54984" y="17914"/>
                  </a:cubicBezTo>
                  <a:cubicBezTo>
                    <a:pt x="54095" y="18404"/>
                    <a:pt x="54095" y="18404"/>
                    <a:pt x="54095" y="18404"/>
                  </a:cubicBezTo>
                  <a:cubicBezTo>
                    <a:pt x="54222" y="18650"/>
                    <a:pt x="54222" y="18650"/>
                    <a:pt x="54222" y="18650"/>
                  </a:cubicBezTo>
                  <a:cubicBezTo>
                    <a:pt x="54603" y="18650"/>
                    <a:pt x="54603" y="18650"/>
                    <a:pt x="54603" y="18650"/>
                  </a:cubicBezTo>
                  <a:cubicBezTo>
                    <a:pt x="55365" y="18404"/>
                    <a:pt x="55365" y="18404"/>
                    <a:pt x="55365" y="18404"/>
                  </a:cubicBezTo>
                  <a:cubicBezTo>
                    <a:pt x="55111" y="18650"/>
                    <a:pt x="55111" y="18650"/>
                    <a:pt x="55111" y="18650"/>
                  </a:cubicBezTo>
                  <a:cubicBezTo>
                    <a:pt x="55492" y="19141"/>
                    <a:pt x="55492" y="19141"/>
                    <a:pt x="55492" y="19141"/>
                  </a:cubicBezTo>
                  <a:cubicBezTo>
                    <a:pt x="55746" y="19141"/>
                    <a:pt x="55746" y="19141"/>
                    <a:pt x="55746" y="19141"/>
                  </a:cubicBezTo>
                  <a:cubicBezTo>
                    <a:pt x="55873" y="18650"/>
                    <a:pt x="55873" y="18650"/>
                    <a:pt x="55873" y="18650"/>
                  </a:cubicBezTo>
                  <a:cubicBezTo>
                    <a:pt x="56126" y="18650"/>
                    <a:pt x="56126" y="18650"/>
                    <a:pt x="56126" y="18650"/>
                  </a:cubicBezTo>
                  <a:cubicBezTo>
                    <a:pt x="56253" y="18650"/>
                    <a:pt x="56253" y="18650"/>
                    <a:pt x="56253" y="18650"/>
                  </a:cubicBezTo>
                  <a:cubicBezTo>
                    <a:pt x="56380" y="19141"/>
                    <a:pt x="56380" y="19141"/>
                    <a:pt x="56380" y="19141"/>
                  </a:cubicBezTo>
                  <a:cubicBezTo>
                    <a:pt x="56761" y="19141"/>
                    <a:pt x="56761" y="19141"/>
                    <a:pt x="56761" y="19141"/>
                  </a:cubicBezTo>
                  <a:cubicBezTo>
                    <a:pt x="57142" y="18650"/>
                    <a:pt x="57142" y="18650"/>
                    <a:pt x="57142" y="18650"/>
                  </a:cubicBezTo>
                  <a:cubicBezTo>
                    <a:pt x="57396" y="18404"/>
                    <a:pt x="57396" y="18404"/>
                    <a:pt x="57396" y="18404"/>
                  </a:cubicBezTo>
                  <a:cubicBezTo>
                    <a:pt x="57523" y="18404"/>
                    <a:pt x="57523" y="18404"/>
                    <a:pt x="57523" y="18404"/>
                  </a:cubicBezTo>
                  <a:cubicBezTo>
                    <a:pt x="57777" y="18404"/>
                    <a:pt x="57777" y="18404"/>
                    <a:pt x="57777" y="18404"/>
                  </a:cubicBezTo>
                  <a:cubicBezTo>
                    <a:pt x="57904" y="17914"/>
                    <a:pt x="57904" y="17914"/>
                    <a:pt x="57904" y="17914"/>
                  </a:cubicBezTo>
                  <a:cubicBezTo>
                    <a:pt x="58031" y="17668"/>
                    <a:pt x="58031" y="17668"/>
                    <a:pt x="58031" y="17668"/>
                  </a:cubicBezTo>
                  <a:cubicBezTo>
                    <a:pt x="58285" y="17914"/>
                    <a:pt x="58285" y="17914"/>
                    <a:pt x="58285" y="17914"/>
                  </a:cubicBezTo>
                  <a:cubicBezTo>
                    <a:pt x="57904" y="18404"/>
                    <a:pt x="57904" y="18404"/>
                    <a:pt x="57904" y="18404"/>
                  </a:cubicBezTo>
                  <a:cubicBezTo>
                    <a:pt x="57777" y="18650"/>
                    <a:pt x="57777" y="18650"/>
                    <a:pt x="57777" y="18650"/>
                  </a:cubicBezTo>
                  <a:cubicBezTo>
                    <a:pt x="58031" y="18650"/>
                    <a:pt x="58031" y="18650"/>
                    <a:pt x="58031" y="18650"/>
                  </a:cubicBezTo>
                  <a:cubicBezTo>
                    <a:pt x="58412" y="18650"/>
                    <a:pt x="58412" y="18650"/>
                    <a:pt x="58412" y="18650"/>
                  </a:cubicBezTo>
                  <a:cubicBezTo>
                    <a:pt x="59047" y="18404"/>
                    <a:pt x="59047" y="18404"/>
                    <a:pt x="59047" y="18404"/>
                  </a:cubicBezTo>
                  <a:cubicBezTo>
                    <a:pt x="59301" y="18404"/>
                    <a:pt x="59301" y="18404"/>
                    <a:pt x="59301" y="18404"/>
                  </a:cubicBezTo>
                  <a:cubicBezTo>
                    <a:pt x="59174" y="18650"/>
                    <a:pt x="59174" y="18650"/>
                    <a:pt x="59174" y="18650"/>
                  </a:cubicBezTo>
                  <a:cubicBezTo>
                    <a:pt x="59682" y="18650"/>
                    <a:pt x="59682" y="18650"/>
                    <a:pt x="59682" y="18650"/>
                  </a:cubicBezTo>
                  <a:cubicBezTo>
                    <a:pt x="58666" y="19141"/>
                    <a:pt x="58666" y="19141"/>
                    <a:pt x="58666" y="19141"/>
                  </a:cubicBezTo>
                  <a:cubicBezTo>
                    <a:pt x="57396" y="19386"/>
                    <a:pt x="57396" y="19386"/>
                    <a:pt x="57396" y="19386"/>
                  </a:cubicBezTo>
                  <a:cubicBezTo>
                    <a:pt x="56253" y="19631"/>
                    <a:pt x="56253" y="19631"/>
                    <a:pt x="56253" y="19631"/>
                  </a:cubicBezTo>
                  <a:cubicBezTo>
                    <a:pt x="56380" y="20368"/>
                    <a:pt x="56380" y="20368"/>
                    <a:pt x="56380" y="20368"/>
                  </a:cubicBezTo>
                  <a:cubicBezTo>
                    <a:pt x="56761" y="20368"/>
                    <a:pt x="56761" y="20368"/>
                    <a:pt x="56761" y="20368"/>
                  </a:cubicBezTo>
                  <a:cubicBezTo>
                    <a:pt x="57777" y="20858"/>
                    <a:pt x="57777" y="20858"/>
                    <a:pt x="57777" y="20858"/>
                  </a:cubicBezTo>
                  <a:cubicBezTo>
                    <a:pt x="59301" y="20122"/>
                    <a:pt x="59301" y="20122"/>
                    <a:pt x="59301" y="20122"/>
                  </a:cubicBezTo>
                  <a:cubicBezTo>
                    <a:pt x="60317" y="19631"/>
                    <a:pt x="60317" y="19631"/>
                    <a:pt x="60317" y="19631"/>
                  </a:cubicBezTo>
                  <a:cubicBezTo>
                    <a:pt x="61206" y="19386"/>
                    <a:pt x="61206" y="19386"/>
                    <a:pt x="61206" y="19386"/>
                  </a:cubicBezTo>
                  <a:cubicBezTo>
                    <a:pt x="62095" y="19141"/>
                    <a:pt x="62095" y="19141"/>
                    <a:pt x="62095" y="19141"/>
                  </a:cubicBezTo>
                  <a:cubicBezTo>
                    <a:pt x="62857" y="18650"/>
                    <a:pt x="62857" y="18650"/>
                    <a:pt x="62857" y="18650"/>
                  </a:cubicBezTo>
                  <a:cubicBezTo>
                    <a:pt x="62857" y="19141"/>
                    <a:pt x="62857" y="19141"/>
                    <a:pt x="62857" y="19141"/>
                  </a:cubicBezTo>
                  <a:cubicBezTo>
                    <a:pt x="63238" y="19141"/>
                    <a:pt x="63238" y="19141"/>
                    <a:pt x="63238" y="19141"/>
                  </a:cubicBezTo>
                  <a:cubicBezTo>
                    <a:pt x="63492" y="19141"/>
                    <a:pt x="63492" y="19141"/>
                    <a:pt x="63492" y="19141"/>
                  </a:cubicBezTo>
                  <a:cubicBezTo>
                    <a:pt x="63873" y="18650"/>
                    <a:pt x="63873" y="18650"/>
                    <a:pt x="63873" y="18650"/>
                  </a:cubicBezTo>
                  <a:cubicBezTo>
                    <a:pt x="63873" y="19141"/>
                    <a:pt x="63873" y="19141"/>
                    <a:pt x="63873" y="19141"/>
                  </a:cubicBezTo>
                  <a:cubicBezTo>
                    <a:pt x="64126" y="19386"/>
                    <a:pt x="64126" y="19386"/>
                    <a:pt x="64126" y="19386"/>
                  </a:cubicBezTo>
                  <a:cubicBezTo>
                    <a:pt x="64634" y="19141"/>
                    <a:pt x="64634" y="19141"/>
                    <a:pt x="64634" y="19141"/>
                  </a:cubicBezTo>
                  <a:cubicBezTo>
                    <a:pt x="65396" y="19141"/>
                    <a:pt x="65396" y="19141"/>
                    <a:pt x="65396" y="19141"/>
                  </a:cubicBezTo>
                  <a:cubicBezTo>
                    <a:pt x="66031" y="18404"/>
                    <a:pt x="66031" y="18404"/>
                    <a:pt x="66031" y="18404"/>
                  </a:cubicBezTo>
                  <a:cubicBezTo>
                    <a:pt x="66793" y="17668"/>
                    <a:pt x="66793" y="17668"/>
                    <a:pt x="66793" y="17668"/>
                  </a:cubicBezTo>
                  <a:cubicBezTo>
                    <a:pt x="67301" y="17177"/>
                    <a:pt x="67301" y="17177"/>
                    <a:pt x="67301" y="17177"/>
                  </a:cubicBezTo>
                  <a:cubicBezTo>
                    <a:pt x="67555" y="16932"/>
                    <a:pt x="67555" y="16932"/>
                    <a:pt x="67555" y="16932"/>
                  </a:cubicBezTo>
                  <a:cubicBezTo>
                    <a:pt x="67555" y="16687"/>
                    <a:pt x="67555" y="16687"/>
                    <a:pt x="67555" y="16687"/>
                  </a:cubicBezTo>
                  <a:cubicBezTo>
                    <a:pt x="67301" y="16196"/>
                    <a:pt x="67301" y="16196"/>
                    <a:pt x="67301" y="16196"/>
                  </a:cubicBezTo>
                  <a:cubicBezTo>
                    <a:pt x="66793" y="16196"/>
                    <a:pt x="66793" y="16196"/>
                    <a:pt x="66793" y="16196"/>
                  </a:cubicBezTo>
                  <a:cubicBezTo>
                    <a:pt x="66412" y="16687"/>
                    <a:pt x="66412" y="16687"/>
                    <a:pt x="66412" y="16687"/>
                  </a:cubicBezTo>
                  <a:cubicBezTo>
                    <a:pt x="66285" y="16687"/>
                    <a:pt x="66285" y="16687"/>
                    <a:pt x="66285" y="16687"/>
                  </a:cubicBezTo>
                  <a:cubicBezTo>
                    <a:pt x="66285" y="16932"/>
                    <a:pt x="66285" y="16932"/>
                    <a:pt x="66285" y="16932"/>
                  </a:cubicBezTo>
                  <a:cubicBezTo>
                    <a:pt x="65904" y="17177"/>
                    <a:pt x="65904" y="17177"/>
                    <a:pt x="65904" y="17177"/>
                  </a:cubicBezTo>
                  <a:cubicBezTo>
                    <a:pt x="66031" y="16687"/>
                    <a:pt x="66031" y="16687"/>
                    <a:pt x="66031" y="16687"/>
                  </a:cubicBezTo>
                  <a:cubicBezTo>
                    <a:pt x="65523" y="16687"/>
                    <a:pt x="65523" y="16687"/>
                    <a:pt x="65523" y="16687"/>
                  </a:cubicBezTo>
                  <a:cubicBezTo>
                    <a:pt x="65396" y="16196"/>
                    <a:pt x="65396" y="16196"/>
                    <a:pt x="65396" y="16196"/>
                  </a:cubicBezTo>
                  <a:cubicBezTo>
                    <a:pt x="65015" y="16196"/>
                    <a:pt x="65015" y="16196"/>
                    <a:pt x="65015" y="16196"/>
                  </a:cubicBezTo>
                  <a:cubicBezTo>
                    <a:pt x="65523" y="15950"/>
                    <a:pt x="65523" y="15950"/>
                    <a:pt x="65523" y="15950"/>
                  </a:cubicBezTo>
                  <a:cubicBezTo>
                    <a:pt x="65777" y="15460"/>
                    <a:pt x="65777" y="15460"/>
                    <a:pt x="65777" y="15460"/>
                  </a:cubicBezTo>
                  <a:cubicBezTo>
                    <a:pt x="65523" y="15460"/>
                    <a:pt x="65523" y="15460"/>
                    <a:pt x="65523" y="15460"/>
                  </a:cubicBezTo>
                  <a:cubicBezTo>
                    <a:pt x="65904" y="14723"/>
                    <a:pt x="65904" y="14723"/>
                    <a:pt x="65904" y="14723"/>
                  </a:cubicBezTo>
                  <a:cubicBezTo>
                    <a:pt x="66031" y="14478"/>
                    <a:pt x="66031" y="14478"/>
                    <a:pt x="66031" y="14478"/>
                  </a:cubicBezTo>
                  <a:cubicBezTo>
                    <a:pt x="65523" y="14478"/>
                    <a:pt x="65523" y="14478"/>
                    <a:pt x="65523" y="14478"/>
                  </a:cubicBezTo>
                  <a:cubicBezTo>
                    <a:pt x="65142" y="14478"/>
                    <a:pt x="65142" y="14478"/>
                    <a:pt x="65142" y="14478"/>
                  </a:cubicBezTo>
                  <a:cubicBezTo>
                    <a:pt x="64253" y="15214"/>
                    <a:pt x="64253" y="15214"/>
                    <a:pt x="64253" y="15214"/>
                  </a:cubicBezTo>
                  <a:cubicBezTo>
                    <a:pt x="63873" y="15214"/>
                    <a:pt x="63873" y="15214"/>
                    <a:pt x="63873" y="15214"/>
                  </a:cubicBezTo>
                  <a:cubicBezTo>
                    <a:pt x="63492" y="15460"/>
                    <a:pt x="63492" y="15460"/>
                    <a:pt x="63492" y="15460"/>
                  </a:cubicBezTo>
                  <a:cubicBezTo>
                    <a:pt x="63746" y="15950"/>
                    <a:pt x="63746" y="15950"/>
                    <a:pt x="63746" y="15950"/>
                  </a:cubicBezTo>
                  <a:cubicBezTo>
                    <a:pt x="63873" y="15950"/>
                    <a:pt x="63873" y="15950"/>
                    <a:pt x="63873" y="15950"/>
                  </a:cubicBezTo>
                  <a:cubicBezTo>
                    <a:pt x="64126" y="16196"/>
                    <a:pt x="64126" y="16196"/>
                    <a:pt x="64126" y="16196"/>
                  </a:cubicBezTo>
                  <a:cubicBezTo>
                    <a:pt x="63492" y="16687"/>
                    <a:pt x="63492" y="16687"/>
                    <a:pt x="63492" y="16687"/>
                  </a:cubicBezTo>
                  <a:cubicBezTo>
                    <a:pt x="63365" y="16687"/>
                    <a:pt x="63365" y="16687"/>
                    <a:pt x="63365" y="16687"/>
                  </a:cubicBezTo>
                  <a:cubicBezTo>
                    <a:pt x="62984" y="16687"/>
                    <a:pt x="62984" y="16687"/>
                    <a:pt x="62984" y="16687"/>
                  </a:cubicBezTo>
                  <a:cubicBezTo>
                    <a:pt x="63492" y="16932"/>
                    <a:pt x="63492" y="16932"/>
                    <a:pt x="63492" y="16932"/>
                  </a:cubicBezTo>
                  <a:cubicBezTo>
                    <a:pt x="63873" y="17177"/>
                    <a:pt x="63873" y="17177"/>
                    <a:pt x="63873" y="17177"/>
                  </a:cubicBezTo>
                  <a:cubicBezTo>
                    <a:pt x="63492" y="17668"/>
                    <a:pt x="63492" y="17668"/>
                    <a:pt x="63492" y="17668"/>
                  </a:cubicBezTo>
                  <a:lnTo>
                    <a:pt x="63365" y="17668"/>
                  </a:lnTo>
                  <a:close/>
                  <a:moveTo>
                    <a:pt x="60444" y="14478"/>
                  </a:moveTo>
                  <a:cubicBezTo>
                    <a:pt x="60952" y="14478"/>
                    <a:pt x="60952" y="14478"/>
                    <a:pt x="60952" y="14478"/>
                  </a:cubicBezTo>
                  <a:cubicBezTo>
                    <a:pt x="61333" y="14233"/>
                    <a:pt x="61333" y="14233"/>
                    <a:pt x="61333" y="14233"/>
                  </a:cubicBezTo>
                  <a:cubicBezTo>
                    <a:pt x="60952" y="14233"/>
                    <a:pt x="60952" y="14233"/>
                    <a:pt x="60952" y="14233"/>
                  </a:cubicBezTo>
                  <a:cubicBezTo>
                    <a:pt x="60571" y="14233"/>
                    <a:pt x="60571" y="14233"/>
                    <a:pt x="60571" y="14233"/>
                  </a:cubicBezTo>
                  <a:cubicBezTo>
                    <a:pt x="59936" y="14478"/>
                    <a:pt x="59936" y="14478"/>
                    <a:pt x="59936" y="14478"/>
                  </a:cubicBezTo>
                  <a:lnTo>
                    <a:pt x="60444" y="14478"/>
                  </a:lnTo>
                  <a:close/>
                  <a:moveTo>
                    <a:pt x="64253" y="13006"/>
                  </a:moveTo>
                  <a:cubicBezTo>
                    <a:pt x="65396" y="12760"/>
                    <a:pt x="65396" y="12760"/>
                    <a:pt x="65396" y="12760"/>
                  </a:cubicBezTo>
                  <a:cubicBezTo>
                    <a:pt x="65904" y="12760"/>
                    <a:pt x="65904" y="12760"/>
                    <a:pt x="65904" y="12760"/>
                  </a:cubicBezTo>
                  <a:cubicBezTo>
                    <a:pt x="66412" y="12024"/>
                    <a:pt x="66412" y="12024"/>
                    <a:pt x="66412" y="12024"/>
                  </a:cubicBezTo>
                  <a:cubicBezTo>
                    <a:pt x="66031" y="12024"/>
                    <a:pt x="66031" y="12024"/>
                    <a:pt x="66031" y="12024"/>
                  </a:cubicBezTo>
                  <a:cubicBezTo>
                    <a:pt x="65904" y="12024"/>
                    <a:pt x="65904" y="12024"/>
                    <a:pt x="65904" y="12024"/>
                  </a:cubicBezTo>
                  <a:cubicBezTo>
                    <a:pt x="66031" y="11533"/>
                    <a:pt x="66031" y="11533"/>
                    <a:pt x="66031" y="11533"/>
                  </a:cubicBezTo>
                  <a:cubicBezTo>
                    <a:pt x="66285" y="11533"/>
                    <a:pt x="66285" y="11533"/>
                    <a:pt x="66285" y="11533"/>
                  </a:cubicBezTo>
                  <a:cubicBezTo>
                    <a:pt x="66793" y="11533"/>
                    <a:pt x="66793" y="11533"/>
                    <a:pt x="66793" y="11533"/>
                  </a:cubicBezTo>
                  <a:cubicBezTo>
                    <a:pt x="67555" y="11288"/>
                    <a:pt x="67555" y="11288"/>
                    <a:pt x="67555" y="11288"/>
                  </a:cubicBezTo>
                  <a:cubicBezTo>
                    <a:pt x="67047" y="11042"/>
                    <a:pt x="67047" y="11042"/>
                    <a:pt x="67047" y="11042"/>
                  </a:cubicBezTo>
                  <a:cubicBezTo>
                    <a:pt x="66666" y="11288"/>
                    <a:pt x="66666" y="11288"/>
                    <a:pt x="66666" y="11288"/>
                  </a:cubicBezTo>
                  <a:cubicBezTo>
                    <a:pt x="65396" y="11288"/>
                    <a:pt x="65396" y="11288"/>
                    <a:pt x="65396" y="11288"/>
                  </a:cubicBezTo>
                  <a:cubicBezTo>
                    <a:pt x="64126" y="11533"/>
                    <a:pt x="64126" y="11533"/>
                    <a:pt x="64126" y="11533"/>
                  </a:cubicBezTo>
                  <a:cubicBezTo>
                    <a:pt x="63365" y="12024"/>
                    <a:pt x="63365" y="12024"/>
                    <a:pt x="63365" y="12024"/>
                  </a:cubicBezTo>
                  <a:cubicBezTo>
                    <a:pt x="63238" y="12024"/>
                    <a:pt x="63238" y="12024"/>
                    <a:pt x="63238" y="12024"/>
                  </a:cubicBezTo>
                  <a:cubicBezTo>
                    <a:pt x="63238" y="12760"/>
                    <a:pt x="63238" y="12760"/>
                    <a:pt x="63238" y="12760"/>
                  </a:cubicBezTo>
                  <a:cubicBezTo>
                    <a:pt x="63492" y="13006"/>
                    <a:pt x="63492" y="13006"/>
                    <a:pt x="63492" y="13006"/>
                  </a:cubicBezTo>
                  <a:lnTo>
                    <a:pt x="64253" y="13006"/>
                  </a:lnTo>
                  <a:close/>
                  <a:moveTo>
                    <a:pt x="67936" y="18650"/>
                  </a:moveTo>
                  <a:cubicBezTo>
                    <a:pt x="68317" y="18404"/>
                    <a:pt x="68317" y="18404"/>
                    <a:pt x="68317" y="18404"/>
                  </a:cubicBezTo>
                  <a:cubicBezTo>
                    <a:pt x="68317" y="17914"/>
                    <a:pt x="68317" y="17914"/>
                    <a:pt x="68317" y="17914"/>
                  </a:cubicBezTo>
                  <a:cubicBezTo>
                    <a:pt x="67936" y="17914"/>
                    <a:pt x="67936" y="17914"/>
                    <a:pt x="67936" y="17914"/>
                  </a:cubicBezTo>
                  <a:cubicBezTo>
                    <a:pt x="67555" y="17914"/>
                    <a:pt x="67555" y="17914"/>
                    <a:pt x="67555" y="17914"/>
                  </a:cubicBezTo>
                  <a:cubicBezTo>
                    <a:pt x="67047" y="18650"/>
                    <a:pt x="67047" y="18650"/>
                    <a:pt x="67047" y="18650"/>
                  </a:cubicBezTo>
                  <a:cubicBezTo>
                    <a:pt x="67174" y="19141"/>
                    <a:pt x="67174" y="19141"/>
                    <a:pt x="67174" y="19141"/>
                  </a:cubicBezTo>
                  <a:cubicBezTo>
                    <a:pt x="67301" y="19141"/>
                    <a:pt x="67301" y="19141"/>
                    <a:pt x="67301" y="19141"/>
                  </a:cubicBezTo>
                  <a:lnTo>
                    <a:pt x="67936" y="18650"/>
                  </a:lnTo>
                  <a:close/>
                  <a:moveTo>
                    <a:pt x="65142" y="10552"/>
                  </a:moveTo>
                  <a:cubicBezTo>
                    <a:pt x="65777" y="10552"/>
                    <a:pt x="65777" y="10552"/>
                    <a:pt x="65777" y="10552"/>
                  </a:cubicBezTo>
                  <a:cubicBezTo>
                    <a:pt x="66031" y="10552"/>
                    <a:pt x="66031" y="10552"/>
                    <a:pt x="66031" y="10552"/>
                  </a:cubicBezTo>
                  <a:cubicBezTo>
                    <a:pt x="66412" y="10552"/>
                    <a:pt x="66412" y="10552"/>
                    <a:pt x="66412" y="10552"/>
                  </a:cubicBezTo>
                  <a:cubicBezTo>
                    <a:pt x="66793" y="10552"/>
                    <a:pt x="66793" y="10552"/>
                    <a:pt x="66793" y="10552"/>
                  </a:cubicBezTo>
                  <a:cubicBezTo>
                    <a:pt x="67174" y="10552"/>
                    <a:pt x="67174" y="10552"/>
                    <a:pt x="67174" y="10552"/>
                  </a:cubicBezTo>
                  <a:cubicBezTo>
                    <a:pt x="67682" y="10552"/>
                    <a:pt x="67682" y="10552"/>
                    <a:pt x="67682" y="10552"/>
                  </a:cubicBezTo>
                  <a:cubicBezTo>
                    <a:pt x="68063" y="10552"/>
                    <a:pt x="68063" y="10552"/>
                    <a:pt x="68063" y="10552"/>
                  </a:cubicBezTo>
                  <a:cubicBezTo>
                    <a:pt x="68444" y="10552"/>
                    <a:pt x="68444" y="10552"/>
                    <a:pt x="68444" y="10552"/>
                  </a:cubicBezTo>
                  <a:cubicBezTo>
                    <a:pt x="68698" y="9815"/>
                    <a:pt x="68698" y="9815"/>
                    <a:pt x="68698" y="9815"/>
                  </a:cubicBezTo>
                  <a:cubicBezTo>
                    <a:pt x="68444" y="9815"/>
                    <a:pt x="68444" y="9815"/>
                    <a:pt x="68444" y="9815"/>
                  </a:cubicBezTo>
                  <a:cubicBezTo>
                    <a:pt x="67682" y="9570"/>
                    <a:pt x="67682" y="9570"/>
                    <a:pt x="67682" y="9570"/>
                  </a:cubicBezTo>
                  <a:cubicBezTo>
                    <a:pt x="66285" y="9815"/>
                    <a:pt x="66285" y="9815"/>
                    <a:pt x="66285" y="9815"/>
                  </a:cubicBezTo>
                  <a:cubicBezTo>
                    <a:pt x="65396" y="10306"/>
                    <a:pt x="65396" y="10306"/>
                    <a:pt x="65396" y="10306"/>
                  </a:cubicBezTo>
                  <a:cubicBezTo>
                    <a:pt x="64634" y="10552"/>
                    <a:pt x="64634" y="10552"/>
                    <a:pt x="64634" y="10552"/>
                  </a:cubicBezTo>
                  <a:cubicBezTo>
                    <a:pt x="64761" y="10552"/>
                    <a:pt x="64761" y="10552"/>
                    <a:pt x="64761" y="10552"/>
                  </a:cubicBezTo>
                  <a:lnTo>
                    <a:pt x="65142" y="10552"/>
                  </a:lnTo>
                  <a:close/>
                  <a:moveTo>
                    <a:pt x="63746" y="35582"/>
                  </a:moveTo>
                  <a:cubicBezTo>
                    <a:pt x="64126" y="35828"/>
                    <a:pt x="64126" y="35828"/>
                    <a:pt x="64126" y="35828"/>
                  </a:cubicBezTo>
                  <a:cubicBezTo>
                    <a:pt x="64253" y="35828"/>
                    <a:pt x="64253" y="35828"/>
                    <a:pt x="64253" y="35828"/>
                  </a:cubicBezTo>
                  <a:cubicBezTo>
                    <a:pt x="64507" y="36319"/>
                    <a:pt x="64507" y="36319"/>
                    <a:pt x="64507" y="36319"/>
                  </a:cubicBezTo>
                  <a:cubicBezTo>
                    <a:pt x="64761" y="36319"/>
                    <a:pt x="64761" y="36319"/>
                    <a:pt x="64761" y="36319"/>
                  </a:cubicBezTo>
                  <a:cubicBezTo>
                    <a:pt x="65015" y="36564"/>
                    <a:pt x="65015" y="36564"/>
                    <a:pt x="65015" y="36564"/>
                  </a:cubicBezTo>
                  <a:cubicBezTo>
                    <a:pt x="65142" y="36564"/>
                    <a:pt x="65142" y="36564"/>
                    <a:pt x="65142" y="36564"/>
                  </a:cubicBezTo>
                  <a:cubicBezTo>
                    <a:pt x="65904" y="37055"/>
                    <a:pt x="65904" y="37055"/>
                    <a:pt x="65904" y="37055"/>
                  </a:cubicBezTo>
                  <a:cubicBezTo>
                    <a:pt x="66285" y="36564"/>
                    <a:pt x="66285" y="36564"/>
                    <a:pt x="66285" y="36564"/>
                  </a:cubicBezTo>
                  <a:cubicBezTo>
                    <a:pt x="66793" y="36319"/>
                    <a:pt x="66793" y="36319"/>
                    <a:pt x="66793" y="36319"/>
                  </a:cubicBezTo>
                  <a:cubicBezTo>
                    <a:pt x="67301" y="35828"/>
                    <a:pt x="67301" y="35828"/>
                    <a:pt x="67301" y="35828"/>
                  </a:cubicBezTo>
                  <a:cubicBezTo>
                    <a:pt x="67682" y="35828"/>
                    <a:pt x="67682" y="35828"/>
                    <a:pt x="67682" y="35828"/>
                  </a:cubicBezTo>
                  <a:cubicBezTo>
                    <a:pt x="67682" y="35582"/>
                    <a:pt x="67682" y="35582"/>
                    <a:pt x="67682" y="35582"/>
                  </a:cubicBezTo>
                  <a:cubicBezTo>
                    <a:pt x="67555" y="35582"/>
                    <a:pt x="67555" y="35582"/>
                    <a:pt x="67555" y="35582"/>
                  </a:cubicBezTo>
                  <a:cubicBezTo>
                    <a:pt x="67174" y="35582"/>
                    <a:pt x="67174" y="35582"/>
                    <a:pt x="67174" y="35582"/>
                  </a:cubicBezTo>
                  <a:cubicBezTo>
                    <a:pt x="67301" y="34846"/>
                    <a:pt x="67301" y="34846"/>
                    <a:pt x="67301" y="34846"/>
                  </a:cubicBezTo>
                  <a:cubicBezTo>
                    <a:pt x="67174" y="34846"/>
                    <a:pt x="67174" y="34846"/>
                    <a:pt x="67174" y="34846"/>
                  </a:cubicBezTo>
                  <a:cubicBezTo>
                    <a:pt x="67174" y="34601"/>
                    <a:pt x="67174" y="34601"/>
                    <a:pt x="67174" y="34601"/>
                  </a:cubicBezTo>
                  <a:cubicBezTo>
                    <a:pt x="67174" y="34110"/>
                    <a:pt x="67174" y="34110"/>
                    <a:pt x="67174" y="34110"/>
                  </a:cubicBezTo>
                  <a:cubicBezTo>
                    <a:pt x="66793" y="33865"/>
                    <a:pt x="66793" y="33865"/>
                    <a:pt x="66793" y="33865"/>
                  </a:cubicBezTo>
                  <a:cubicBezTo>
                    <a:pt x="66666" y="33374"/>
                    <a:pt x="66666" y="33374"/>
                    <a:pt x="66666" y="33374"/>
                  </a:cubicBezTo>
                  <a:cubicBezTo>
                    <a:pt x="66666" y="33128"/>
                    <a:pt x="66666" y="33128"/>
                    <a:pt x="66666" y="33128"/>
                  </a:cubicBezTo>
                  <a:cubicBezTo>
                    <a:pt x="66412" y="33128"/>
                    <a:pt x="66412" y="33128"/>
                    <a:pt x="66412" y="33128"/>
                  </a:cubicBezTo>
                  <a:cubicBezTo>
                    <a:pt x="65904" y="33128"/>
                    <a:pt x="65904" y="33128"/>
                    <a:pt x="65904" y="33128"/>
                  </a:cubicBezTo>
                  <a:cubicBezTo>
                    <a:pt x="65523" y="33374"/>
                    <a:pt x="65523" y="33374"/>
                    <a:pt x="65523" y="33374"/>
                  </a:cubicBezTo>
                  <a:cubicBezTo>
                    <a:pt x="65396" y="33374"/>
                    <a:pt x="65396" y="33374"/>
                    <a:pt x="65396" y="33374"/>
                  </a:cubicBezTo>
                  <a:cubicBezTo>
                    <a:pt x="65523" y="33865"/>
                    <a:pt x="65523" y="33865"/>
                    <a:pt x="65523" y="33865"/>
                  </a:cubicBezTo>
                  <a:cubicBezTo>
                    <a:pt x="65015" y="33865"/>
                    <a:pt x="65015" y="33865"/>
                    <a:pt x="65015" y="33865"/>
                  </a:cubicBezTo>
                  <a:cubicBezTo>
                    <a:pt x="64761" y="34110"/>
                    <a:pt x="64761" y="34110"/>
                    <a:pt x="64761" y="34110"/>
                  </a:cubicBezTo>
                  <a:cubicBezTo>
                    <a:pt x="65015" y="34601"/>
                    <a:pt x="65015" y="34601"/>
                    <a:pt x="65015" y="34601"/>
                  </a:cubicBezTo>
                  <a:cubicBezTo>
                    <a:pt x="64126" y="34601"/>
                    <a:pt x="64126" y="34601"/>
                    <a:pt x="64126" y="34601"/>
                  </a:cubicBezTo>
                  <a:cubicBezTo>
                    <a:pt x="63746" y="34846"/>
                    <a:pt x="63746" y="34846"/>
                    <a:pt x="63746" y="34846"/>
                  </a:cubicBezTo>
                  <a:cubicBezTo>
                    <a:pt x="63365" y="35337"/>
                    <a:pt x="63365" y="35337"/>
                    <a:pt x="63365" y="35337"/>
                  </a:cubicBezTo>
                  <a:cubicBezTo>
                    <a:pt x="63238" y="35582"/>
                    <a:pt x="63238" y="35582"/>
                    <a:pt x="63238" y="35582"/>
                  </a:cubicBezTo>
                  <a:cubicBezTo>
                    <a:pt x="63365" y="35582"/>
                    <a:pt x="63365" y="35582"/>
                    <a:pt x="63365" y="35582"/>
                  </a:cubicBezTo>
                  <a:lnTo>
                    <a:pt x="63746" y="35582"/>
                  </a:lnTo>
                  <a:close/>
                  <a:moveTo>
                    <a:pt x="1523" y="81963"/>
                  </a:moveTo>
                  <a:cubicBezTo>
                    <a:pt x="2031" y="81226"/>
                    <a:pt x="2031" y="81226"/>
                    <a:pt x="2031" y="81226"/>
                  </a:cubicBezTo>
                  <a:cubicBezTo>
                    <a:pt x="2793" y="80245"/>
                    <a:pt x="2793" y="80245"/>
                    <a:pt x="2793" y="80245"/>
                  </a:cubicBezTo>
                  <a:cubicBezTo>
                    <a:pt x="2158" y="80490"/>
                    <a:pt x="2158" y="80490"/>
                    <a:pt x="2158" y="80490"/>
                  </a:cubicBezTo>
                  <a:cubicBezTo>
                    <a:pt x="1777" y="80981"/>
                    <a:pt x="1777" y="80981"/>
                    <a:pt x="1777" y="80981"/>
                  </a:cubicBezTo>
                  <a:cubicBezTo>
                    <a:pt x="1777" y="80490"/>
                    <a:pt x="1777" y="80490"/>
                    <a:pt x="1777" y="80490"/>
                  </a:cubicBezTo>
                  <a:cubicBezTo>
                    <a:pt x="1650" y="80490"/>
                    <a:pt x="1650" y="80490"/>
                    <a:pt x="1650" y="80490"/>
                  </a:cubicBezTo>
                  <a:cubicBezTo>
                    <a:pt x="1269" y="80981"/>
                    <a:pt x="1269" y="80981"/>
                    <a:pt x="1269" y="80981"/>
                  </a:cubicBezTo>
                  <a:cubicBezTo>
                    <a:pt x="1523" y="80245"/>
                    <a:pt x="1523" y="80245"/>
                    <a:pt x="1523" y="80245"/>
                  </a:cubicBezTo>
                  <a:cubicBezTo>
                    <a:pt x="1142" y="80245"/>
                    <a:pt x="1142" y="80245"/>
                    <a:pt x="1142" y="80245"/>
                  </a:cubicBezTo>
                  <a:cubicBezTo>
                    <a:pt x="761" y="80490"/>
                    <a:pt x="761" y="80490"/>
                    <a:pt x="761" y="80490"/>
                  </a:cubicBezTo>
                  <a:cubicBezTo>
                    <a:pt x="380" y="81226"/>
                    <a:pt x="380" y="81226"/>
                    <a:pt x="380" y="81226"/>
                  </a:cubicBezTo>
                  <a:cubicBezTo>
                    <a:pt x="380" y="81963"/>
                    <a:pt x="380" y="81963"/>
                    <a:pt x="380" y="81963"/>
                  </a:cubicBezTo>
                  <a:cubicBezTo>
                    <a:pt x="253" y="81963"/>
                    <a:pt x="253" y="81963"/>
                    <a:pt x="253" y="81963"/>
                  </a:cubicBezTo>
                  <a:cubicBezTo>
                    <a:pt x="380" y="82453"/>
                    <a:pt x="380" y="82453"/>
                    <a:pt x="380" y="82453"/>
                  </a:cubicBezTo>
                  <a:cubicBezTo>
                    <a:pt x="507" y="82699"/>
                    <a:pt x="507" y="82699"/>
                    <a:pt x="507" y="82699"/>
                  </a:cubicBezTo>
                  <a:cubicBezTo>
                    <a:pt x="380" y="82699"/>
                    <a:pt x="380" y="82699"/>
                    <a:pt x="380" y="82699"/>
                  </a:cubicBezTo>
                  <a:cubicBezTo>
                    <a:pt x="253" y="82944"/>
                    <a:pt x="253" y="82944"/>
                    <a:pt x="253" y="82944"/>
                  </a:cubicBezTo>
                  <a:cubicBezTo>
                    <a:pt x="253" y="83435"/>
                    <a:pt x="253" y="83435"/>
                    <a:pt x="253" y="83435"/>
                  </a:cubicBezTo>
                  <a:cubicBezTo>
                    <a:pt x="888" y="82944"/>
                    <a:pt x="888" y="82944"/>
                    <a:pt x="888" y="82944"/>
                  </a:cubicBezTo>
                  <a:cubicBezTo>
                    <a:pt x="1523" y="81963"/>
                    <a:pt x="1523" y="81963"/>
                    <a:pt x="1523" y="81963"/>
                  </a:cubicBezTo>
                  <a:close/>
                  <a:moveTo>
                    <a:pt x="50666" y="16687"/>
                  </a:moveTo>
                  <a:cubicBezTo>
                    <a:pt x="50920" y="16687"/>
                    <a:pt x="50920" y="16687"/>
                    <a:pt x="50920" y="16687"/>
                  </a:cubicBezTo>
                  <a:cubicBezTo>
                    <a:pt x="51555" y="16196"/>
                    <a:pt x="51555" y="16196"/>
                    <a:pt x="51555" y="16196"/>
                  </a:cubicBezTo>
                  <a:cubicBezTo>
                    <a:pt x="51682" y="16687"/>
                    <a:pt x="51682" y="16687"/>
                    <a:pt x="51682" y="16687"/>
                  </a:cubicBezTo>
                  <a:cubicBezTo>
                    <a:pt x="52063" y="16687"/>
                    <a:pt x="52063" y="16687"/>
                    <a:pt x="52063" y="16687"/>
                  </a:cubicBezTo>
                  <a:cubicBezTo>
                    <a:pt x="52444" y="16196"/>
                    <a:pt x="52444" y="16196"/>
                    <a:pt x="52444" y="16196"/>
                  </a:cubicBezTo>
                  <a:cubicBezTo>
                    <a:pt x="52571" y="15950"/>
                    <a:pt x="52571" y="15950"/>
                    <a:pt x="52571" y="15950"/>
                  </a:cubicBezTo>
                  <a:cubicBezTo>
                    <a:pt x="52571" y="16196"/>
                    <a:pt x="52571" y="16196"/>
                    <a:pt x="52571" y="16196"/>
                  </a:cubicBezTo>
                  <a:cubicBezTo>
                    <a:pt x="52444" y="16687"/>
                    <a:pt x="52444" y="16687"/>
                    <a:pt x="52444" y="16687"/>
                  </a:cubicBezTo>
                  <a:cubicBezTo>
                    <a:pt x="52571" y="16687"/>
                    <a:pt x="52571" y="16687"/>
                    <a:pt x="52571" y="16687"/>
                  </a:cubicBezTo>
                  <a:cubicBezTo>
                    <a:pt x="52825" y="16932"/>
                    <a:pt x="52825" y="16932"/>
                    <a:pt x="52825" y="16932"/>
                  </a:cubicBezTo>
                  <a:cubicBezTo>
                    <a:pt x="53206" y="16687"/>
                    <a:pt x="53206" y="16687"/>
                    <a:pt x="53206" y="16687"/>
                  </a:cubicBezTo>
                  <a:cubicBezTo>
                    <a:pt x="53587" y="16196"/>
                    <a:pt x="53587" y="16196"/>
                    <a:pt x="53587" y="16196"/>
                  </a:cubicBezTo>
                  <a:cubicBezTo>
                    <a:pt x="53841" y="15950"/>
                    <a:pt x="53841" y="15950"/>
                    <a:pt x="53841" y="15950"/>
                  </a:cubicBezTo>
                  <a:cubicBezTo>
                    <a:pt x="54222" y="15460"/>
                    <a:pt x="54222" y="15460"/>
                    <a:pt x="54222" y="15460"/>
                  </a:cubicBezTo>
                  <a:cubicBezTo>
                    <a:pt x="54095" y="16196"/>
                    <a:pt x="54095" y="16196"/>
                    <a:pt x="54095" y="16196"/>
                  </a:cubicBezTo>
                  <a:cubicBezTo>
                    <a:pt x="54476" y="16196"/>
                    <a:pt x="54476" y="16196"/>
                    <a:pt x="54476" y="16196"/>
                  </a:cubicBezTo>
                  <a:cubicBezTo>
                    <a:pt x="54603" y="15950"/>
                    <a:pt x="54603" y="15950"/>
                    <a:pt x="54603" y="15950"/>
                  </a:cubicBezTo>
                  <a:cubicBezTo>
                    <a:pt x="54984" y="15460"/>
                    <a:pt x="54984" y="15460"/>
                    <a:pt x="54984" y="15460"/>
                  </a:cubicBezTo>
                  <a:cubicBezTo>
                    <a:pt x="55365" y="15460"/>
                    <a:pt x="55365" y="15460"/>
                    <a:pt x="55365" y="15460"/>
                  </a:cubicBezTo>
                  <a:cubicBezTo>
                    <a:pt x="55111" y="15214"/>
                    <a:pt x="55111" y="15214"/>
                    <a:pt x="55111" y="15214"/>
                  </a:cubicBezTo>
                  <a:cubicBezTo>
                    <a:pt x="55746" y="15214"/>
                    <a:pt x="55746" y="15214"/>
                    <a:pt x="55746" y="15214"/>
                  </a:cubicBezTo>
                  <a:cubicBezTo>
                    <a:pt x="56126" y="14723"/>
                    <a:pt x="56126" y="14723"/>
                    <a:pt x="56126" y="14723"/>
                  </a:cubicBezTo>
                  <a:cubicBezTo>
                    <a:pt x="56380" y="14478"/>
                    <a:pt x="56380" y="14478"/>
                    <a:pt x="56380" y="14478"/>
                  </a:cubicBezTo>
                  <a:cubicBezTo>
                    <a:pt x="56761" y="14478"/>
                    <a:pt x="56761" y="14478"/>
                    <a:pt x="56761" y="14478"/>
                  </a:cubicBezTo>
                  <a:cubicBezTo>
                    <a:pt x="56380" y="14723"/>
                    <a:pt x="56380" y="14723"/>
                    <a:pt x="56380" y="14723"/>
                  </a:cubicBezTo>
                  <a:cubicBezTo>
                    <a:pt x="55873" y="15460"/>
                    <a:pt x="55873" y="15460"/>
                    <a:pt x="55873" y="15460"/>
                  </a:cubicBezTo>
                  <a:cubicBezTo>
                    <a:pt x="56253" y="15460"/>
                    <a:pt x="56253" y="15460"/>
                    <a:pt x="56253" y="15460"/>
                  </a:cubicBezTo>
                  <a:cubicBezTo>
                    <a:pt x="56761" y="15460"/>
                    <a:pt x="56761" y="15460"/>
                    <a:pt x="56761" y="15460"/>
                  </a:cubicBezTo>
                  <a:cubicBezTo>
                    <a:pt x="57142" y="15214"/>
                    <a:pt x="57142" y="15214"/>
                    <a:pt x="57142" y="15214"/>
                  </a:cubicBezTo>
                  <a:cubicBezTo>
                    <a:pt x="57523" y="14723"/>
                    <a:pt x="57523" y="14723"/>
                    <a:pt x="57523" y="14723"/>
                  </a:cubicBezTo>
                  <a:cubicBezTo>
                    <a:pt x="58285" y="14723"/>
                    <a:pt x="58285" y="14723"/>
                    <a:pt x="58285" y="14723"/>
                  </a:cubicBezTo>
                  <a:cubicBezTo>
                    <a:pt x="58666" y="14478"/>
                    <a:pt x="58666" y="14478"/>
                    <a:pt x="58666" y="14478"/>
                  </a:cubicBezTo>
                  <a:cubicBezTo>
                    <a:pt x="58793" y="14478"/>
                    <a:pt x="58793" y="14478"/>
                    <a:pt x="58793" y="14478"/>
                  </a:cubicBezTo>
                  <a:cubicBezTo>
                    <a:pt x="58666" y="14233"/>
                    <a:pt x="58666" y="14233"/>
                    <a:pt x="58666" y="14233"/>
                  </a:cubicBezTo>
                  <a:cubicBezTo>
                    <a:pt x="59047" y="14233"/>
                    <a:pt x="59047" y="14233"/>
                    <a:pt x="59047" y="14233"/>
                  </a:cubicBezTo>
                  <a:cubicBezTo>
                    <a:pt x="59174" y="14233"/>
                    <a:pt x="59174" y="14233"/>
                    <a:pt x="59174" y="14233"/>
                  </a:cubicBezTo>
                  <a:cubicBezTo>
                    <a:pt x="59047" y="13496"/>
                    <a:pt x="59047" y="13496"/>
                    <a:pt x="59047" y="13496"/>
                  </a:cubicBezTo>
                  <a:cubicBezTo>
                    <a:pt x="59682" y="13496"/>
                    <a:pt x="59682" y="13496"/>
                    <a:pt x="59682" y="13496"/>
                  </a:cubicBezTo>
                  <a:cubicBezTo>
                    <a:pt x="60317" y="13006"/>
                    <a:pt x="60317" y="13006"/>
                    <a:pt x="60317" y="13006"/>
                  </a:cubicBezTo>
                  <a:cubicBezTo>
                    <a:pt x="60063" y="12760"/>
                    <a:pt x="60063" y="12760"/>
                    <a:pt x="60063" y="12760"/>
                  </a:cubicBezTo>
                  <a:cubicBezTo>
                    <a:pt x="59682" y="12760"/>
                    <a:pt x="59682" y="12760"/>
                    <a:pt x="59682" y="12760"/>
                  </a:cubicBezTo>
                  <a:cubicBezTo>
                    <a:pt x="59047" y="12760"/>
                    <a:pt x="59047" y="12760"/>
                    <a:pt x="59047" y="12760"/>
                  </a:cubicBezTo>
                  <a:cubicBezTo>
                    <a:pt x="59174" y="13006"/>
                    <a:pt x="59174" y="13006"/>
                    <a:pt x="59174" y="13006"/>
                  </a:cubicBezTo>
                  <a:cubicBezTo>
                    <a:pt x="58793" y="13006"/>
                    <a:pt x="58793" y="13006"/>
                    <a:pt x="58793" y="13006"/>
                  </a:cubicBezTo>
                  <a:cubicBezTo>
                    <a:pt x="58412" y="13006"/>
                    <a:pt x="58412" y="13006"/>
                    <a:pt x="58412" y="13006"/>
                  </a:cubicBezTo>
                  <a:cubicBezTo>
                    <a:pt x="57396" y="13006"/>
                    <a:pt x="57396" y="13006"/>
                    <a:pt x="57396" y="13006"/>
                  </a:cubicBezTo>
                  <a:cubicBezTo>
                    <a:pt x="56126" y="13496"/>
                    <a:pt x="56126" y="13496"/>
                    <a:pt x="56126" y="13496"/>
                  </a:cubicBezTo>
                  <a:cubicBezTo>
                    <a:pt x="54857" y="14233"/>
                    <a:pt x="54857" y="14233"/>
                    <a:pt x="54857" y="14233"/>
                  </a:cubicBezTo>
                  <a:cubicBezTo>
                    <a:pt x="52571" y="15214"/>
                    <a:pt x="52571" y="15214"/>
                    <a:pt x="52571" y="15214"/>
                  </a:cubicBezTo>
                  <a:cubicBezTo>
                    <a:pt x="51555" y="15460"/>
                    <a:pt x="51555" y="15460"/>
                    <a:pt x="51555" y="15460"/>
                  </a:cubicBezTo>
                  <a:cubicBezTo>
                    <a:pt x="50793" y="15950"/>
                    <a:pt x="50793" y="15950"/>
                    <a:pt x="50793" y="15950"/>
                  </a:cubicBezTo>
                  <a:cubicBezTo>
                    <a:pt x="50666" y="16196"/>
                    <a:pt x="50666" y="16196"/>
                    <a:pt x="50666" y="16196"/>
                  </a:cubicBezTo>
                  <a:cubicBezTo>
                    <a:pt x="50793" y="16196"/>
                    <a:pt x="50793" y="16196"/>
                    <a:pt x="50793" y="16196"/>
                  </a:cubicBezTo>
                  <a:cubicBezTo>
                    <a:pt x="50412" y="16687"/>
                    <a:pt x="50412" y="16687"/>
                    <a:pt x="50412" y="16687"/>
                  </a:cubicBezTo>
                  <a:lnTo>
                    <a:pt x="50666" y="16687"/>
                  </a:lnTo>
                  <a:close/>
                  <a:moveTo>
                    <a:pt x="4952" y="84417"/>
                  </a:moveTo>
                  <a:cubicBezTo>
                    <a:pt x="4952" y="84171"/>
                    <a:pt x="4952" y="84171"/>
                    <a:pt x="4952" y="84171"/>
                  </a:cubicBezTo>
                  <a:cubicBezTo>
                    <a:pt x="4571" y="84907"/>
                    <a:pt x="4571" y="84907"/>
                    <a:pt x="4571" y="84907"/>
                  </a:cubicBezTo>
                  <a:lnTo>
                    <a:pt x="4952" y="84417"/>
                  </a:lnTo>
                  <a:close/>
                  <a:moveTo>
                    <a:pt x="3428" y="83435"/>
                  </a:moveTo>
                  <a:cubicBezTo>
                    <a:pt x="3809" y="82944"/>
                    <a:pt x="3809" y="82944"/>
                    <a:pt x="3809" y="82944"/>
                  </a:cubicBezTo>
                  <a:cubicBezTo>
                    <a:pt x="3809" y="82699"/>
                    <a:pt x="3809" y="82699"/>
                    <a:pt x="3809" y="82699"/>
                  </a:cubicBezTo>
                  <a:cubicBezTo>
                    <a:pt x="3682" y="81963"/>
                    <a:pt x="3682" y="81963"/>
                    <a:pt x="3682" y="81963"/>
                  </a:cubicBezTo>
                  <a:cubicBezTo>
                    <a:pt x="3428" y="81963"/>
                    <a:pt x="3428" y="81963"/>
                    <a:pt x="3428" y="81963"/>
                  </a:cubicBezTo>
                  <a:cubicBezTo>
                    <a:pt x="3301" y="81963"/>
                    <a:pt x="3301" y="81963"/>
                    <a:pt x="3301" y="81963"/>
                  </a:cubicBezTo>
                  <a:cubicBezTo>
                    <a:pt x="3428" y="82453"/>
                    <a:pt x="3428" y="82453"/>
                    <a:pt x="3428" y="82453"/>
                  </a:cubicBezTo>
                  <a:cubicBezTo>
                    <a:pt x="3428" y="82944"/>
                    <a:pt x="3428" y="82944"/>
                    <a:pt x="3428" y="82944"/>
                  </a:cubicBezTo>
                  <a:lnTo>
                    <a:pt x="3428" y="83435"/>
                  </a:lnTo>
                  <a:close/>
                  <a:moveTo>
                    <a:pt x="40000" y="27239"/>
                  </a:moveTo>
                  <a:cubicBezTo>
                    <a:pt x="40000" y="27484"/>
                    <a:pt x="40000" y="27484"/>
                    <a:pt x="40000" y="27484"/>
                  </a:cubicBezTo>
                  <a:cubicBezTo>
                    <a:pt x="40380" y="27484"/>
                    <a:pt x="40380" y="27484"/>
                    <a:pt x="40380" y="27484"/>
                  </a:cubicBezTo>
                  <a:cubicBezTo>
                    <a:pt x="40634" y="27730"/>
                    <a:pt x="40634" y="27730"/>
                    <a:pt x="40634" y="27730"/>
                  </a:cubicBezTo>
                  <a:cubicBezTo>
                    <a:pt x="40761" y="28220"/>
                    <a:pt x="40761" y="28220"/>
                    <a:pt x="40761" y="28220"/>
                  </a:cubicBezTo>
                  <a:cubicBezTo>
                    <a:pt x="40634" y="28957"/>
                    <a:pt x="40634" y="28957"/>
                    <a:pt x="40634" y="28957"/>
                  </a:cubicBezTo>
                  <a:cubicBezTo>
                    <a:pt x="40634" y="29202"/>
                    <a:pt x="40634" y="29202"/>
                    <a:pt x="40634" y="29202"/>
                  </a:cubicBezTo>
                  <a:cubicBezTo>
                    <a:pt x="40761" y="29693"/>
                    <a:pt x="40761" y="29693"/>
                    <a:pt x="40761" y="29693"/>
                  </a:cubicBezTo>
                  <a:cubicBezTo>
                    <a:pt x="41142" y="29693"/>
                    <a:pt x="41142" y="29693"/>
                    <a:pt x="41142" y="29693"/>
                  </a:cubicBezTo>
                  <a:cubicBezTo>
                    <a:pt x="41650" y="29202"/>
                    <a:pt x="41650" y="29202"/>
                    <a:pt x="41650" y="29202"/>
                  </a:cubicBezTo>
                  <a:cubicBezTo>
                    <a:pt x="42666" y="28466"/>
                    <a:pt x="42666" y="28466"/>
                    <a:pt x="42666" y="28466"/>
                  </a:cubicBezTo>
                  <a:cubicBezTo>
                    <a:pt x="43174" y="28466"/>
                    <a:pt x="43174" y="28466"/>
                    <a:pt x="43174" y="28466"/>
                  </a:cubicBezTo>
                  <a:cubicBezTo>
                    <a:pt x="43682" y="28466"/>
                    <a:pt x="43682" y="28466"/>
                    <a:pt x="43682" y="28466"/>
                  </a:cubicBezTo>
                  <a:cubicBezTo>
                    <a:pt x="44190" y="28220"/>
                    <a:pt x="44190" y="28220"/>
                    <a:pt x="44190" y="28220"/>
                  </a:cubicBezTo>
                  <a:cubicBezTo>
                    <a:pt x="44825" y="27484"/>
                    <a:pt x="44825" y="27484"/>
                    <a:pt x="44825" y="27484"/>
                  </a:cubicBezTo>
                  <a:cubicBezTo>
                    <a:pt x="45333" y="26748"/>
                    <a:pt x="45333" y="26748"/>
                    <a:pt x="45333" y="26748"/>
                  </a:cubicBezTo>
                  <a:cubicBezTo>
                    <a:pt x="46095" y="26503"/>
                    <a:pt x="46095" y="26503"/>
                    <a:pt x="46095" y="26503"/>
                  </a:cubicBezTo>
                  <a:cubicBezTo>
                    <a:pt x="46857" y="26012"/>
                    <a:pt x="46857" y="26012"/>
                    <a:pt x="46857" y="26012"/>
                  </a:cubicBezTo>
                  <a:cubicBezTo>
                    <a:pt x="47365" y="25766"/>
                    <a:pt x="47365" y="25766"/>
                    <a:pt x="47365" y="25766"/>
                  </a:cubicBezTo>
                  <a:cubicBezTo>
                    <a:pt x="48126" y="25030"/>
                    <a:pt x="48126" y="25030"/>
                    <a:pt x="48126" y="25030"/>
                  </a:cubicBezTo>
                  <a:cubicBezTo>
                    <a:pt x="48761" y="24785"/>
                    <a:pt x="48761" y="24785"/>
                    <a:pt x="48761" y="24785"/>
                  </a:cubicBezTo>
                  <a:cubicBezTo>
                    <a:pt x="49396" y="24294"/>
                    <a:pt x="49396" y="24294"/>
                    <a:pt x="49396" y="24294"/>
                  </a:cubicBezTo>
                  <a:cubicBezTo>
                    <a:pt x="50031" y="24294"/>
                    <a:pt x="50031" y="24294"/>
                    <a:pt x="50031" y="24294"/>
                  </a:cubicBezTo>
                  <a:cubicBezTo>
                    <a:pt x="51555" y="23558"/>
                    <a:pt x="51555" y="23558"/>
                    <a:pt x="51555" y="23558"/>
                  </a:cubicBezTo>
                  <a:cubicBezTo>
                    <a:pt x="52825" y="23312"/>
                    <a:pt x="52825" y="23312"/>
                    <a:pt x="52825" y="23312"/>
                  </a:cubicBezTo>
                  <a:cubicBezTo>
                    <a:pt x="53206" y="22822"/>
                    <a:pt x="53206" y="22822"/>
                    <a:pt x="53206" y="22822"/>
                  </a:cubicBezTo>
                  <a:cubicBezTo>
                    <a:pt x="53333" y="22576"/>
                    <a:pt x="53333" y="22576"/>
                    <a:pt x="53333" y="22576"/>
                  </a:cubicBezTo>
                  <a:cubicBezTo>
                    <a:pt x="52952" y="22085"/>
                    <a:pt x="52952" y="22085"/>
                    <a:pt x="52952" y="22085"/>
                  </a:cubicBezTo>
                  <a:cubicBezTo>
                    <a:pt x="52571" y="21595"/>
                    <a:pt x="52571" y="21595"/>
                    <a:pt x="52571" y="21595"/>
                  </a:cubicBezTo>
                  <a:cubicBezTo>
                    <a:pt x="52444" y="21104"/>
                    <a:pt x="52444" y="21104"/>
                    <a:pt x="52444" y="21104"/>
                  </a:cubicBezTo>
                  <a:cubicBezTo>
                    <a:pt x="52063" y="20858"/>
                    <a:pt x="52063" y="20858"/>
                    <a:pt x="52063" y="20858"/>
                  </a:cubicBezTo>
                  <a:cubicBezTo>
                    <a:pt x="51555" y="20858"/>
                    <a:pt x="51555" y="20858"/>
                    <a:pt x="51555" y="20858"/>
                  </a:cubicBezTo>
                  <a:cubicBezTo>
                    <a:pt x="50793" y="21104"/>
                    <a:pt x="50793" y="21104"/>
                    <a:pt x="50793" y="21104"/>
                  </a:cubicBezTo>
                  <a:cubicBezTo>
                    <a:pt x="50539" y="21349"/>
                    <a:pt x="50539" y="21349"/>
                    <a:pt x="50539" y="21349"/>
                  </a:cubicBezTo>
                  <a:cubicBezTo>
                    <a:pt x="50666" y="21104"/>
                    <a:pt x="50666" y="21104"/>
                    <a:pt x="50666" y="21104"/>
                  </a:cubicBezTo>
                  <a:cubicBezTo>
                    <a:pt x="50285" y="21104"/>
                    <a:pt x="50285" y="21104"/>
                    <a:pt x="50285" y="21104"/>
                  </a:cubicBezTo>
                  <a:cubicBezTo>
                    <a:pt x="49523" y="20858"/>
                    <a:pt x="49523" y="20858"/>
                    <a:pt x="49523" y="20858"/>
                  </a:cubicBezTo>
                  <a:cubicBezTo>
                    <a:pt x="49015" y="20368"/>
                    <a:pt x="49015" y="20368"/>
                    <a:pt x="49015" y="20368"/>
                  </a:cubicBezTo>
                  <a:cubicBezTo>
                    <a:pt x="48634" y="20122"/>
                    <a:pt x="48634" y="20122"/>
                    <a:pt x="48634" y="20122"/>
                  </a:cubicBezTo>
                  <a:cubicBezTo>
                    <a:pt x="48126" y="20122"/>
                    <a:pt x="48126" y="20122"/>
                    <a:pt x="48126" y="20122"/>
                  </a:cubicBezTo>
                  <a:cubicBezTo>
                    <a:pt x="47111" y="20368"/>
                    <a:pt x="47111" y="20368"/>
                    <a:pt x="47111" y="20368"/>
                  </a:cubicBezTo>
                  <a:cubicBezTo>
                    <a:pt x="46222" y="20368"/>
                    <a:pt x="46222" y="20368"/>
                    <a:pt x="46222" y="20368"/>
                  </a:cubicBezTo>
                  <a:cubicBezTo>
                    <a:pt x="45333" y="20858"/>
                    <a:pt x="45333" y="20858"/>
                    <a:pt x="45333" y="20858"/>
                  </a:cubicBezTo>
                  <a:cubicBezTo>
                    <a:pt x="44825" y="21595"/>
                    <a:pt x="44825" y="21595"/>
                    <a:pt x="44825" y="21595"/>
                  </a:cubicBezTo>
                  <a:cubicBezTo>
                    <a:pt x="44571" y="21840"/>
                    <a:pt x="44571" y="21840"/>
                    <a:pt x="44571" y="21840"/>
                  </a:cubicBezTo>
                  <a:cubicBezTo>
                    <a:pt x="44825" y="22085"/>
                    <a:pt x="44825" y="22085"/>
                    <a:pt x="44825" y="22085"/>
                  </a:cubicBezTo>
                  <a:cubicBezTo>
                    <a:pt x="44190" y="22822"/>
                    <a:pt x="44190" y="22822"/>
                    <a:pt x="44190" y="22822"/>
                  </a:cubicBezTo>
                  <a:cubicBezTo>
                    <a:pt x="43555" y="23312"/>
                    <a:pt x="43555" y="23312"/>
                    <a:pt x="43555" y="23312"/>
                  </a:cubicBezTo>
                  <a:cubicBezTo>
                    <a:pt x="42920" y="23558"/>
                    <a:pt x="42920" y="23558"/>
                    <a:pt x="42920" y="23558"/>
                  </a:cubicBezTo>
                  <a:cubicBezTo>
                    <a:pt x="42412" y="24294"/>
                    <a:pt x="42412" y="24294"/>
                    <a:pt x="42412" y="24294"/>
                  </a:cubicBezTo>
                  <a:cubicBezTo>
                    <a:pt x="42666" y="24294"/>
                    <a:pt x="42666" y="24294"/>
                    <a:pt x="42666" y="24294"/>
                  </a:cubicBezTo>
                  <a:cubicBezTo>
                    <a:pt x="42285" y="24785"/>
                    <a:pt x="42285" y="24785"/>
                    <a:pt x="42285" y="24785"/>
                  </a:cubicBezTo>
                  <a:cubicBezTo>
                    <a:pt x="41904" y="24785"/>
                    <a:pt x="41904" y="24785"/>
                    <a:pt x="41904" y="24785"/>
                  </a:cubicBezTo>
                  <a:cubicBezTo>
                    <a:pt x="41650" y="25030"/>
                    <a:pt x="41650" y="25030"/>
                    <a:pt x="41650" y="25030"/>
                  </a:cubicBezTo>
                  <a:cubicBezTo>
                    <a:pt x="41523" y="25276"/>
                    <a:pt x="41523" y="25276"/>
                    <a:pt x="41523" y="25276"/>
                  </a:cubicBezTo>
                  <a:cubicBezTo>
                    <a:pt x="41015" y="25766"/>
                    <a:pt x="41015" y="25766"/>
                    <a:pt x="41015" y="25766"/>
                  </a:cubicBezTo>
                  <a:cubicBezTo>
                    <a:pt x="40634" y="26012"/>
                    <a:pt x="40634" y="26012"/>
                    <a:pt x="40634" y="26012"/>
                  </a:cubicBezTo>
                  <a:cubicBezTo>
                    <a:pt x="40000" y="26503"/>
                    <a:pt x="40000" y="26503"/>
                    <a:pt x="40000" y="26503"/>
                  </a:cubicBezTo>
                  <a:cubicBezTo>
                    <a:pt x="39746" y="26748"/>
                    <a:pt x="39746" y="26748"/>
                    <a:pt x="39746" y="26748"/>
                  </a:cubicBezTo>
                  <a:cubicBezTo>
                    <a:pt x="39111" y="27239"/>
                    <a:pt x="39111" y="27239"/>
                    <a:pt x="39111" y="27239"/>
                  </a:cubicBezTo>
                  <a:cubicBezTo>
                    <a:pt x="39746" y="27239"/>
                    <a:pt x="39746" y="27239"/>
                    <a:pt x="39746" y="27239"/>
                  </a:cubicBezTo>
                  <a:lnTo>
                    <a:pt x="40000" y="27239"/>
                  </a:lnTo>
                  <a:close/>
                  <a:moveTo>
                    <a:pt x="380" y="83680"/>
                  </a:moveTo>
                  <a:cubicBezTo>
                    <a:pt x="253" y="84171"/>
                    <a:pt x="253" y="84171"/>
                    <a:pt x="253" y="84171"/>
                  </a:cubicBezTo>
                  <a:cubicBezTo>
                    <a:pt x="0" y="84417"/>
                    <a:pt x="0" y="84417"/>
                    <a:pt x="0" y="84417"/>
                  </a:cubicBezTo>
                  <a:cubicBezTo>
                    <a:pt x="253" y="84417"/>
                    <a:pt x="253" y="84417"/>
                    <a:pt x="253" y="84417"/>
                  </a:cubicBezTo>
                  <a:cubicBezTo>
                    <a:pt x="253" y="85153"/>
                    <a:pt x="253" y="85153"/>
                    <a:pt x="253" y="85153"/>
                  </a:cubicBezTo>
                  <a:cubicBezTo>
                    <a:pt x="253" y="85644"/>
                    <a:pt x="253" y="85644"/>
                    <a:pt x="253" y="85644"/>
                  </a:cubicBezTo>
                  <a:cubicBezTo>
                    <a:pt x="380" y="86625"/>
                    <a:pt x="380" y="86625"/>
                    <a:pt x="380" y="86625"/>
                  </a:cubicBezTo>
                  <a:cubicBezTo>
                    <a:pt x="507" y="86625"/>
                    <a:pt x="507" y="86625"/>
                    <a:pt x="507" y="86625"/>
                  </a:cubicBezTo>
                  <a:cubicBezTo>
                    <a:pt x="761" y="86134"/>
                    <a:pt x="761" y="86134"/>
                    <a:pt x="761" y="86134"/>
                  </a:cubicBezTo>
                  <a:cubicBezTo>
                    <a:pt x="507" y="86134"/>
                    <a:pt x="507" y="86134"/>
                    <a:pt x="507" y="86134"/>
                  </a:cubicBezTo>
                  <a:cubicBezTo>
                    <a:pt x="380" y="85889"/>
                    <a:pt x="380" y="85889"/>
                    <a:pt x="380" y="85889"/>
                  </a:cubicBezTo>
                  <a:cubicBezTo>
                    <a:pt x="380" y="85153"/>
                    <a:pt x="380" y="85153"/>
                    <a:pt x="380" y="85153"/>
                  </a:cubicBezTo>
                  <a:cubicBezTo>
                    <a:pt x="507" y="84417"/>
                    <a:pt x="507" y="84417"/>
                    <a:pt x="507" y="84417"/>
                  </a:cubicBezTo>
                  <a:cubicBezTo>
                    <a:pt x="380" y="84417"/>
                    <a:pt x="380" y="84417"/>
                    <a:pt x="380" y="84417"/>
                  </a:cubicBezTo>
                  <a:cubicBezTo>
                    <a:pt x="507" y="84171"/>
                    <a:pt x="507" y="84171"/>
                    <a:pt x="507" y="84171"/>
                  </a:cubicBezTo>
                  <a:cubicBezTo>
                    <a:pt x="761" y="83680"/>
                    <a:pt x="761" y="83680"/>
                    <a:pt x="761" y="83680"/>
                  </a:cubicBezTo>
                  <a:cubicBezTo>
                    <a:pt x="1142" y="83680"/>
                    <a:pt x="1142" y="83680"/>
                    <a:pt x="1142" y="83680"/>
                  </a:cubicBezTo>
                  <a:cubicBezTo>
                    <a:pt x="1142" y="83435"/>
                    <a:pt x="1142" y="83435"/>
                    <a:pt x="1142" y="83435"/>
                  </a:cubicBezTo>
                  <a:cubicBezTo>
                    <a:pt x="888" y="83435"/>
                    <a:pt x="888" y="83435"/>
                    <a:pt x="888" y="83435"/>
                  </a:cubicBezTo>
                  <a:cubicBezTo>
                    <a:pt x="380" y="83435"/>
                    <a:pt x="380" y="83435"/>
                    <a:pt x="380" y="83435"/>
                  </a:cubicBezTo>
                  <a:cubicBezTo>
                    <a:pt x="253" y="83435"/>
                    <a:pt x="253" y="83435"/>
                    <a:pt x="253" y="83435"/>
                  </a:cubicBezTo>
                  <a:cubicBezTo>
                    <a:pt x="0" y="83680"/>
                    <a:pt x="0" y="83680"/>
                    <a:pt x="0" y="83680"/>
                  </a:cubicBezTo>
                  <a:lnTo>
                    <a:pt x="380" y="83680"/>
                  </a:lnTo>
                  <a:close/>
                  <a:moveTo>
                    <a:pt x="68317" y="34110"/>
                  </a:moveTo>
                  <a:cubicBezTo>
                    <a:pt x="68444" y="33865"/>
                    <a:pt x="68444" y="33865"/>
                    <a:pt x="68444" y="33865"/>
                  </a:cubicBezTo>
                  <a:cubicBezTo>
                    <a:pt x="68317" y="33374"/>
                    <a:pt x="68317" y="33374"/>
                    <a:pt x="68317" y="33374"/>
                  </a:cubicBezTo>
                  <a:cubicBezTo>
                    <a:pt x="68063" y="33865"/>
                    <a:pt x="68063" y="33865"/>
                    <a:pt x="68063" y="33865"/>
                  </a:cubicBezTo>
                  <a:cubicBezTo>
                    <a:pt x="68317" y="33865"/>
                    <a:pt x="68317" y="33865"/>
                    <a:pt x="68317" y="33865"/>
                  </a:cubicBezTo>
                  <a:cubicBezTo>
                    <a:pt x="68063" y="34601"/>
                    <a:pt x="68063" y="34601"/>
                    <a:pt x="68063" y="34601"/>
                  </a:cubicBezTo>
                  <a:lnTo>
                    <a:pt x="68317" y="34110"/>
                  </a:lnTo>
                  <a:close/>
                  <a:moveTo>
                    <a:pt x="70857" y="13496"/>
                  </a:moveTo>
                  <a:cubicBezTo>
                    <a:pt x="71238" y="13496"/>
                    <a:pt x="71238" y="13496"/>
                    <a:pt x="71238" y="13496"/>
                  </a:cubicBezTo>
                  <a:cubicBezTo>
                    <a:pt x="71238" y="13006"/>
                    <a:pt x="71238" y="13006"/>
                    <a:pt x="71238" y="13006"/>
                  </a:cubicBezTo>
                  <a:cubicBezTo>
                    <a:pt x="70984" y="12760"/>
                    <a:pt x="70984" y="12760"/>
                    <a:pt x="70984" y="12760"/>
                  </a:cubicBezTo>
                  <a:cubicBezTo>
                    <a:pt x="70984" y="12269"/>
                    <a:pt x="70984" y="12269"/>
                    <a:pt x="70984" y="12269"/>
                  </a:cubicBezTo>
                  <a:cubicBezTo>
                    <a:pt x="70603" y="12024"/>
                    <a:pt x="70603" y="12024"/>
                    <a:pt x="70603" y="12024"/>
                  </a:cubicBezTo>
                  <a:cubicBezTo>
                    <a:pt x="70476" y="12269"/>
                    <a:pt x="70476" y="12269"/>
                    <a:pt x="70476" y="12269"/>
                  </a:cubicBezTo>
                  <a:cubicBezTo>
                    <a:pt x="70222" y="12760"/>
                    <a:pt x="70222" y="12760"/>
                    <a:pt x="70222" y="12760"/>
                  </a:cubicBezTo>
                  <a:cubicBezTo>
                    <a:pt x="70222" y="13006"/>
                    <a:pt x="70222" y="13006"/>
                    <a:pt x="70222" y="13006"/>
                  </a:cubicBezTo>
                  <a:cubicBezTo>
                    <a:pt x="70222" y="13496"/>
                    <a:pt x="70222" y="13496"/>
                    <a:pt x="70222" y="13496"/>
                  </a:cubicBezTo>
                  <a:cubicBezTo>
                    <a:pt x="70476" y="13742"/>
                    <a:pt x="70476" y="13742"/>
                    <a:pt x="70476" y="13742"/>
                  </a:cubicBezTo>
                  <a:lnTo>
                    <a:pt x="70857" y="13496"/>
                  </a:lnTo>
                  <a:close/>
                  <a:moveTo>
                    <a:pt x="75936" y="18404"/>
                  </a:moveTo>
                  <a:cubicBezTo>
                    <a:pt x="75555" y="18650"/>
                    <a:pt x="75555" y="18650"/>
                    <a:pt x="75555" y="18650"/>
                  </a:cubicBezTo>
                  <a:cubicBezTo>
                    <a:pt x="75428" y="19141"/>
                    <a:pt x="75428" y="19141"/>
                    <a:pt x="75428" y="19141"/>
                  </a:cubicBezTo>
                  <a:cubicBezTo>
                    <a:pt x="75555" y="19141"/>
                    <a:pt x="75555" y="19141"/>
                    <a:pt x="75555" y="19141"/>
                  </a:cubicBezTo>
                  <a:cubicBezTo>
                    <a:pt x="75682" y="19141"/>
                    <a:pt x="75682" y="19141"/>
                    <a:pt x="75682" y="19141"/>
                  </a:cubicBezTo>
                  <a:cubicBezTo>
                    <a:pt x="75936" y="19386"/>
                    <a:pt x="75936" y="19386"/>
                    <a:pt x="75936" y="19386"/>
                  </a:cubicBezTo>
                  <a:cubicBezTo>
                    <a:pt x="76317" y="19631"/>
                    <a:pt x="76317" y="19631"/>
                    <a:pt x="76317" y="19631"/>
                  </a:cubicBezTo>
                  <a:cubicBezTo>
                    <a:pt x="76825" y="19631"/>
                    <a:pt x="76825" y="19631"/>
                    <a:pt x="76825" y="19631"/>
                  </a:cubicBezTo>
                  <a:cubicBezTo>
                    <a:pt x="77587" y="19631"/>
                    <a:pt x="77587" y="19631"/>
                    <a:pt x="77587" y="19631"/>
                  </a:cubicBezTo>
                  <a:cubicBezTo>
                    <a:pt x="78095" y="19386"/>
                    <a:pt x="78095" y="19386"/>
                    <a:pt x="78095" y="19386"/>
                  </a:cubicBezTo>
                  <a:cubicBezTo>
                    <a:pt x="78603" y="18650"/>
                    <a:pt x="78603" y="18650"/>
                    <a:pt x="78603" y="18650"/>
                  </a:cubicBezTo>
                  <a:cubicBezTo>
                    <a:pt x="78603" y="18404"/>
                    <a:pt x="78603" y="18404"/>
                    <a:pt x="78603" y="18404"/>
                  </a:cubicBezTo>
                  <a:cubicBezTo>
                    <a:pt x="78603" y="17914"/>
                    <a:pt x="78603" y="17914"/>
                    <a:pt x="78603" y="17914"/>
                  </a:cubicBezTo>
                  <a:cubicBezTo>
                    <a:pt x="78476" y="17668"/>
                    <a:pt x="78476" y="17668"/>
                    <a:pt x="78476" y="17668"/>
                  </a:cubicBezTo>
                  <a:cubicBezTo>
                    <a:pt x="78095" y="17177"/>
                    <a:pt x="78095" y="17177"/>
                    <a:pt x="78095" y="17177"/>
                  </a:cubicBezTo>
                  <a:cubicBezTo>
                    <a:pt x="76444" y="17914"/>
                    <a:pt x="76444" y="17914"/>
                    <a:pt x="76444" y="17914"/>
                  </a:cubicBezTo>
                  <a:cubicBezTo>
                    <a:pt x="76698" y="17914"/>
                    <a:pt x="76698" y="17914"/>
                    <a:pt x="76698" y="17914"/>
                  </a:cubicBezTo>
                  <a:cubicBezTo>
                    <a:pt x="76317" y="18404"/>
                    <a:pt x="76317" y="18404"/>
                    <a:pt x="76317" y="18404"/>
                  </a:cubicBezTo>
                  <a:lnTo>
                    <a:pt x="75936" y="18404"/>
                  </a:lnTo>
                  <a:close/>
                  <a:moveTo>
                    <a:pt x="73777" y="10552"/>
                  </a:moveTo>
                  <a:cubicBezTo>
                    <a:pt x="74793" y="10552"/>
                    <a:pt x="74793" y="10552"/>
                    <a:pt x="74793" y="10552"/>
                  </a:cubicBezTo>
                  <a:cubicBezTo>
                    <a:pt x="75047" y="10552"/>
                    <a:pt x="75047" y="10552"/>
                    <a:pt x="75047" y="10552"/>
                  </a:cubicBezTo>
                  <a:cubicBezTo>
                    <a:pt x="75555" y="10552"/>
                    <a:pt x="75555" y="10552"/>
                    <a:pt x="75555" y="10552"/>
                  </a:cubicBezTo>
                  <a:cubicBezTo>
                    <a:pt x="75936" y="11042"/>
                    <a:pt x="75936" y="11042"/>
                    <a:pt x="75936" y="11042"/>
                  </a:cubicBezTo>
                  <a:cubicBezTo>
                    <a:pt x="76063" y="11042"/>
                    <a:pt x="76063" y="11042"/>
                    <a:pt x="76063" y="11042"/>
                  </a:cubicBezTo>
                  <a:cubicBezTo>
                    <a:pt x="76317" y="11288"/>
                    <a:pt x="76317" y="11288"/>
                    <a:pt x="76317" y="11288"/>
                  </a:cubicBezTo>
                  <a:cubicBezTo>
                    <a:pt x="76063" y="11288"/>
                    <a:pt x="76063" y="11288"/>
                    <a:pt x="76063" y="11288"/>
                  </a:cubicBezTo>
                  <a:cubicBezTo>
                    <a:pt x="76317" y="11533"/>
                    <a:pt x="76317" y="11533"/>
                    <a:pt x="76317" y="11533"/>
                  </a:cubicBezTo>
                  <a:cubicBezTo>
                    <a:pt x="76698" y="12024"/>
                    <a:pt x="76698" y="12024"/>
                    <a:pt x="76698" y="12024"/>
                  </a:cubicBezTo>
                  <a:cubicBezTo>
                    <a:pt x="76952" y="12024"/>
                    <a:pt x="76952" y="12024"/>
                    <a:pt x="76952" y="12024"/>
                  </a:cubicBezTo>
                  <a:cubicBezTo>
                    <a:pt x="77333" y="11533"/>
                    <a:pt x="77333" y="11533"/>
                    <a:pt x="77333" y="11533"/>
                  </a:cubicBezTo>
                  <a:cubicBezTo>
                    <a:pt x="77714" y="11533"/>
                    <a:pt x="77714" y="11533"/>
                    <a:pt x="77714" y="11533"/>
                  </a:cubicBezTo>
                  <a:cubicBezTo>
                    <a:pt x="77968" y="11042"/>
                    <a:pt x="77968" y="11042"/>
                    <a:pt x="77968" y="11042"/>
                  </a:cubicBezTo>
                  <a:cubicBezTo>
                    <a:pt x="77968" y="10552"/>
                    <a:pt x="77968" y="10552"/>
                    <a:pt x="77968" y="10552"/>
                  </a:cubicBezTo>
                  <a:cubicBezTo>
                    <a:pt x="77714" y="10552"/>
                    <a:pt x="77714" y="10552"/>
                    <a:pt x="77714" y="10552"/>
                  </a:cubicBezTo>
                  <a:cubicBezTo>
                    <a:pt x="77968" y="10306"/>
                    <a:pt x="77968" y="10306"/>
                    <a:pt x="77968" y="10306"/>
                  </a:cubicBezTo>
                  <a:cubicBezTo>
                    <a:pt x="78349" y="9815"/>
                    <a:pt x="78349" y="9815"/>
                    <a:pt x="78349" y="9815"/>
                  </a:cubicBezTo>
                  <a:cubicBezTo>
                    <a:pt x="77968" y="9815"/>
                    <a:pt x="77968" y="9815"/>
                    <a:pt x="77968" y="9815"/>
                  </a:cubicBezTo>
                  <a:cubicBezTo>
                    <a:pt x="78095" y="9570"/>
                    <a:pt x="78095" y="9570"/>
                    <a:pt x="78095" y="9570"/>
                  </a:cubicBezTo>
                  <a:cubicBezTo>
                    <a:pt x="77587" y="9570"/>
                    <a:pt x="77587" y="9570"/>
                    <a:pt x="77587" y="9570"/>
                  </a:cubicBezTo>
                  <a:cubicBezTo>
                    <a:pt x="77206" y="9570"/>
                    <a:pt x="77206" y="9570"/>
                    <a:pt x="77206" y="9570"/>
                  </a:cubicBezTo>
                  <a:cubicBezTo>
                    <a:pt x="77587" y="9079"/>
                    <a:pt x="77587" y="9079"/>
                    <a:pt x="77587" y="9079"/>
                  </a:cubicBezTo>
                  <a:cubicBezTo>
                    <a:pt x="76952" y="8834"/>
                    <a:pt x="76952" y="8834"/>
                    <a:pt x="76952" y="8834"/>
                  </a:cubicBezTo>
                  <a:cubicBezTo>
                    <a:pt x="76444" y="8834"/>
                    <a:pt x="76444" y="8834"/>
                    <a:pt x="76444" y="8834"/>
                  </a:cubicBezTo>
                  <a:cubicBezTo>
                    <a:pt x="75936" y="9079"/>
                    <a:pt x="75936" y="9079"/>
                    <a:pt x="75936" y="9079"/>
                  </a:cubicBezTo>
                  <a:cubicBezTo>
                    <a:pt x="76063" y="8834"/>
                    <a:pt x="76063" y="8834"/>
                    <a:pt x="76063" y="8834"/>
                  </a:cubicBezTo>
                  <a:cubicBezTo>
                    <a:pt x="76317" y="8588"/>
                    <a:pt x="76317" y="8588"/>
                    <a:pt x="76317" y="8588"/>
                  </a:cubicBezTo>
                  <a:cubicBezTo>
                    <a:pt x="76063" y="8098"/>
                    <a:pt x="76063" y="8098"/>
                    <a:pt x="76063" y="8098"/>
                  </a:cubicBezTo>
                  <a:cubicBezTo>
                    <a:pt x="75936" y="8098"/>
                    <a:pt x="75936" y="8098"/>
                    <a:pt x="75936" y="8098"/>
                  </a:cubicBezTo>
                  <a:cubicBezTo>
                    <a:pt x="75555" y="8098"/>
                    <a:pt x="75555" y="8098"/>
                    <a:pt x="75555" y="8098"/>
                  </a:cubicBezTo>
                  <a:cubicBezTo>
                    <a:pt x="74412" y="8098"/>
                    <a:pt x="74412" y="8098"/>
                    <a:pt x="74412" y="8098"/>
                  </a:cubicBezTo>
                  <a:cubicBezTo>
                    <a:pt x="73904" y="8588"/>
                    <a:pt x="73904" y="8588"/>
                    <a:pt x="73904" y="8588"/>
                  </a:cubicBezTo>
                  <a:cubicBezTo>
                    <a:pt x="73523" y="8834"/>
                    <a:pt x="73523" y="8834"/>
                    <a:pt x="73523" y="8834"/>
                  </a:cubicBezTo>
                  <a:cubicBezTo>
                    <a:pt x="73777" y="8834"/>
                    <a:pt x="73777" y="8834"/>
                    <a:pt x="73777" y="8834"/>
                  </a:cubicBezTo>
                  <a:cubicBezTo>
                    <a:pt x="74158" y="8834"/>
                    <a:pt x="74158" y="8834"/>
                    <a:pt x="74158" y="8834"/>
                  </a:cubicBezTo>
                  <a:cubicBezTo>
                    <a:pt x="73777" y="9079"/>
                    <a:pt x="73777" y="9079"/>
                    <a:pt x="73777" y="9079"/>
                  </a:cubicBezTo>
                  <a:cubicBezTo>
                    <a:pt x="73523" y="9570"/>
                    <a:pt x="73523" y="9570"/>
                    <a:pt x="73523" y="9570"/>
                  </a:cubicBezTo>
                  <a:cubicBezTo>
                    <a:pt x="73777" y="9570"/>
                    <a:pt x="73777" y="9570"/>
                    <a:pt x="73777" y="9570"/>
                  </a:cubicBezTo>
                  <a:cubicBezTo>
                    <a:pt x="74158" y="9079"/>
                    <a:pt x="74158" y="9079"/>
                    <a:pt x="74158" y="9079"/>
                  </a:cubicBezTo>
                  <a:cubicBezTo>
                    <a:pt x="74412" y="9079"/>
                    <a:pt x="74412" y="9079"/>
                    <a:pt x="74412" y="9079"/>
                  </a:cubicBezTo>
                  <a:cubicBezTo>
                    <a:pt x="74285" y="9570"/>
                    <a:pt x="74285" y="9570"/>
                    <a:pt x="74285" y="9570"/>
                  </a:cubicBezTo>
                  <a:cubicBezTo>
                    <a:pt x="74666" y="9570"/>
                    <a:pt x="74666" y="9570"/>
                    <a:pt x="74666" y="9570"/>
                  </a:cubicBezTo>
                  <a:cubicBezTo>
                    <a:pt x="75047" y="9570"/>
                    <a:pt x="75047" y="9570"/>
                    <a:pt x="75047" y="9570"/>
                  </a:cubicBezTo>
                  <a:cubicBezTo>
                    <a:pt x="74412" y="9815"/>
                    <a:pt x="74412" y="9815"/>
                    <a:pt x="74412" y="9815"/>
                  </a:cubicBezTo>
                  <a:cubicBezTo>
                    <a:pt x="74666" y="9815"/>
                    <a:pt x="74666" y="9815"/>
                    <a:pt x="74666" y="9815"/>
                  </a:cubicBezTo>
                  <a:cubicBezTo>
                    <a:pt x="74285" y="10306"/>
                    <a:pt x="74285" y="10306"/>
                    <a:pt x="74285" y="10306"/>
                  </a:cubicBezTo>
                  <a:cubicBezTo>
                    <a:pt x="73904" y="10306"/>
                    <a:pt x="73904" y="10306"/>
                    <a:pt x="73904" y="10306"/>
                  </a:cubicBezTo>
                  <a:cubicBezTo>
                    <a:pt x="73396" y="9815"/>
                    <a:pt x="73396" y="9815"/>
                    <a:pt x="73396" y="9815"/>
                  </a:cubicBezTo>
                  <a:cubicBezTo>
                    <a:pt x="72888" y="10306"/>
                    <a:pt x="72888" y="10306"/>
                    <a:pt x="72888" y="10306"/>
                  </a:cubicBezTo>
                  <a:cubicBezTo>
                    <a:pt x="72888" y="10552"/>
                    <a:pt x="72888" y="10552"/>
                    <a:pt x="72888" y="10552"/>
                  </a:cubicBezTo>
                  <a:cubicBezTo>
                    <a:pt x="73015" y="10552"/>
                    <a:pt x="73015" y="10552"/>
                    <a:pt x="73015" y="10552"/>
                  </a:cubicBezTo>
                  <a:lnTo>
                    <a:pt x="73777" y="10552"/>
                  </a:lnTo>
                  <a:close/>
                  <a:moveTo>
                    <a:pt x="70603" y="16932"/>
                  </a:moveTo>
                  <a:cubicBezTo>
                    <a:pt x="70476" y="17177"/>
                    <a:pt x="70476" y="17177"/>
                    <a:pt x="70476" y="17177"/>
                  </a:cubicBezTo>
                  <a:cubicBezTo>
                    <a:pt x="70095" y="17177"/>
                    <a:pt x="70095" y="17177"/>
                    <a:pt x="70095" y="17177"/>
                  </a:cubicBezTo>
                  <a:cubicBezTo>
                    <a:pt x="69968" y="17177"/>
                    <a:pt x="69968" y="17177"/>
                    <a:pt x="69968" y="17177"/>
                  </a:cubicBezTo>
                  <a:cubicBezTo>
                    <a:pt x="69968" y="17668"/>
                    <a:pt x="69968" y="17668"/>
                    <a:pt x="69968" y="17668"/>
                  </a:cubicBezTo>
                  <a:cubicBezTo>
                    <a:pt x="70857" y="17668"/>
                    <a:pt x="70857" y="17668"/>
                    <a:pt x="70857" y="17668"/>
                  </a:cubicBezTo>
                  <a:cubicBezTo>
                    <a:pt x="71746" y="17177"/>
                    <a:pt x="71746" y="17177"/>
                    <a:pt x="71746" y="17177"/>
                  </a:cubicBezTo>
                  <a:cubicBezTo>
                    <a:pt x="72888" y="17177"/>
                    <a:pt x="72888" y="17177"/>
                    <a:pt x="72888" y="17177"/>
                  </a:cubicBezTo>
                  <a:cubicBezTo>
                    <a:pt x="72634" y="17668"/>
                    <a:pt x="72634" y="17668"/>
                    <a:pt x="72634" y="17668"/>
                  </a:cubicBezTo>
                  <a:cubicBezTo>
                    <a:pt x="72253" y="17668"/>
                    <a:pt x="72253" y="17668"/>
                    <a:pt x="72253" y="17668"/>
                  </a:cubicBezTo>
                  <a:cubicBezTo>
                    <a:pt x="71746" y="17914"/>
                    <a:pt x="71746" y="17914"/>
                    <a:pt x="71746" y="17914"/>
                  </a:cubicBezTo>
                  <a:cubicBezTo>
                    <a:pt x="71492" y="17914"/>
                    <a:pt x="71492" y="17914"/>
                    <a:pt x="71492" y="17914"/>
                  </a:cubicBezTo>
                  <a:cubicBezTo>
                    <a:pt x="71873" y="18404"/>
                    <a:pt x="71873" y="18404"/>
                    <a:pt x="71873" y="18404"/>
                  </a:cubicBezTo>
                  <a:cubicBezTo>
                    <a:pt x="71746" y="18404"/>
                    <a:pt x="71746" y="18404"/>
                    <a:pt x="71746" y="18404"/>
                  </a:cubicBezTo>
                  <a:cubicBezTo>
                    <a:pt x="71492" y="18404"/>
                    <a:pt x="71492" y="18404"/>
                    <a:pt x="71492" y="18404"/>
                  </a:cubicBezTo>
                  <a:cubicBezTo>
                    <a:pt x="71492" y="18650"/>
                    <a:pt x="71492" y="18650"/>
                    <a:pt x="71492" y="18650"/>
                  </a:cubicBezTo>
                  <a:cubicBezTo>
                    <a:pt x="71746" y="19141"/>
                    <a:pt x="71746" y="19141"/>
                    <a:pt x="71746" y="19141"/>
                  </a:cubicBezTo>
                  <a:cubicBezTo>
                    <a:pt x="72507" y="18650"/>
                    <a:pt x="72507" y="18650"/>
                    <a:pt x="72507" y="18650"/>
                  </a:cubicBezTo>
                  <a:cubicBezTo>
                    <a:pt x="72634" y="19141"/>
                    <a:pt x="72634" y="19141"/>
                    <a:pt x="72634" y="19141"/>
                  </a:cubicBezTo>
                  <a:cubicBezTo>
                    <a:pt x="73015" y="18650"/>
                    <a:pt x="73015" y="18650"/>
                    <a:pt x="73015" y="18650"/>
                  </a:cubicBezTo>
                  <a:cubicBezTo>
                    <a:pt x="73396" y="19141"/>
                    <a:pt x="73396" y="19141"/>
                    <a:pt x="73396" y="19141"/>
                  </a:cubicBezTo>
                  <a:cubicBezTo>
                    <a:pt x="73904" y="19141"/>
                    <a:pt x="73904" y="19141"/>
                    <a:pt x="73904" y="19141"/>
                  </a:cubicBezTo>
                  <a:cubicBezTo>
                    <a:pt x="74158" y="18404"/>
                    <a:pt x="74158" y="18404"/>
                    <a:pt x="74158" y="18404"/>
                  </a:cubicBezTo>
                  <a:cubicBezTo>
                    <a:pt x="74158" y="18650"/>
                    <a:pt x="74158" y="18650"/>
                    <a:pt x="74158" y="18650"/>
                  </a:cubicBezTo>
                  <a:cubicBezTo>
                    <a:pt x="74285" y="18650"/>
                    <a:pt x="74285" y="18650"/>
                    <a:pt x="74285" y="18650"/>
                  </a:cubicBezTo>
                  <a:cubicBezTo>
                    <a:pt x="74412" y="18650"/>
                    <a:pt x="74412" y="18650"/>
                    <a:pt x="74412" y="18650"/>
                  </a:cubicBezTo>
                  <a:cubicBezTo>
                    <a:pt x="74285" y="18404"/>
                    <a:pt x="74285" y="18404"/>
                    <a:pt x="74285" y="18404"/>
                  </a:cubicBezTo>
                  <a:cubicBezTo>
                    <a:pt x="74412" y="17914"/>
                    <a:pt x="74412" y="17914"/>
                    <a:pt x="74412" y="17914"/>
                  </a:cubicBezTo>
                  <a:cubicBezTo>
                    <a:pt x="74793" y="17914"/>
                    <a:pt x="74793" y="17914"/>
                    <a:pt x="74793" y="17914"/>
                  </a:cubicBezTo>
                  <a:cubicBezTo>
                    <a:pt x="74666" y="17668"/>
                    <a:pt x="74666" y="17668"/>
                    <a:pt x="74666" y="17668"/>
                  </a:cubicBezTo>
                  <a:cubicBezTo>
                    <a:pt x="75047" y="17668"/>
                    <a:pt x="75047" y="17668"/>
                    <a:pt x="75047" y="17668"/>
                  </a:cubicBezTo>
                  <a:cubicBezTo>
                    <a:pt x="75174" y="17668"/>
                    <a:pt x="75174" y="17668"/>
                    <a:pt x="75174" y="17668"/>
                  </a:cubicBezTo>
                  <a:cubicBezTo>
                    <a:pt x="75555" y="17177"/>
                    <a:pt x="75555" y="17177"/>
                    <a:pt x="75555" y="17177"/>
                  </a:cubicBezTo>
                  <a:cubicBezTo>
                    <a:pt x="75174" y="16932"/>
                    <a:pt x="75174" y="16932"/>
                    <a:pt x="75174" y="16932"/>
                  </a:cubicBezTo>
                  <a:cubicBezTo>
                    <a:pt x="75682" y="16687"/>
                    <a:pt x="75682" y="16687"/>
                    <a:pt x="75682" y="16687"/>
                  </a:cubicBezTo>
                  <a:cubicBezTo>
                    <a:pt x="75936" y="16196"/>
                    <a:pt x="75936" y="16196"/>
                    <a:pt x="75936" y="16196"/>
                  </a:cubicBezTo>
                  <a:cubicBezTo>
                    <a:pt x="76317" y="15950"/>
                    <a:pt x="76317" y="15950"/>
                    <a:pt x="76317" y="15950"/>
                  </a:cubicBezTo>
                  <a:cubicBezTo>
                    <a:pt x="76317" y="15460"/>
                    <a:pt x="76317" y="15460"/>
                    <a:pt x="76317" y="15460"/>
                  </a:cubicBezTo>
                  <a:cubicBezTo>
                    <a:pt x="76444" y="15460"/>
                    <a:pt x="76444" y="15460"/>
                    <a:pt x="76444" y="15460"/>
                  </a:cubicBezTo>
                  <a:cubicBezTo>
                    <a:pt x="76317" y="15214"/>
                    <a:pt x="76317" y="15214"/>
                    <a:pt x="76317" y="15214"/>
                  </a:cubicBezTo>
                  <a:cubicBezTo>
                    <a:pt x="76063" y="14723"/>
                    <a:pt x="76063" y="14723"/>
                    <a:pt x="76063" y="14723"/>
                  </a:cubicBezTo>
                  <a:cubicBezTo>
                    <a:pt x="75682" y="14723"/>
                    <a:pt x="75682" y="14723"/>
                    <a:pt x="75682" y="14723"/>
                  </a:cubicBezTo>
                  <a:cubicBezTo>
                    <a:pt x="75428" y="14723"/>
                    <a:pt x="75428" y="14723"/>
                    <a:pt x="75428" y="14723"/>
                  </a:cubicBezTo>
                  <a:cubicBezTo>
                    <a:pt x="75174" y="15214"/>
                    <a:pt x="75174" y="15214"/>
                    <a:pt x="75174" y="15214"/>
                  </a:cubicBezTo>
                  <a:cubicBezTo>
                    <a:pt x="75047" y="15214"/>
                    <a:pt x="75047" y="15214"/>
                    <a:pt x="75047" y="15214"/>
                  </a:cubicBezTo>
                  <a:cubicBezTo>
                    <a:pt x="74412" y="14723"/>
                    <a:pt x="74412" y="14723"/>
                    <a:pt x="74412" y="14723"/>
                  </a:cubicBezTo>
                  <a:cubicBezTo>
                    <a:pt x="73777" y="14723"/>
                    <a:pt x="73777" y="14723"/>
                    <a:pt x="73777" y="14723"/>
                  </a:cubicBezTo>
                  <a:cubicBezTo>
                    <a:pt x="73523" y="15214"/>
                    <a:pt x="73523" y="15214"/>
                    <a:pt x="73523" y="15214"/>
                  </a:cubicBezTo>
                  <a:cubicBezTo>
                    <a:pt x="73396" y="15214"/>
                    <a:pt x="73396" y="15214"/>
                    <a:pt x="73396" y="15214"/>
                  </a:cubicBezTo>
                  <a:cubicBezTo>
                    <a:pt x="73396" y="15460"/>
                    <a:pt x="73396" y="15460"/>
                    <a:pt x="73396" y="15460"/>
                  </a:cubicBezTo>
                  <a:cubicBezTo>
                    <a:pt x="73777" y="15950"/>
                    <a:pt x="73777" y="15950"/>
                    <a:pt x="73777" y="15950"/>
                  </a:cubicBezTo>
                  <a:cubicBezTo>
                    <a:pt x="74158" y="15950"/>
                    <a:pt x="74158" y="15950"/>
                    <a:pt x="74158" y="15950"/>
                  </a:cubicBezTo>
                  <a:cubicBezTo>
                    <a:pt x="73777" y="16196"/>
                    <a:pt x="73777" y="16196"/>
                    <a:pt x="73777" y="16196"/>
                  </a:cubicBezTo>
                  <a:cubicBezTo>
                    <a:pt x="73523" y="16196"/>
                    <a:pt x="73523" y="16196"/>
                    <a:pt x="73523" y="16196"/>
                  </a:cubicBezTo>
                  <a:cubicBezTo>
                    <a:pt x="73396" y="16196"/>
                    <a:pt x="73396" y="16196"/>
                    <a:pt x="73396" y="16196"/>
                  </a:cubicBezTo>
                  <a:cubicBezTo>
                    <a:pt x="73777" y="16687"/>
                    <a:pt x="73777" y="16687"/>
                    <a:pt x="73777" y="16687"/>
                  </a:cubicBezTo>
                  <a:cubicBezTo>
                    <a:pt x="73142" y="16687"/>
                    <a:pt x="73142" y="16687"/>
                    <a:pt x="73142" y="16687"/>
                  </a:cubicBezTo>
                  <a:cubicBezTo>
                    <a:pt x="73142" y="16196"/>
                    <a:pt x="73142" y="16196"/>
                    <a:pt x="73142" y="16196"/>
                  </a:cubicBezTo>
                  <a:cubicBezTo>
                    <a:pt x="73015" y="16196"/>
                    <a:pt x="73015" y="16196"/>
                    <a:pt x="73015" y="16196"/>
                  </a:cubicBezTo>
                  <a:cubicBezTo>
                    <a:pt x="72888" y="16196"/>
                    <a:pt x="72888" y="16196"/>
                    <a:pt x="72888" y="16196"/>
                  </a:cubicBezTo>
                  <a:cubicBezTo>
                    <a:pt x="73015" y="15950"/>
                    <a:pt x="73015" y="15950"/>
                    <a:pt x="73015" y="15950"/>
                  </a:cubicBezTo>
                  <a:cubicBezTo>
                    <a:pt x="72888" y="15950"/>
                    <a:pt x="72888" y="15950"/>
                    <a:pt x="72888" y="15950"/>
                  </a:cubicBezTo>
                  <a:cubicBezTo>
                    <a:pt x="72888" y="15460"/>
                    <a:pt x="72888" y="15460"/>
                    <a:pt x="72888" y="15460"/>
                  </a:cubicBezTo>
                  <a:cubicBezTo>
                    <a:pt x="72634" y="15214"/>
                    <a:pt x="72634" y="15214"/>
                    <a:pt x="72634" y="15214"/>
                  </a:cubicBezTo>
                  <a:cubicBezTo>
                    <a:pt x="72126" y="15460"/>
                    <a:pt x="72126" y="15460"/>
                    <a:pt x="72126" y="15460"/>
                  </a:cubicBezTo>
                  <a:cubicBezTo>
                    <a:pt x="71746" y="15950"/>
                    <a:pt x="71746" y="15950"/>
                    <a:pt x="71746" y="15950"/>
                  </a:cubicBezTo>
                  <a:cubicBezTo>
                    <a:pt x="71873" y="15950"/>
                    <a:pt x="71873" y="15950"/>
                    <a:pt x="71873" y="15950"/>
                  </a:cubicBezTo>
                  <a:cubicBezTo>
                    <a:pt x="71746" y="16196"/>
                    <a:pt x="71746" y="16196"/>
                    <a:pt x="71746" y="16196"/>
                  </a:cubicBezTo>
                  <a:cubicBezTo>
                    <a:pt x="71873" y="16687"/>
                    <a:pt x="71873" y="16687"/>
                    <a:pt x="71873" y="16687"/>
                  </a:cubicBezTo>
                  <a:cubicBezTo>
                    <a:pt x="71746" y="16687"/>
                    <a:pt x="71746" y="16687"/>
                    <a:pt x="71746" y="16687"/>
                  </a:cubicBezTo>
                  <a:cubicBezTo>
                    <a:pt x="71873" y="16932"/>
                    <a:pt x="71873" y="16932"/>
                    <a:pt x="71873" y="16932"/>
                  </a:cubicBezTo>
                  <a:cubicBezTo>
                    <a:pt x="71746" y="16932"/>
                    <a:pt x="71746" y="16932"/>
                    <a:pt x="71746" y="16932"/>
                  </a:cubicBezTo>
                  <a:cubicBezTo>
                    <a:pt x="71365" y="16932"/>
                    <a:pt x="71365" y="16932"/>
                    <a:pt x="71365" y="16932"/>
                  </a:cubicBezTo>
                  <a:cubicBezTo>
                    <a:pt x="70984" y="16687"/>
                    <a:pt x="70984" y="16687"/>
                    <a:pt x="70984" y="16687"/>
                  </a:cubicBezTo>
                  <a:lnTo>
                    <a:pt x="70603" y="16932"/>
                  </a:lnTo>
                  <a:close/>
                  <a:moveTo>
                    <a:pt x="74412" y="11533"/>
                  </a:moveTo>
                  <a:cubicBezTo>
                    <a:pt x="74285" y="11533"/>
                    <a:pt x="74285" y="11533"/>
                    <a:pt x="74285" y="11533"/>
                  </a:cubicBezTo>
                  <a:cubicBezTo>
                    <a:pt x="74158" y="12024"/>
                    <a:pt x="74158" y="12024"/>
                    <a:pt x="74158" y="12024"/>
                  </a:cubicBezTo>
                  <a:cubicBezTo>
                    <a:pt x="74793" y="12269"/>
                    <a:pt x="74793" y="12269"/>
                    <a:pt x="74793" y="12269"/>
                  </a:cubicBezTo>
                  <a:cubicBezTo>
                    <a:pt x="75428" y="12024"/>
                    <a:pt x="75428" y="12024"/>
                    <a:pt x="75428" y="12024"/>
                  </a:cubicBezTo>
                  <a:cubicBezTo>
                    <a:pt x="75428" y="11533"/>
                    <a:pt x="75428" y="11533"/>
                    <a:pt x="75428" y="11533"/>
                  </a:cubicBezTo>
                  <a:cubicBezTo>
                    <a:pt x="75047" y="11533"/>
                    <a:pt x="75047" y="11533"/>
                    <a:pt x="75047" y="11533"/>
                  </a:cubicBezTo>
                  <a:lnTo>
                    <a:pt x="74412" y="11533"/>
                  </a:lnTo>
                  <a:close/>
                  <a:moveTo>
                    <a:pt x="80888" y="7116"/>
                  </a:moveTo>
                  <a:cubicBezTo>
                    <a:pt x="81015" y="7116"/>
                    <a:pt x="81015" y="7116"/>
                    <a:pt x="81015" y="7116"/>
                  </a:cubicBezTo>
                  <a:cubicBezTo>
                    <a:pt x="81396" y="7116"/>
                    <a:pt x="81396" y="7116"/>
                    <a:pt x="81396" y="7116"/>
                  </a:cubicBezTo>
                  <a:cubicBezTo>
                    <a:pt x="81777" y="6625"/>
                    <a:pt x="81777" y="6625"/>
                    <a:pt x="81777" y="6625"/>
                  </a:cubicBezTo>
                  <a:cubicBezTo>
                    <a:pt x="81523" y="6380"/>
                    <a:pt x="81523" y="6380"/>
                    <a:pt x="81523" y="6380"/>
                  </a:cubicBezTo>
                  <a:cubicBezTo>
                    <a:pt x="81142" y="6380"/>
                    <a:pt x="81142" y="6380"/>
                    <a:pt x="81142" y="6380"/>
                  </a:cubicBezTo>
                  <a:cubicBezTo>
                    <a:pt x="80634" y="6380"/>
                    <a:pt x="80634" y="6380"/>
                    <a:pt x="80634" y="6380"/>
                  </a:cubicBezTo>
                  <a:cubicBezTo>
                    <a:pt x="80253" y="6625"/>
                    <a:pt x="80253" y="6625"/>
                    <a:pt x="80253" y="6625"/>
                  </a:cubicBezTo>
                  <a:cubicBezTo>
                    <a:pt x="80634" y="6625"/>
                    <a:pt x="80634" y="6625"/>
                    <a:pt x="80634" y="6625"/>
                  </a:cubicBezTo>
                  <a:lnTo>
                    <a:pt x="80888" y="7116"/>
                  </a:lnTo>
                  <a:close/>
                  <a:moveTo>
                    <a:pt x="79746" y="11288"/>
                  </a:moveTo>
                  <a:cubicBezTo>
                    <a:pt x="79238" y="11288"/>
                    <a:pt x="79238" y="11288"/>
                    <a:pt x="79238" y="11288"/>
                  </a:cubicBezTo>
                  <a:cubicBezTo>
                    <a:pt x="79746" y="11533"/>
                    <a:pt x="79746" y="11533"/>
                    <a:pt x="79746" y="11533"/>
                  </a:cubicBezTo>
                  <a:cubicBezTo>
                    <a:pt x="79619" y="11533"/>
                    <a:pt x="79619" y="11533"/>
                    <a:pt x="79619" y="11533"/>
                  </a:cubicBezTo>
                  <a:cubicBezTo>
                    <a:pt x="79619" y="12024"/>
                    <a:pt x="79619" y="12024"/>
                    <a:pt x="79619" y="12024"/>
                  </a:cubicBezTo>
                  <a:cubicBezTo>
                    <a:pt x="80126" y="11533"/>
                    <a:pt x="80126" y="11533"/>
                    <a:pt x="80126" y="11533"/>
                  </a:cubicBezTo>
                  <a:cubicBezTo>
                    <a:pt x="80253" y="11533"/>
                    <a:pt x="80253" y="11533"/>
                    <a:pt x="80253" y="11533"/>
                  </a:cubicBezTo>
                  <a:cubicBezTo>
                    <a:pt x="80888" y="11533"/>
                    <a:pt x="80888" y="11533"/>
                    <a:pt x="80888" y="11533"/>
                  </a:cubicBezTo>
                  <a:cubicBezTo>
                    <a:pt x="81523" y="11533"/>
                    <a:pt x="81523" y="11533"/>
                    <a:pt x="81523" y="11533"/>
                  </a:cubicBezTo>
                  <a:cubicBezTo>
                    <a:pt x="82158" y="11288"/>
                    <a:pt x="82158" y="11288"/>
                    <a:pt x="82158" y="11288"/>
                  </a:cubicBezTo>
                  <a:cubicBezTo>
                    <a:pt x="81904" y="11042"/>
                    <a:pt x="81904" y="11042"/>
                    <a:pt x="81904" y="11042"/>
                  </a:cubicBezTo>
                  <a:cubicBezTo>
                    <a:pt x="81777" y="11042"/>
                    <a:pt x="81777" y="11042"/>
                    <a:pt x="81777" y="11042"/>
                  </a:cubicBezTo>
                  <a:cubicBezTo>
                    <a:pt x="82666" y="10552"/>
                    <a:pt x="82666" y="10552"/>
                    <a:pt x="82666" y="10552"/>
                  </a:cubicBezTo>
                  <a:cubicBezTo>
                    <a:pt x="82285" y="10306"/>
                    <a:pt x="82285" y="10306"/>
                    <a:pt x="82285" y="10306"/>
                  </a:cubicBezTo>
                  <a:cubicBezTo>
                    <a:pt x="82158" y="10306"/>
                    <a:pt x="82158" y="10306"/>
                    <a:pt x="82158" y="10306"/>
                  </a:cubicBezTo>
                  <a:cubicBezTo>
                    <a:pt x="81523" y="10306"/>
                    <a:pt x="81523" y="10306"/>
                    <a:pt x="81523" y="10306"/>
                  </a:cubicBezTo>
                  <a:cubicBezTo>
                    <a:pt x="81523" y="9815"/>
                    <a:pt x="81523" y="9815"/>
                    <a:pt x="81523" y="9815"/>
                  </a:cubicBezTo>
                  <a:cubicBezTo>
                    <a:pt x="81396" y="9815"/>
                    <a:pt x="81396" y="9815"/>
                    <a:pt x="81396" y="9815"/>
                  </a:cubicBezTo>
                  <a:cubicBezTo>
                    <a:pt x="81015" y="9570"/>
                    <a:pt x="81015" y="9570"/>
                    <a:pt x="81015" y="9570"/>
                  </a:cubicBezTo>
                  <a:cubicBezTo>
                    <a:pt x="80507" y="9570"/>
                    <a:pt x="80507" y="9570"/>
                    <a:pt x="80507" y="9570"/>
                  </a:cubicBezTo>
                  <a:cubicBezTo>
                    <a:pt x="79873" y="9570"/>
                    <a:pt x="79873" y="9570"/>
                    <a:pt x="79873" y="9570"/>
                  </a:cubicBezTo>
                  <a:cubicBezTo>
                    <a:pt x="79746" y="9815"/>
                    <a:pt x="79746" y="9815"/>
                    <a:pt x="79746" y="9815"/>
                  </a:cubicBezTo>
                  <a:cubicBezTo>
                    <a:pt x="79746" y="10306"/>
                    <a:pt x="79746" y="10306"/>
                    <a:pt x="79746" y="10306"/>
                  </a:cubicBezTo>
                  <a:cubicBezTo>
                    <a:pt x="79619" y="10306"/>
                    <a:pt x="79619" y="10306"/>
                    <a:pt x="79619" y="10306"/>
                  </a:cubicBezTo>
                  <a:cubicBezTo>
                    <a:pt x="79365" y="10552"/>
                    <a:pt x="79365" y="10552"/>
                    <a:pt x="79365" y="10552"/>
                  </a:cubicBezTo>
                  <a:cubicBezTo>
                    <a:pt x="79365" y="11042"/>
                    <a:pt x="79365" y="11042"/>
                    <a:pt x="79365" y="11042"/>
                  </a:cubicBezTo>
                  <a:cubicBezTo>
                    <a:pt x="80126" y="11042"/>
                    <a:pt x="80126" y="11042"/>
                    <a:pt x="80126" y="11042"/>
                  </a:cubicBezTo>
                  <a:cubicBezTo>
                    <a:pt x="79873" y="11288"/>
                    <a:pt x="79873" y="11288"/>
                    <a:pt x="79873" y="11288"/>
                  </a:cubicBezTo>
                  <a:lnTo>
                    <a:pt x="79746" y="11288"/>
                  </a:lnTo>
                  <a:close/>
                  <a:moveTo>
                    <a:pt x="78476" y="14478"/>
                  </a:moveTo>
                  <a:cubicBezTo>
                    <a:pt x="77714" y="14478"/>
                    <a:pt x="77714" y="14478"/>
                    <a:pt x="77714" y="14478"/>
                  </a:cubicBezTo>
                  <a:cubicBezTo>
                    <a:pt x="78349" y="14723"/>
                    <a:pt x="78349" y="14723"/>
                    <a:pt x="78349" y="14723"/>
                  </a:cubicBezTo>
                  <a:cubicBezTo>
                    <a:pt x="78857" y="14723"/>
                    <a:pt x="78857" y="14723"/>
                    <a:pt x="78857" y="14723"/>
                  </a:cubicBezTo>
                  <a:cubicBezTo>
                    <a:pt x="78603" y="15214"/>
                    <a:pt x="78603" y="15214"/>
                    <a:pt x="78603" y="15214"/>
                  </a:cubicBezTo>
                  <a:cubicBezTo>
                    <a:pt x="78349" y="15214"/>
                    <a:pt x="78349" y="15214"/>
                    <a:pt x="78349" y="15214"/>
                  </a:cubicBezTo>
                  <a:cubicBezTo>
                    <a:pt x="78476" y="15460"/>
                    <a:pt x="78476" y="15460"/>
                    <a:pt x="78476" y="15460"/>
                  </a:cubicBezTo>
                  <a:cubicBezTo>
                    <a:pt x="78603" y="15460"/>
                    <a:pt x="78603" y="15460"/>
                    <a:pt x="78603" y="15460"/>
                  </a:cubicBezTo>
                  <a:cubicBezTo>
                    <a:pt x="78857" y="15950"/>
                    <a:pt x="78857" y="15950"/>
                    <a:pt x="78857" y="15950"/>
                  </a:cubicBezTo>
                  <a:cubicBezTo>
                    <a:pt x="79238" y="15460"/>
                    <a:pt x="79238" y="15460"/>
                    <a:pt x="79238" y="15460"/>
                  </a:cubicBezTo>
                  <a:cubicBezTo>
                    <a:pt x="80126" y="15950"/>
                    <a:pt x="80126" y="15950"/>
                    <a:pt x="80126" y="15950"/>
                  </a:cubicBezTo>
                  <a:cubicBezTo>
                    <a:pt x="80507" y="15460"/>
                    <a:pt x="80507" y="15460"/>
                    <a:pt x="80507" y="15460"/>
                  </a:cubicBezTo>
                  <a:cubicBezTo>
                    <a:pt x="80888" y="15460"/>
                    <a:pt x="80888" y="15460"/>
                    <a:pt x="80888" y="15460"/>
                  </a:cubicBezTo>
                  <a:cubicBezTo>
                    <a:pt x="81015" y="15460"/>
                    <a:pt x="81015" y="15460"/>
                    <a:pt x="81015" y="15460"/>
                  </a:cubicBezTo>
                  <a:cubicBezTo>
                    <a:pt x="81015" y="15950"/>
                    <a:pt x="81015" y="15950"/>
                    <a:pt x="81015" y="15950"/>
                  </a:cubicBezTo>
                  <a:cubicBezTo>
                    <a:pt x="81015" y="16196"/>
                    <a:pt x="81015" y="16196"/>
                    <a:pt x="81015" y="16196"/>
                  </a:cubicBezTo>
                  <a:cubicBezTo>
                    <a:pt x="81015" y="16687"/>
                    <a:pt x="81015" y="16687"/>
                    <a:pt x="81015" y="16687"/>
                  </a:cubicBezTo>
                  <a:cubicBezTo>
                    <a:pt x="81142" y="16687"/>
                    <a:pt x="81142" y="16687"/>
                    <a:pt x="81142" y="16687"/>
                  </a:cubicBezTo>
                  <a:cubicBezTo>
                    <a:pt x="81015" y="17177"/>
                    <a:pt x="81015" y="17177"/>
                    <a:pt x="81015" y="17177"/>
                  </a:cubicBezTo>
                  <a:cubicBezTo>
                    <a:pt x="80634" y="17668"/>
                    <a:pt x="80634" y="17668"/>
                    <a:pt x="80634" y="17668"/>
                  </a:cubicBezTo>
                  <a:cubicBezTo>
                    <a:pt x="80253" y="17914"/>
                    <a:pt x="80253" y="17914"/>
                    <a:pt x="80253" y="17914"/>
                  </a:cubicBezTo>
                  <a:cubicBezTo>
                    <a:pt x="79873" y="18404"/>
                    <a:pt x="79873" y="18404"/>
                    <a:pt x="79873" y="18404"/>
                  </a:cubicBezTo>
                  <a:cubicBezTo>
                    <a:pt x="80253" y="18650"/>
                    <a:pt x="80253" y="18650"/>
                    <a:pt x="80253" y="18650"/>
                  </a:cubicBezTo>
                  <a:cubicBezTo>
                    <a:pt x="79746" y="19141"/>
                    <a:pt x="79746" y="19141"/>
                    <a:pt x="79746" y="19141"/>
                  </a:cubicBezTo>
                  <a:cubicBezTo>
                    <a:pt x="79746" y="19386"/>
                    <a:pt x="79746" y="19386"/>
                    <a:pt x="79746" y="19386"/>
                  </a:cubicBezTo>
                  <a:cubicBezTo>
                    <a:pt x="79873" y="19631"/>
                    <a:pt x="79873" y="19631"/>
                    <a:pt x="79873" y="19631"/>
                  </a:cubicBezTo>
                  <a:cubicBezTo>
                    <a:pt x="80253" y="19631"/>
                    <a:pt x="80253" y="19631"/>
                    <a:pt x="80253" y="19631"/>
                  </a:cubicBezTo>
                  <a:cubicBezTo>
                    <a:pt x="80507" y="19631"/>
                    <a:pt x="80507" y="19631"/>
                    <a:pt x="80507" y="19631"/>
                  </a:cubicBezTo>
                  <a:cubicBezTo>
                    <a:pt x="81015" y="19386"/>
                    <a:pt x="81015" y="19386"/>
                    <a:pt x="81015" y="19386"/>
                  </a:cubicBezTo>
                  <a:cubicBezTo>
                    <a:pt x="80634" y="19631"/>
                    <a:pt x="80634" y="19631"/>
                    <a:pt x="80634" y="19631"/>
                  </a:cubicBezTo>
                  <a:cubicBezTo>
                    <a:pt x="80888" y="19631"/>
                    <a:pt x="80888" y="19631"/>
                    <a:pt x="80888" y="19631"/>
                  </a:cubicBezTo>
                  <a:cubicBezTo>
                    <a:pt x="80888" y="20122"/>
                    <a:pt x="80888" y="20122"/>
                    <a:pt x="80888" y="20122"/>
                  </a:cubicBezTo>
                  <a:cubicBezTo>
                    <a:pt x="81396" y="20122"/>
                    <a:pt x="81396" y="20122"/>
                    <a:pt x="81396" y="20122"/>
                  </a:cubicBezTo>
                  <a:cubicBezTo>
                    <a:pt x="81904" y="20122"/>
                    <a:pt x="81904" y="20122"/>
                    <a:pt x="81904" y="20122"/>
                  </a:cubicBezTo>
                  <a:cubicBezTo>
                    <a:pt x="82285" y="20122"/>
                    <a:pt x="82285" y="20122"/>
                    <a:pt x="82285" y="20122"/>
                  </a:cubicBezTo>
                  <a:cubicBezTo>
                    <a:pt x="82793" y="19386"/>
                    <a:pt x="82793" y="19386"/>
                    <a:pt x="82793" y="19386"/>
                  </a:cubicBezTo>
                  <a:cubicBezTo>
                    <a:pt x="82793" y="19631"/>
                    <a:pt x="82793" y="19631"/>
                    <a:pt x="82793" y="19631"/>
                  </a:cubicBezTo>
                  <a:cubicBezTo>
                    <a:pt x="83174" y="19386"/>
                    <a:pt x="83174" y="19386"/>
                    <a:pt x="83174" y="19386"/>
                  </a:cubicBezTo>
                  <a:cubicBezTo>
                    <a:pt x="83428" y="19386"/>
                    <a:pt x="83428" y="19386"/>
                    <a:pt x="83428" y="19386"/>
                  </a:cubicBezTo>
                  <a:cubicBezTo>
                    <a:pt x="83555" y="19386"/>
                    <a:pt x="83555" y="19386"/>
                    <a:pt x="83555" y="19386"/>
                  </a:cubicBezTo>
                  <a:cubicBezTo>
                    <a:pt x="83174" y="19631"/>
                    <a:pt x="83174" y="19631"/>
                    <a:pt x="83174" y="19631"/>
                  </a:cubicBezTo>
                  <a:cubicBezTo>
                    <a:pt x="82793" y="20122"/>
                    <a:pt x="82793" y="20122"/>
                    <a:pt x="82793" y="20122"/>
                  </a:cubicBezTo>
                  <a:cubicBezTo>
                    <a:pt x="83555" y="20368"/>
                    <a:pt x="83555" y="20368"/>
                    <a:pt x="83555" y="20368"/>
                  </a:cubicBezTo>
                  <a:cubicBezTo>
                    <a:pt x="84063" y="20122"/>
                    <a:pt x="84063" y="20122"/>
                    <a:pt x="84063" y="20122"/>
                  </a:cubicBezTo>
                  <a:cubicBezTo>
                    <a:pt x="84444" y="20368"/>
                    <a:pt x="84444" y="20368"/>
                    <a:pt x="84444" y="20368"/>
                  </a:cubicBezTo>
                  <a:cubicBezTo>
                    <a:pt x="84698" y="20368"/>
                    <a:pt x="84698" y="20368"/>
                    <a:pt x="84698" y="20368"/>
                  </a:cubicBezTo>
                  <a:cubicBezTo>
                    <a:pt x="84825" y="20122"/>
                    <a:pt x="84825" y="20122"/>
                    <a:pt x="84825" y="20122"/>
                  </a:cubicBezTo>
                  <a:cubicBezTo>
                    <a:pt x="85206" y="20368"/>
                    <a:pt x="85206" y="20368"/>
                    <a:pt x="85206" y="20368"/>
                  </a:cubicBezTo>
                  <a:cubicBezTo>
                    <a:pt x="85333" y="20122"/>
                    <a:pt x="85333" y="20122"/>
                    <a:pt x="85333" y="20122"/>
                  </a:cubicBezTo>
                  <a:cubicBezTo>
                    <a:pt x="85587" y="20368"/>
                    <a:pt x="85587" y="20368"/>
                    <a:pt x="85587" y="20368"/>
                  </a:cubicBezTo>
                  <a:cubicBezTo>
                    <a:pt x="85714" y="20368"/>
                    <a:pt x="85714" y="20368"/>
                    <a:pt x="85714" y="20368"/>
                  </a:cubicBezTo>
                  <a:cubicBezTo>
                    <a:pt x="86095" y="20122"/>
                    <a:pt x="86095" y="20122"/>
                    <a:pt x="86095" y="20122"/>
                  </a:cubicBezTo>
                  <a:cubicBezTo>
                    <a:pt x="86349" y="20368"/>
                    <a:pt x="86349" y="20368"/>
                    <a:pt x="86349" y="20368"/>
                  </a:cubicBezTo>
                  <a:cubicBezTo>
                    <a:pt x="86476" y="20122"/>
                    <a:pt x="86476" y="20122"/>
                    <a:pt x="86476" y="20122"/>
                  </a:cubicBezTo>
                  <a:cubicBezTo>
                    <a:pt x="86857" y="19631"/>
                    <a:pt x="86857" y="19631"/>
                    <a:pt x="86857" y="19631"/>
                  </a:cubicBezTo>
                  <a:cubicBezTo>
                    <a:pt x="86603" y="20122"/>
                    <a:pt x="86603" y="20122"/>
                    <a:pt x="86603" y="20122"/>
                  </a:cubicBezTo>
                  <a:cubicBezTo>
                    <a:pt x="86984" y="20368"/>
                    <a:pt x="86984" y="20368"/>
                    <a:pt x="86984" y="20368"/>
                  </a:cubicBezTo>
                  <a:cubicBezTo>
                    <a:pt x="87365" y="20368"/>
                    <a:pt x="87365" y="20368"/>
                    <a:pt x="87365" y="20368"/>
                  </a:cubicBezTo>
                  <a:cubicBezTo>
                    <a:pt x="88126" y="20122"/>
                    <a:pt x="88126" y="20122"/>
                    <a:pt x="88126" y="20122"/>
                  </a:cubicBezTo>
                  <a:cubicBezTo>
                    <a:pt x="88507" y="19631"/>
                    <a:pt x="88507" y="19631"/>
                    <a:pt x="88507" y="19631"/>
                  </a:cubicBezTo>
                  <a:cubicBezTo>
                    <a:pt x="88634" y="19386"/>
                    <a:pt x="88634" y="19386"/>
                    <a:pt x="88634" y="19386"/>
                  </a:cubicBezTo>
                  <a:cubicBezTo>
                    <a:pt x="88888" y="19386"/>
                    <a:pt x="88888" y="19386"/>
                    <a:pt x="88888" y="19386"/>
                  </a:cubicBezTo>
                  <a:cubicBezTo>
                    <a:pt x="88888" y="19631"/>
                    <a:pt x="88888" y="19631"/>
                    <a:pt x="88888" y="19631"/>
                  </a:cubicBezTo>
                  <a:cubicBezTo>
                    <a:pt x="88888" y="20122"/>
                    <a:pt x="88888" y="20122"/>
                    <a:pt x="88888" y="20122"/>
                  </a:cubicBezTo>
                  <a:cubicBezTo>
                    <a:pt x="89269" y="20368"/>
                    <a:pt x="89269" y="20368"/>
                    <a:pt x="89269" y="20368"/>
                  </a:cubicBezTo>
                  <a:cubicBezTo>
                    <a:pt x="89904" y="20368"/>
                    <a:pt x="89904" y="20368"/>
                    <a:pt x="89904" y="20368"/>
                  </a:cubicBezTo>
                  <a:cubicBezTo>
                    <a:pt x="90539" y="20122"/>
                    <a:pt x="90539" y="20122"/>
                    <a:pt x="90539" y="20122"/>
                  </a:cubicBezTo>
                  <a:cubicBezTo>
                    <a:pt x="91047" y="20122"/>
                    <a:pt x="91047" y="20122"/>
                    <a:pt x="91047" y="20122"/>
                  </a:cubicBezTo>
                  <a:cubicBezTo>
                    <a:pt x="91555" y="20122"/>
                    <a:pt x="91555" y="20122"/>
                    <a:pt x="91555" y="20122"/>
                  </a:cubicBezTo>
                  <a:cubicBezTo>
                    <a:pt x="91936" y="19386"/>
                    <a:pt x="91936" y="19386"/>
                    <a:pt x="91936" y="19386"/>
                  </a:cubicBezTo>
                  <a:cubicBezTo>
                    <a:pt x="92063" y="19141"/>
                    <a:pt x="92063" y="19141"/>
                    <a:pt x="92063" y="19141"/>
                  </a:cubicBezTo>
                  <a:cubicBezTo>
                    <a:pt x="92317" y="18650"/>
                    <a:pt x="92317" y="18650"/>
                    <a:pt x="92317" y="18650"/>
                  </a:cubicBezTo>
                  <a:cubicBezTo>
                    <a:pt x="92698" y="18404"/>
                    <a:pt x="92698" y="18404"/>
                    <a:pt x="92698" y="18404"/>
                  </a:cubicBezTo>
                  <a:cubicBezTo>
                    <a:pt x="93206" y="18404"/>
                    <a:pt x="93206" y="18404"/>
                    <a:pt x="93206" y="18404"/>
                  </a:cubicBezTo>
                  <a:cubicBezTo>
                    <a:pt x="93333" y="17914"/>
                    <a:pt x="93333" y="17914"/>
                    <a:pt x="93333" y="17914"/>
                  </a:cubicBezTo>
                  <a:cubicBezTo>
                    <a:pt x="93079" y="17668"/>
                    <a:pt x="93079" y="17668"/>
                    <a:pt x="93079" y="17668"/>
                  </a:cubicBezTo>
                  <a:cubicBezTo>
                    <a:pt x="93206" y="17668"/>
                    <a:pt x="93206" y="17668"/>
                    <a:pt x="93206" y="17668"/>
                  </a:cubicBezTo>
                  <a:cubicBezTo>
                    <a:pt x="92825" y="17177"/>
                    <a:pt x="92825" y="17177"/>
                    <a:pt x="92825" y="17177"/>
                  </a:cubicBezTo>
                  <a:cubicBezTo>
                    <a:pt x="92698" y="17177"/>
                    <a:pt x="92698" y="17177"/>
                    <a:pt x="92698" y="17177"/>
                  </a:cubicBezTo>
                  <a:cubicBezTo>
                    <a:pt x="92063" y="17177"/>
                    <a:pt x="92063" y="17177"/>
                    <a:pt x="92063" y="17177"/>
                  </a:cubicBezTo>
                  <a:cubicBezTo>
                    <a:pt x="92063" y="16932"/>
                    <a:pt x="92063" y="16932"/>
                    <a:pt x="92063" y="16932"/>
                  </a:cubicBezTo>
                  <a:cubicBezTo>
                    <a:pt x="91809" y="16687"/>
                    <a:pt x="91809" y="16687"/>
                    <a:pt x="91809" y="16687"/>
                  </a:cubicBezTo>
                  <a:cubicBezTo>
                    <a:pt x="91047" y="16932"/>
                    <a:pt x="91047" y="16932"/>
                    <a:pt x="91047" y="16932"/>
                  </a:cubicBezTo>
                  <a:cubicBezTo>
                    <a:pt x="90539" y="16932"/>
                    <a:pt x="90539" y="16932"/>
                    <a:pt x="90539" y="16932"/>
                  </a:cubicBezTo>
                  <a:cubicBezTo>
                    <a:pt x="89904" y="16932"/>
                    <a:pt x="89904" y="16932"/>
                    <a:pt x="89904" y="16932"/>
                  </a:cubicBezTo>
                  <a:cubicBezTo>
                    <a:pt x="89269" y="16932"/>
                    <a:pt x="89269" y="16932"/>
                    <a:pt x="89269" y="16932"/>
                  </a:cubicBezTo>
                  <a:cubicBezTo>
                    <a:pt x="88507" y="17177"/>
                    <a:pt x="88507" y="17177"/>
                    <a:pt x="88507" y="17177"/>
                  </a:cubicBezTo>
                  <a:cubicBezTo>
                    <a:pt x="86857" y="17668"/>
                    <a:pt x="86857" y="17668"/>
                    <a:pt x="86857" y="17668"/>
                  </a:cubicBezTo>
                  <a:cubicBezTo>
                    <a:pt x="87238" y="17914"/>
                    <a:pt x="87238" y="17914"/>
                    <a:pt x="87238" y="17914"/>
                  </a:cubicBezTo>
                  <a:cubicBezTo>
                    <a:pt x="86349" y="17914"/>
                    <a:pt x="86349" y="17914"/>
                    <a:pt x="86349" y="17914"/>
                  </a:cubicBezTo>
                  <a:cubicBezTo>
                    <a:pt x="86349" y="17668"/>
                    <a:pt x="86349" y="17668"/>
                    <a:pt x="86349" y="17668"/>
                  </a:cubicBezTo>
                  <a:cubicBezTo>
                    <a:pt x="85968" y="17177"/>
                    <a:pt x="85968" y="17177"/>
                    <a:pt x="85968" y="17177"/>
                  </a:cubicBezTo>
                  <a:cubicBezTo>
                    <a:pt x="85587" y="17177"/>
                    <a:pt x="85587" y="17177"/>
                    <a:pt x="85587" y="17177"/>
                  </a:cubicBezTo>
                  <a:cubicBezTo>
                    <a:pt x="85333" y="17668"/>
                    <a:pt x="85333" y="17668"/>
                    <a:pt x="85333" y="17668"/>
                  </a:cubicBezTo>
                  <a:cubicBezTo>
                    <a:pt x="85206" y="17668"/>
                    <a:pt x="85206" y="17668"/>
                    <a:pt x="85206" y="17668"/>
                  </a:cubicBezTo>
                  <a:cubicBezTo>
                    <a:pt x="85079" y="17668"/>
                    <a:pt x="85079" y="17668"/>
                    <a:pt x="85079" y="17668"/>
                  </a:cubicBezTo>
                  <a:cubicBezTo>
                    <a:pt x="84698" y="17668"/>
                    <a:pt x="84698" y="17668"/>
                    <a:pt x="84698" y="17668"/>
                  </a:cubicBezTo>
                  <a:cubicBezTo>
                    <a:pt x="84444" y="17177"/>
                    <a:pt x="84444" y="17177"/>
                    <a:pt x="84444" y="17177"/>
                  </a:cubicBezTo>
                  <a:cubicBezTo>
                    <a:pt x="84317" y="17177"/>
                    <a:pt x="84317" y="17177"/>
                    <a:pt x="84317" y="17177"/>
                  </a:cubicBezTo>
                  <a:cubicBezTo>
                    <a:pt x="84063" y="17177"/>
                    <a:pt x="84063" y="17177"/>
                    <a:pt x="84063" y="17177"/>
                  </a:cubicBezTo>
                  <a:cubicBezTo>
                    <a:pt x="84063" y="17668"/>
                    <a:pt x="84063" y="17668"/>
                    <a:pt x="84063" y="17668"/>
                  </a:cubicBezTo>
                  <a:cubicBezTo>
                    <a:pt x="83936" y="17668"/>
                    <a:pt x="83936" y="17668"/>
                    <a:pt x="83936" y="17668"/>
                  </a:cubicBezTo>
                  <a:cubicBezTo>
                    <a:pt x="83809" y="17668"/>
                    <a:pt x="83809" y="17668"/>
                    <a:pt x="83809" y="17668"/>
                  </a:cubicBezTo>
                  <a:cubicBezTo>
                    <a:pt x="83555" y="17177"/>
                    <a:pt x="83555" y="17177"/>
                    <a:pt x="83555" y="17177"/>
                  </a:cubicBezTo>
                  <a:cubicBezTo>
                    <a:pt x="83809" y="17177"/>
                    <a:pt x="83809" y="17177"/>
                    <a:pt x="83809" y="17177"/>
                  </a:cubicBezTo>
                  <a:cubicBezTo>
                    <a:pt x="84063" y="16932"/>
                    <a:pt x="84063" y="16932"/>
                    <a:pt x="84063" y="16932"/>
                  </a:cubicBezTo>
                  <a:cubicBezTo>
                    <a:pt x="83936" y="16932"/>
                    <a:pt x="83936" y="16932"/>
                    <a:pt x="83936" y="16932"/>
                  </a:cubicBezTo>
                  <a:cubicBezTo>
                    <a:pt x="83555" y="16932"/>
                    <a:pt x="83555" y="16932"/>
                    <a:pt x="83555" y="16932"/>
                  </a:cubicBezTo>
                  <a:cubicBezTo>
                    <a:pt x="83809" y="16687"/>
                    <a:pt x="83809" y="16687"/>
                    <a:pt x="83809" y="16687"/>
                  </a:cubicBezTo>
                  <a:cubicBezTo>
                    <a:pt x="83555" y="16687"/>
                    <a:pt x="83555" y="16687"/>
                    <a:pt x="83555" y="16687"/>
                  </a:cubicBezTo>
                  <a:cubicBezTo>
                    <a:pt x="83428" y="16687"/>
                    <a:pt x="83428" y="16687"/>
                    <a:pt x="83428" y="16687"/>
                  </a:cubicBezTo>
                  <a:cubicBezTo>
                    <a:pt x="82793" y="16687"/>
                    <a:pt x="82793" y="16687"/>
                    <a:pt x="82793" y="16687"/>
                  </a:cubicBezTo>
                  <a:cubicBezTo>
                    <a:pt x="82285" y="16932"/>
                    <a:pt x="82285" y="16932"/>
                    <a:pt x="82285" y="16932"/>
                  </a:cubicBezTo>
                  <a:cubicBezTo>
                    <a:pt x="82412" y="16687"/>
                    <a:pt x="82412" y="16687"/>
                    <a:pt x="82412" y="16687"/>
                  </a:cubicBezTo>
                  <a:cubicBezTo>
                    <a:pt x="82793" y="16196"/>
                    <a:pt x="82793" y="16196"/>
                    <a:pt x="82793" y="16196"/>
                  </a:cubicBezTo>
                  <a:cubicBezTo>
                    <a:pt x="82412" y="15950"/>
                    <a:pt x="82412" y="15950"/>
                    <a:pt x="82412" y="15950"/>
                  </a:cubicBezTo>
                  <a:cubicBezTo>
                    <a:pt x="82666" y="15950"/>
                    <a:pt x="82666" y="15950"/>
                    <a:pt x="82666" y="15950"/>
                  </a:cubicBezTo>
                  <a:cubicBezTo>
                    <a:pt x="83047" y="15950"/>
                    <a:pt x="83047" y="15950"/>
                    <a:pt x="83047" y="15950"/>
                  </a:cubicBezTo>
                  <a:cubicBezTo>
                    <a:pt x="83555" y="16196"/>
                    <a:pt x="83555" y="16196"/>
                    <a:pt x="83555" y="16196"/>
                  </a:cubicBezTo>
                  <a:cubicBezTo>
                    <a:pt x="83555" y="15950"/>
                    <a:pt x="83555" y="15950"/>
                    <a:pt x="83555" y="15950"/>
                  </a:cubicBezTo>
                  <a:cubicBezTo>
                    <a:pt x="83936" y="15950"/>
                    <a:pt x="83936" y="15950"/>
                    <a:pt x="83936" y="15950"/>
                  </a:cubicBezTo>
                  <a:cubicBezTo>
                    <a:pt x="84698" y="15950"/>
                    <a:pt x="84698" y="15950"/>
                    <a:pt x="84698" y="15950"/>
                  </a:cubicBezTo>
                  <a:cubicBezTo>
                    <a:pt x="84317" y="15460"/>
                    <a:pt x="84317" y="15460"/>
                    <a:pt x="84317" y="15460"/>
                  </a:cubicBezTo>
                  <a:cubicBezTo>
                    <a:pt x="83936" y="15214"/>
                    <a:pt x="83936" y="15214"/>
                    <a:pt x="83936" y="15214"/>
                  </a:cubicBezTo>
                  <a:cubicBezTo>
                    <a:pt x="83555" y="14723"/>
                    <a:pt x="83555" y="14723"/>
                    <a:pt x="83555" y="14723"/>
                  </a:cubicBezTo>
                  <a:cubicBezTo>
                    <a:pt x="83174" y="14478"/>
                    <a:pt x="83174" y="14478"/>
                    <a:pt x="83174" y="14478"/>
                  </a:cubicBezTo>
                  <a:cubicBezTo>
                    <a:pt x="82412" y="14723"/>
                    <a:pt x="82412" y="14723"/>
                    <a:pt x="82412" y="14723"/>
                  </a:cubicBezTo>
                  <a:cubicBezTo>
                    <a:pt x="81523" y="14723"/>
                    <a:pt x="81523" y="14723"/>
                    <a:pt x="81523" y="14723"/>
                  </a:cubicBezTo>
                  <a:cubicBezTo>
                    <a:pt x="81396" y="14723"/>
                    <a:pt x="81396" y="14723"/>
                    <a:pt x="81396" y="14723"/>
                  </a:cubicBezTo>
                  <a:cubicBezTo>
                    <a:pt x="81396" y="14478"/>
                    <a:pt x="81396" y="14478"/>
                    <a:pt x="81396" y="14478"/>
                  </a:cubicBezTo>
                  <a:cubicBezTo>
                    <a:pt x="81142" y="14233"/>
                    <a:pt x="81142" y="14233"/>
                    <a:pt x="81142" y="14233"/>
                  </a:cubicBezTo>
                  <a:cubicBezTo>
                    <a:pt x="80634" y="14233"/>
                    <a:pt x="80634" y="14233"/>
                    <a:pt x="80634" y="14233"/>
                  </a:cubicBezTo>
                  <a:cubicBezTo>
                    <a:pt x="79873" y="13742"/>
                    <a:pt x="79873" y="13742"/>
                    <a:pt x="79873" y="13742"/>
                  </a:cubicBezTo>
                  <a:cubicBezTo>
                    <a:pt x="79365" y="13742"/>
                    <a:pt x="79365" y="13742"/>
                    <a:pt x="79365" y="13742"/>
                  </a:cubicBezTo>
                  <a:cubicBezTo>
                    <a:pt x="78476" y="13742"/>
                    <a:pt x="78476" y="13742"/>
                    <a:pt x="78476" y="13742"/>
                  </a:cubicBezTo>
                  <a:cubicBezTo>
                    <a:pt x="78349" y="14233"/>
                    <a:pt x="78349" y="14233"/>
                    <a:pt x="78349" y="14233"/>
                  </a:cubicBezTo>
                  <a:lnTo>
                    <a:pt x="78476" y="14478"/>
                  </a:lnTo>
                  <a:close/>
                  <a:moveTo>
                    <a:pt x="93079" y="19386"/>
                  </a:moveTo>
                  <a:cubicBezTo>
                    <a:pt x="92825" y="19141"/>
                    <a:pt x="92825" y="19141"/>
                    <a:pt x="92825" y="19141"/>
                  </a:cubicBezTo>
                  <a:cubicBezTo>
                    <a:pt x="92698" y="19141"/>
                    <a:pt x="92698" y="19141"/>
                    <a:pt x="92698" y="19141"/>
                  </a:cubicBezTo>
                  <a:cubicBezTo>
                    <a:pt x="92063" y="19141"/>
                    <a:pt x="92063" y="19141"/>
                    <a:pt x="92063" y="19141"/>
                  </a:cubicBezTo>
                  <a:cubicBezTo>
                    <a:pt x="92317" y="19386"/>
                    <a:pt x="92317" y="19386"/>
                    <a:pt x="92317" y="19386"/>
                  </a:cubicBezTo>
                  <a:lnTo>
                    <a:pt x="93079" y="19386"/>
                  </a:lnTo>
                  <a:close/>
                  <a:moveTo>
                    <a:pt x="64507" y="30674"/>
                  </a:moveTo>
                  <a:cubicBezTo>
                    <a:pt x="64253" y="30920"/>
                    <a:pt x="64253" y="30920"/>
                    <a:pt x="64253" y="30920"/>
                  </a:cubicBezTo>
                  <a:cubicBezTo>
                    <a:pt x="64634" y="30920"/>
                    <a:pt x="64634" y="30920"/>
                    <a:pt x="64634" y="30920"/>
                  </a:cubicBezTo>
                  <a:cubicBezTo>
                    <a:pt x="64761" y="30920"/>
                    <a:pt x="64761" y="30920"/>
                    <a:pt x="64761" y="30920"/>
                  </a:cubicBezTo>
                  <a:cubicBezTo>
                    <a:pt x="64634" y="30674"/>
                    <a:pt x="64634" y="30674"/>
                    <a:pt x="64634" y="30674"/>
                  </a:cubicBezTo>
                  <a:lnTo>
                    <a:pt x="64507" y="30674"/>
                  </a:lnTo>
                  <a:close/>
                  <a:moveTo>
                    <a:pt x="54603" y="16932"/>
                  </a:moveTo>
                  <a:cubicBezTo>
                    <a:pt x="55111" y="16932"/>
                    <a:pt x="55111" y="16932"/>
                    <a:pt x="55111" y="16932"/>
                  </a:cubicBezTo>
                  <a:cubicBezTo>
                    <a:pt x="55746" y="16196"/>
                    <a:pt x="55746" y="16196"/>
                    <a:pt x="55746" y="16196"/>
                  </a:cubicBezTo>
                  <a:cubicBezTo>
                    <a:pt x="54984" y="16196"/>
                    <a:pt x="54984" y="16196"/>
                    <a:pt x="54984" y="16196"/>
                  </a:cubicBezTo>
                  <a:cubicBezTo>
                    <a:pt x="54222" y="16687"/>
                    <a:pt x="54222" y="16687"/>
                    <a:pt x="54222" y="16687"/>
                  </a:cubicBezTo>
                  <a:cubicBezTo>
                    <a:pt x="53714" y="16932"/>
                    <a:pt x="53714" y="16932"/>
                    <a:pt x="53714" y="16932"/>
                  </a:cubicBezTo>
                  <a:cubicBezTo>
                    <a:pt x="52952" y="17668"/>
                    <a:pt x="52952" y="17668"/>
                    <a:pt x="52952" y="17668"/>
                  </a:cubicBezTo>
                  <a:cubicBezTo>
                    <a:pt x="53333" y="17668"/>
                    <a:pt x="53333" y="17668"/>
                    <a:pt x="53333" y="17668"/>
                  </a:cubicBezTo>
                  <a:cubicBezTo>
                    <a:pt x="53841" y="17668"/>
                    <a:pt x="53841" y="17668"/>
                    <a:pt x="53841" y="17668"/>
                  </a:cubicBezTo>
                  <a:lnTo>
                    <a:pt x="54603" y="16932"/>
                  </a:lnTo>
                  <a:close/>
                  <a:moveTo>
                    <a:pt x="62603" y="33374"/>
                  </a:moveTo>
                  <a:cubicBezTo>
                    <a:pt x="62984" y="33128"/>
                    <a:pt x="62984" y="33128"/>
                    <a:pt x="62984" y="33128"/>
                  </a:cubicBezTo>
                  <a:cubicBezTo>
                    <a:pt x="63238" y="32147"/>
                    <a:pt x="63238" y="32147"/>
                    <a:pt x="63238" y="32147"/>
                  </a:cubicBezTo>
                  <a:cubicBezTo>
                    <a:pt x="62857" y="32147"/>
                    <a:pt x="62857" y="32147"/>
                    <a:pt x="62857" y="32147"/>
                  </a:cubicBezTo>
                  <a:cubicBezTo>
                    <a:pt x="62603" y="32147"/>
                    <a:pt x="62603" y="32147"/>
                    <a:pt x="62603" y="32147"/>
                  </a:cubicBezTo>
                  <a:cubicBezTo>
                    <a:pt x="62603" y="31656"/>
                    <a:pt x="62603" y="31656"/>
                    <a:pt x="62603" y="31656"/>
                  </a:cubicBezTo>
                  <a:cubicBezTo>
                    <a:pt x="62476" y="31656"/>
                    <a:pt x="62476" y="31656"/>
                    <a:pt x="62476" y="31656"/>
                  </a:cubicBezTo>
                  <a:cubicBezTo>
                    <a:pt x="61841" y="30920"/>
                    <a:pt x="61841" y="30920"/>
                    <a:pt x="61841" y="30920"/>
                  </a:cubicBezTo>
                  <a:cubicBezTo>
                    <a:pt x="61714" y="30674"/>
                    <a:pt x="61714" y="30674"/>
                    <a:pt x="61714" y="30674"/>
                  </a:cubicBezTo>
                  <a:cubicBezTo>
                    <a:pt x="61587" y="30920"/>
                    <a:pt x="61587" y="30920"/>
                    <a:pt x="61587" y="30920"/>
                  </a:cubicBezTo>
                  <a:cubicBezTo>
                    <a:pt x="61333" y="30920"/>
                    <a:pt x="61333" y="30920"/>
                    <a:pt x="61333" y="30920"/>
                  </a:cubicBezTo>
                  <a:cubicBezTo>
                    <a:pt x="61206" y="30674"/>
                    <a:pt x="61206" y="30674"/>
                    <a:pt x="61206" y="30674"/>
                  </a:cubicBezTo>
                  <a:cubicBezTo>
                    <a:pt x="60952" y="30184"/>
                    <a:pt x="60952" y="30184"/>
                    <a:pt x="60952" y="30184"/>
                  </a:cubicBezTo>
                  <a:cubicBezTo>
                    <a:pt x="60952" y="29938"/>
                    <a:pt x="60952" y="29938"/>
                    <a:pt x="60952" y="29938"/>
                  </a:cubicBezTo>
                  <a:cubicBezTo>
                    <a:pt x="60825" y="29938"/>
                    <a:pt x="60825" y="29938"/>
                    <a:pt x="60825" y="29938"/>
                  </a:cubicBezTo>
                  <a:cubicBezTo>
                    <a:pt x="60825" y="29693"/>
                    <a:pt x="60825" y="29693"/>
                    <a:pt x="60825" y="29693"/>
                  </a:cubicBezTo>
                  <a:cubicBezTo>
                    <a:pt x="60825" y="29202"/>
                    <a:pt x="60825" y="29202"/>
                    <a:pt x="60825" y="29202"/>
                  </a:cubicBezTo>
                  <a:cubicBezTo>
                    <a:pt x="61333" y="28957"/>
                    <a:pt x="61333" y="28957"/>
                    <a:pt x="61333" y="28957"/>
                  </a:cubicBezTo>
                  <a:cubicBezTo>
                    <a:pt x="61714" y="28466"/>
                    <a:pt x="61714" y="28466"/>
                    <a:pt x="61714" y="28466"/>
                  </a:cubicBezTo>
                  <a:cubicBezTo>
                    <a:pt x="61714" y="27730"/>
                    <a:pt x="61714" y="27730"/>
                    <a:pt x="61714" y="27730"/>
                  </a:cubicBezTo>
                  <a:cubicBezTo>
                    <a:pt x="61714" y="27239"/>
                    <a:pt x="61714" y="27239"/>
                    <a:pt x="61714" y="27239"/>
                  </a:cubicBezTo>
                  <a:cubicBezTo>
                    <a:pt x="62222" y="25766"/>
                    <a:pt x="62222" y="25766"/>
                    <a:pt x="62222" y="25766"/>
                  </a:cubicBezTo>
                  <a:cubicBezTo>
                    <a:pt x="62476" y="25276"/>
                    <a:pt x="62476" y="25276"/>
                    <a:pt x="62476" y="25276"/>
                  </a:cubicBezTo>
                  <a:cubicBezTo>
                    <a:pt x="62603" y="25030"/>
                    <a:pt x="62603" y="25030"/>
                    <a:pt x="62603" y="25030"/>
                  </a:cubicBezTo>
                  <a:cubicBezTo>
                    <a:pt x="62476" y="24294"/>
                    <a:pt x="62476" y="24294"/>
                    <a:pt x="62476" y="24294"/>
                  </a:cubicBezTo>
                  <a:cubicBezTo>
                    <a:pt x="62222" y="24049"/>
                    <a:pt x="62222" y="24049"/>
                    <a:pt x="62222" y="24049"/>
                  </a:cubicBezTo>
                  <a:cubicBezTo>
                    <a:pt x="61841" y="23558"/>
                    <a:pt x="61841" y="23558"/>
                    <a:pt x="61841" y="23558"/>
                  </a:cubicBezTo>
                  <a:cubicBezTo>
                    <a:pt x="61333" y="23558"/>
                    <a:pt x="61333" y="23558"/>
                    <a:pt x="61333" y="23558"/>
                  </a:cubicBezTo>
                  <a:cubicBezTo>
                    <a:pt x="60952" y="23312"/>
                    <a:pt x="60952" y="23312"/>
                    <a:pt x="60952" y="23312"/>
                  </a:cubicBezTo>
                  <a:cubicBezTo>
                    <a:pt x="60825" y="23312"/>
                    <a:pt x="60825" y="23312"/>
                    <a:pt x="60825" y="23312"/>
                  </a:cubicBezTo>
                  <a:cubicBezTo>
                    <a:pt x="60444" y="23558"/>
                    <a:pt x="60444" y="23558"/>
                    <a:pt x="60444" y="23558"/>
                  </a:cubicBezTo>
                  <a:cubicBezTo>
                    <a:pt x="60571" y="23558"/>
                    <a:pt x="60571" y="23558"/>
                    <a:pt x="60571" y="23558"/>
                  </a:cubicBezTo>
                  <a:cubicBezTo>
                    <a:pt x="60317" y="24049"/>
                    <a:pt x="60317" y="24049"/>
                    <a:pt x="60317" y="24049"/>
                  </a:cubicBezTo>
                  <a:cubicBezTo>
                    <a:pt x="59936" y="24294"/>
                    <a:pt x="59936" y="24294"/>
                    <a:pt x="59936" y="24294"/>
                  </a:cubicBezTo>
                  <a:cubicBezTo>
                    <a:pt x="59555" y="25276"/>
                    <a:pt x="59555" y="25276"/>
                    <a:pt x="59555" y="25276"/>
                  </a:cubicBezTo>
                  <a:cubicBezTo>
                    <a:pt x="59174" y="26503"/>
                    <a:pt x="59174" y="26503"/>
                    <a:pt x="59174" y="26503"/>
                  </a:cubicBezTo>
                  <a:cubicBezTo>
                    <a:pt x="59047" y="26748"/>
                    <a:pt x="59047" y="26748"/>
                    <a:pt x="59047" y="26748"/>
                  </a:cubicBezTo>
                  <a:cubicBezTo>
                    <a:pt x="59174" y="27484"/>
                    <a:pt x="59174" y="27484"/>
                    <a:pt x="59174" y="27484"/>
                  </a:cubicBezTo>
                  <a:cubicBezTo>
                    <a:pt x="58793" y="27484"/>
                    <a:pt x="58793" y="27484"/>
                    <a:pt x="58793" y="27484"/>
                  </a:cubicBezTo>
                  <a:cubicBezTo>
                    <a:pt x="58412" y="27730"/>
                    <a:pt x="58412" y="27730"/>
                    <a:pt x="58412" y="27730"/>
                  </a:cubicBezTo>
                  <a:cubicBezTo>
                    <a:pt x="58031" y="27730"/>
                    <a:pt x="58031" y="27730"/>
                    <a:pt x="58031" y="27730"/>
                  </a:cubicBezTo>
                  <a:cubicBezTo>
                    <a:pt x="57777" y="27730"/>
                    <a:pt x="57777" y="27730"/>
                    <a:pt x="57777" y="27730"/>
                  </a:cubicBezTo>
                  <a:cubicBezTo>
                    <a:pt x="58285" y="27239"/>
                    <a:pt x="58285" y="27239"/>
                    <a:pt x="58285" y="27239"/>
                  </a:cubicBezTo>
                  <a:cubicBezTo>
                    <a:pt x="58031" y="27239"/>
                    <a:pt x="58031" y="27239"/>
                    <a:pt x="58031" y="27239"/>
                  </a:cubicBezTo>
                  <a:cubicBezTo>
                    <a:pt x="58285" y="26503"/>
                    <a:pt x="58285" y="26503"/>
                    <a:pt x="58285" y="26503"/>
                  </a:cubicBezTo>
                  <a:cubicBezTo>
                    <a:pt x="58793" y="25276"/>
                    <a:pt x="58793" y="25276"/>
                    <a:pt x="58793" y="25276"/>
                  </a:cubicBezTo>
                  <a:cubicBezTo>
                    <a:pt x="58666" y="25276"/>
                    <a:pt x="58666" y="25276"/>
                    <a:pt x="58666" y="25276"/>
                  </a:cubicBezTo>
                  <a:cubicBezTo>
                    <a:pt x="58412" y="25030"/>
                    <a:pt x="58412" y="25030"/>
                    <a:pt x="58412" y="25030"/>
                  </a:cubicBezTo>
                  <a:cubicBezTo>
                    <a:pt x="58285" y="24785"/>
                    <a:pt x="58285" y="24785"/>
                    <a:pt x="58285" y="24785"/>
                  </a:cubicBezTo>
                  <a:cubicBezTo>
                    <a:pt x="58285" y="24294"/>
                    <a:pt x="58285" y="24294"/>
                    <a:pt x="58285" y="24294"/>
                  </a:cubicBezTo>
                  <a:cubicBezTo>
                    <a:pt x="58031" y="24294"/>
                    <a:pt x="58031" y="24294"/>
                    <a:pt x="58031" y="24294"/>
                  </a:cubicBezTo>
                  <a:cubicBezTo>
                    <a:pt x="57777" y="24294"/>
                    <a:pt x="57777" y="24294"/>
                    <a:pt x="57777" y="24294"/>
                  </a:cubicBezTo>
                  <a:cubicBezTo>
                    <a:pt x="57523" y="24294"/>
                    <a:pt x="57523" y="24294"/>
                    <a:pt x="57523" y="24294"/>
                  </a:cubicBezTo>
                  <a:cubicBezTo>
                    <a:pt x="57142" y="24294"/>
                    <a:pt x="57142" y="24294"/>
                    <a:pt x="57142" y="24294"/>
                  </a:cubicBezTo>
                  <a:cubicBezTo>
                    <a:pt x="57142" y="24785"/>
                    <a:pt x="57142" y="24785"/>
                    <a:pt x="57142" y="24785"/>
                  </a:cubicBezTo>
                  <a:cubicBezTo>
                    <a:pt x="57396" y="24785"/>
                    <a:pt x="57396" y="24785"/>
                    <a:pt x="57396" y="24785"/>
                  </a:cubicBezTo>
                  <a:cubicBezTo>
                    <a:pt x="57777" y="25030"/>
                    <a:pt x="57777" y="25030"/>
                    <a:pt x="57777" y="25030"/>
                  </a:cubicBezTo>
                  <a:cubicBezTo>
                    <a:pt x="57523" y="25030"/>
                    <a:pt x="57523" y="25030"/>
                    <a:pt x="57523" y="25030"/>
                  </a:cubicBezTo>
                  <a:cubicBezTo>
                    <a:pt x="57142" y="25030"/>
                    <a:pt x="57142" y="25030"/>
                    <a:pt x="57142" y="25030"/>
                  </a:cubicBezTo>
                  <a:cubicBezTo>
                    <a:pt x="57396" y="25276"/>
                    <a:pt x="57396" y="25276"/>
                    <a:pt x="57396" y="25276"/>
                  </a:cubicBezTo>
                  <a:cubicBezTo>
                    <a:pt x="57396" y="25766"/>
                    <a:pt x="57396" y="25766"/>
                    <a:pt x="57396" y="25766"/>
                  </a:cubicBezTo>
                  <a:cubicBezTo>
                    <a:pt x="57015" y="25276"/>
                    <a:pt x="57015" y="25276"/>
                    <a:pt x="57015" y="25276"/>
                  </a:cubicBezTo>
                  <a:cubicBezTo>
                    <a:pt x="57142" y="25766"/>
                    <a:pt x="57142" y="25766"/>
                    <a:pt x="57142" y="25766"/>
                  </a:cubicBezTo>
                  <a:cubicBezTo>
                    <a:pt x="56761" y="25766"/>
                    <a:pt x="56761" y="25766"/>
                    <a:pt x="56761" y="25766"/>
                  </a:cubicBezTo>
                  <a:cubicBezTo>
                    <a:pt x="56380" y="25276"/>
                    <a:pt x="56380" y="25276"/>
                    <a:pt x="56380" y="25276"/>
                  </a:cubicBezTo>
                  <a:cubicBezTo>
                    <a:pt x="55873" y="25766"/>
                    <a:pt x="55873" y="25766"/>
                    <a:pt x="55873" y="25766"/>
                  </a:cubicBezTo>
                  <a:cubicBezTo>
                    <a:pt x="55746" y="26012"/>
                    <a:pt x="55746" y="26012"/>
                    <a:pt x="55746" y="26012"/>
                  </a:cubicBezTo>
                  <a:cubicBezTo>
                    <a:pt x="55492" y="26012"/>
                    <a:pt x="55492" y="26012"/>
                    <a:pt x="55492" y="26012"/>
                  </a:cubicBezTo>
                  <a:cubicBezTo>
                    <a:pt x="55746" y="25766"/>
                    <a:pt x="55746" y="25766"/>
                    <a:pt x="55746" y="25766"/>
                  </a:cubicBezTo>
                  <a:cubicBezTo>
                    <a:pt x="55365" y="26012"/>
                    <a:pt x="55365" y="26012"/>
                    <a:pt x="55365" y="26012"/>
                  </a:cubicBezTo>
                  <a:cubicBezTo>
                    <a:pt x="54857" y="26503"/>
                    <a:pt x="54857" y="26503"/>
                    <a:pt x="54857" y="26503"/>
                  </a:cubicBezTo>
                  <a:cubicBezTo>
                    <a:pt x="55111" y="26012"/>
                    <a:pt x="55111" y="26012"/>
                    <a:pt x="55111" y="26012"/>
                  </a:cubicBezTo>
                  <a:cubicBezTo>
                    <a:pt x="55492" y="25766"/>
                    <a:pt x="55492" y="25766"/>
                    <a:pt x="55492" y="25766"/>
                  </a:cubicBezTo>
                  <a:cubicBezTo>
                    <a:pt x="55873" y="25276"/>
                    <a:pt x="55873" y="25276"/>
                    <a:pt x="55873" y="25276"/>
                  </a:cubicBezTo>
                  <a:cubicBezTo>
                    <a:pt x="56253" y="25030"/>
                    <a:pt x="56253" y="25030"/>
                    <a:pt x="56253" y="25030"/>
                  </a:cubicBezTo>
                  <a:cubicBezTo>
                    <a:pt x="55746" y="24785"/>
                    <a:pt x="55746" y="24785"/>
                    <a:pt x="55746" y="24785"/>
                  </a:cubicBezTo>
                  <a:cubicBezTo>
                    <a:pt x="54984" y="24294"/>
                    <a:pt x="54984" y="24294"/>
                    <a:pt x="54984" y="24294"/>
                  </a:cubicBezTo>
                  <a:cubicBezTo>
                    <a:pt x="54476" y="24294"/>
                    <a:pt x="54476" y="24294"/>
                    <a:pt x="54476" y="24294"/>
                  </a:cubicBezTo>
                  <a:cubicBezTo>
                    <a:pt x="53714" y="25030"/>
                    <a:pt x="53714" y="25030"/>
                    <a:pt x="53714" y="25030"/>
                  </a:cubicBezTo>
                  <a:cubicBezTo>
                    <a:pt x="53841" y="25030"/>
                    <a:pt x="53841" y="25030"/>
                    <a:pt x="53841" y="25030"/>
                  </a:cubicBezTo>
                  <a:cubicBezTo>
                    <a:pt x="53587" y="25276"/>
                    <a:pt x="53587" y="25276"/>
                    <a:pt x="53587" y="25276"/>
                  </a:cubicBezTo>
                  <a:cubicBezTo>
                    <a:pt x="53206" y="25276"/>
                    <a:pt x="53206" y="25276"/>
                    <a:pt x="53206" y="25276"/>
                  </a:cubicBezTo>
                  <a:cubicBezTo>
                    <a:pt x="52444" y="25276"/>
                    <a:pt x="52444" y="25276"/>
                    <a:pt x="52444" y="25276"/>
                  </a:cubicBezTo>
                  <a:cubicBezTo>
                    <a:pt x="52825" y="25030"/>
                    <a:pt x="52825" y="25030"/>
                    <a:pt x="52825" y="25030"/>
                  </a:cubicBezTo>
                  <a:cubicBezTo>
                    <a:pt x="53333" y="24785"/>
                    <a:pt x="53333" y="24785"/>
                    <a:pt x="53333" y="24785"/>
                  </a:cubicBezTo>
                  <a:cubicBezTo>
                    <a:pt x="54095" y="24049"/>
                    <a:pt x="54095" y="24049"/>
                    <a:pt x="54095" y="24049"/>
                  </a:cubicBezTo>
                  <a:cubicBezTo>
                    <a:pt x="54095" y="23558"/>
                    <a:pt x="54095" y="23558"/>
                    <a:pt x="54095" y="23558"/>
                  </a:cubicBezTo>
                  <a:cubicBezTo>
                    <a:pt x="53714" y="23312"/>
                    <a:pt x="53714" y="23312"/>
                    <a:pt x="53714" y="23312"/>
                  </a:cubicBezTo>
                  <a:cubicBezTo>
                    <a:pt x="52952" y="23558"/>
                    <a:pt x="52952" y="23558"/>
                    <a:pt x="52952" y="23558"/>
                  </a:cubicBezTo>
                  <a:cubicBezTo>
                    <a:pt x="50793" y="24294"/>
                    <a:pt x="50793" y="24294"/>
                    <a:pt x="50793" y="24294"/>
                  </a:cubicBezTo>
                  <a:cubicBezTo>
                    <a:pt x="49523" y="25030"/>
                    <a:pt x="49523" y="25030"/>
                    <a:pt x="49523" y="25030"/>
                  </a:cubicBezTo>
                  <a:cubicBezTo>
                    <a:pt x="48634" y="25276"/>
                    <a:pt x="48634" y="25276"/>
                    <a:pt x="48634" y="25276"/>
                  </a:cubicBezTo>
                  <a:cubicBezTo>
                    <a:pt x="47873" y="25766"/>
                    <a:pt x="47873" y="25766"/>
                    <a:pt x="47873" y="25766"/>
                  </a:cubicBezTo>
                  <a:cubicBezTo>
                    <a:pt x="48253" y="26012"/>
                    <a:pt x="48253" y="26012"/>
                    <a:pt x="48253" y="26012"/>
                  </a:cubicBezTo>
                  <a:cubicBezTo>
                    <a:pt x="47746" y="26503"/>
                    <a:pt x="47746" y="26503"/>
                    <a:pt x="47746" y="26503"/>
                  </a:cubicBezTo>
                  <a:cubicBezTo>
                    <a:pt x="46984" y="26748"/>
                    <a:pt x="46984" y="26748"/>
                    <a:pt x="46984" y="26748"/>
                  </a:cubicBezTo>
                  <a:cubicBezTo>
                    <a:pt x="46222" y="27239"/>
                    <a:pt x="46222" y="27239"/>
                    <a:pt x="46222" y="27239"/>
                  </a:cubicBezTo>
                  <a:cubicBezTo>
                    <a:pt x="46095" y="27484"/>
                    <a:pt x="46095" y="27484"/>
                    <a:pt x="46095" y="27484"/>
                  </a:cubicBezTo>
                  <a:cubicBezTo>
                    <a:pt x="46095" y="28220"/>
                    <a:pt x="46095" y="28220"/>
                    <a:pt x="46095" y="28220"/>
                  </a:cubicBezTo>
                  <a:cubicBezTo>
                    <a:pt x="46476" y="27730"/>
                    <a:pt x="46476" y="27730"/>
                    <a:pt x="46476" y="27730"/>
                  </a:cubicBezTo>
                  <a:cubicBezTo>
                    <a:pt x="46857" y="28220"/>
                    <a:pt x="46857" y="28220"/>
                    <a:pt x="46857" y="28220"/>
                  </a:cubicBezTo>
                  <a:cubicBezTo>
                    <a:pt x="47365" y="27730"/>
                    <a:pt x="47365" y="27730"/>
                    <a:pt x="47365" y="27730"/>
                  </a:cubicBezTo>
                  <a:cubicBezTo>
                    <a:pt x="47111" y="28220"/>
                    <a:pt x="47111" y="28220"/>
                    <a:pt x="47111" y="28220"/>
                  </a:cubicBezTo>
                  <a:cubicBezTo>
                    <a:pt x="46984" y="28220"/>
                    <a:pt x="46984" y="28220"/>
                    <a:pt x="46984" y="28220"/>
                  </a:cubicBezTo>
                  <a:cubicBezTo>
                    <a:pt x="46476" y="28466"/>
                    <a:pt x="46476" y="28466"/>
                    <a:pt x="46476" y="28466"/>
                  </a:cubicBezTo>
                  <a:cubicBezTo>
                    <a:pt x="46857" y="28466"/>
                    <a:pt x="46857" y="28466"/>
                    <a:pt x="46857" y="28466"/>
                  </a:cubicBezTo>
                  <a:cubicBezTo>
                    <a:pt x="46984" y="28957"/>
                    <a:pt x="46984" y="28957"/>
                    <a:pt x="46984" y="28957"/>
                  </a:cubicBezTo>
                  <a:cubicBezTo>
                    <a:pt x="47746" y="28466"/>
                    <a:pt x="47746" y="28466"/>
                    <a:pt x="47746" y="28466"/>
                  </a:cubicBezTo>
                  <a:cubicBezTo>
                    <a:pt x="48761" y="28220"/>
                    <a:pt x="48761" y="28220"/>
                    <a:pt x="48761" y="28220"/>
                  </a:cubicBezTo>
                  <a:cubicBezTo>
                    <a:pt x="49523" y="28220"/>
                    <a:pt x="49523" y="28220"/>
                    <a:pt x="49523" y="28220"/>
                  </a:cubicBezTo>
                  <a:cubicBezTo>
                    <a:pt x="50031" y="28220"/>
                    <a:pt x="50031" y="28220"/>
                    <a:pt x="50031" y="28220"/>
                  </a:cubicBezTo>
                  <a:cubicBezTo>
                    <a:pt x="49396" y="28466"/>
                    <a:pt x="49396" y="28466"/>
                    <a:pt x="49396" y="28466"/>
                  </a:cubicBezTo>
                  <a:cubicBezTo>
                    <a:pt x="49142" y="28466"/>
                    <a:pt x="49142" y="28466"/>
                    <a:pt x="49142" y="28466"/>
                  </a:cubicBezTo>
                  <a:cubicBezTo>
                    <a:pt x="48380" y="28957"/>
                    <a:pt x="48380" y="28957"/>
                    <a:pt x="48380" y="28957"/>
                  </a:cubicBezTo>
                  <a:cubicBezTo>
                    <a:pt x="47746" y="28957"/>
                    <a:pt x="47746" y="28957"/>
                    <a:pt x="47746" y="28957"/>
                  </a:cubicBezTo>
                  <a:cubicBezTo>
                    <a:pt x="46476" y="29202"/>
                    <a:pt x="46476" y="29202"/>
                    <a:pt x="46476" y="29202"/>
                  </a:cubicBezTo>
                  <a:cubicBezTo>
                    <a:pt x="45841" y="29693"/>
                    <a:pt x="45841" y="29693"/>
                    <a:pt x="45841" y="29693"/>
                  </a:cubicBezTo>
                  <a:cubicBezTo>
                    <a:pt x="45460" y="29938"/>
                    <a:pt x="45460" y="29938"/>
                    <a:pt x="45460" y="29938"/>
                  </a:cubicBezTo>
                  <a:cubicBezTo>
                    <a:pt x="45714" y="30184"/>
                    <a:pt x="45714" y="30184"/>
                    <a:pt x="45714" y="30184"/>
                  </a:cubicBezTo>
                  <a:cubicBezTo>
                    <a:pt x="45841" y="30674"/>
                    <a:pt x="45841" y="30674"/>
                    <a:pt x="45841" y="30674"/>
                  </a:cubicBezTo>
                  <a:cubicBezTo>
                    <a:pt x="47492" y="30920"/>
                    <a:pt x="47492" y="30920"/>
                    <a:pt x="47492" y="30920"/>
                  </a:cubicBezTo>
                  <a:cubicBezTo>
                    <a:pt x="48380" y="30674"/>
                    <a:pt x="48380" y="30674"/>
                    <a:pt x="48380" y="30674"/>
                  </a:cubicBezTo>
                  <a:cubicBezTo>
                    <a:pt x="49396" y="30674"/>
                    <a:pt x="49396" y="30674"/>
                    <a:pt x="49396" y="30674"/>
                  </a:cubicBezTo>
                  <a:cubicBezTo>
                    <a:pt x="50793" y="30920"/>
                    <a:pt x="50793" y="30920"/>
                    <a:pt x="50793" y="30920"/>
                  </a:cubicBezTo>
                  <a:cubicBezTo>
                    <a:pt x="51174" y="30920"/>
                    <a:pt x="51174" y="30920"/>
                    <a:pt x="51174" y="30920"/>
                  </a:cubicBezTo>
                  <a:cubicBezTo>
                    <a:pt x="51555" y="30920"/>
                    <a:pt x="51555" y="30920"/>
                    <a:pt x="51555" y="30920"/>
                  </a:cubicBezTo>
                  <a:cubicBezTo>
                    <a:pt x="51682" y="31411"/>
                    <a:pt x="51682" y="31411"/>
                    <a:pt x="51682" y="31411"/>
                  </a:cubicBezTo>
                  <a:cubicBezTo>
                    <a:pt x="51936" y="31411"/>
                    <a:pt x="51936" y="31411"/>
                    <a:pt x="51936" y="31411"/>
                  </a:cubicBezTo>
                  <a:cubicBezTo>
                    <a:pt x="51682" y="31656"/>
                    <a:pt x="51682" y="31656"/>
                    <a:pt x="51682" y="31656"/>
                  </a:cubicBezTo>
                  <a:cubicBezTo>
                    <a:pt x="51301" y="31656"/>
                    <a:pt x="51301" y="31656"/>
                    <a:pt x="51301" y="31656"/>
                  </a:cubicBezTo>
                  <a:cubicBezTo>
                    <a:pt x="50412" y="32147"/>
                    <a:pt x="50412" y="32147"/>
                    <a:pt x="50412" y="32147"/>
                  </a:cubicBezTo>
                  <a:cubicBezTo>
                    <a:pt x="48761" y="31656"/>
                    <a:pt x="48761" y="31656"/>
                    <a:pt x="48761" y="31656"/>
                  </a:cubicBezTo>
                  <a:cubicBezTo>
                    <a:pt x="46603" y="32147"/>
                    <a:pt x="46603" y="32147"/>
                    <a:pt x="46603" y="32147"/>
                  </a:cubicBezTo>
                  <a:cubicBezTo>
                    <a:pt x="45841" y="32147"/>
                    <a:pt x="45841" y="32147"/>
                    <a:pt x="45841" y="32147"/>
                  </a:cubicBezTo>
                  <a:cubicBezTo>
                    <a:pt x="44952" y="32392"/>
                    <a:pt x="44952" y="32392"/>
                    <a:pt x="44952" y="32392"/>
                  </a:cubicBezTo>
                  <a:cubicBezTo>
                    <a:pt x="44825" y="33128"/>
                    <a:pt x="44825" y="33128"/>
                    <a:pt x="44825" y="33128"/>
                  </a:cubicBezTo>
                  <a:cubicBezTo>
                    <a:pt x="44825" y="33374"/>
                    <a:pt x="44825" y="33374"/>
                    <a:pt x="44825" y="33374"/>
                  </a:cubicBezTo>
                  <a:cubicBezTo>
                    <a:pt x="44952" y="33865"/>
                    <a:pt x="44952" y="33865"/>
                    <a:pt x="44952" y="33865"/>
                  </a:cubicBezTo>
                  <a:cubicBezTo>
                    <a:pt x="44952" y="34110"/>
                    <a:pt x="44952" y="34110"/>
                    <a:pt x="44952" y="34110"/>
                  </a:cubicBezTo>
                  <a:cubicBezTo>
                    <a:pt x="45333" y="34601"/>
                    <a:pt x="45333" y="34601"/>
                    <a:pt x="45333" y="34601"/>
                  </a:cubicBezTo>
                  <a:cubicBezTo>
                    <a:pt x="45841" y="34601"/>
                    <a:pt x="45841" y="34601"/>
                    <a:pt x="45841" y="34601"/>
                  </a:cubicBezTo>
                  <a:cubicBezTo>
                    <a:pt x="46984" y="34601"/>
                    <a:pt x="46984" y="34601"/>
                    <a:pt x="46984" y="34601"/>
                  </a:cubicBezTo>
                  <a:cubicBezTo>
                    <a:pt x="47873" y="34846"/>
                    <a:pt x="47873" y="34846"/>
                    <a:pt x="47873" y="34846"/>
                  </a:cubicBezTo>
                  <a:cubicBezTo>
                    <a:pt x="47365" y="35582"/>
                    <a:pt x="47365" y="35582"/>
                    <a:pt x="47365" y="35582"/>
                  </a:cubicBezTo>
                  <a:cubicBezTo>
                    <a:pt x="47111" y="36319"/>
                    <a:pt x="47111" y="36319"/>
                    <a:pt x="47111" y="36319"/>
                  </a:cubicBezTo>
                  <a:cubicBezTo>
                    <a:pt x="47365" y="36564"/>
                    <a:pt x="47365" y="36564"/>
                    <a:pt x="47365" y="36564"/>
                  </a:cubicBezTo>
                  <a:cubicBezTo>
                    <a:pt x="47111" y="36564"/>
                    <a:pt x="47111" y="36564"/>
                    <a:pt x="47111" y="36564"/>
                  </a:cubicBezTo>
                  <a:cubicBezTo>
                    <a:pt x="47492" y="37055"/>
                    <a:pt x="47492" y="37055"/>
                    <a:pt x="47492" y="37055"/>
                  </a:cubicBezTo>
                  <a:cubicBezTo>
                    <a:pt x="47746" y="37055"/>
                    <a:pt x="47746" y="37055"/>
                    <a:pt x="47746" y="37055"/>
                  </a:cubicBezTo>
                  <a:cubicBezTo>
                    <a:pt x="48253" y="36564"/>
                    <a:pt x="48253" y="36564"/>
                    <a:pt x="48253" y="36564"/>
                  </a:cubicBezTo>
                  <a:cubicBezTo>
                    <a:pt x="49015" y="36564"/>
                    <a:pt x="49015" y="36564"/>
                    <a:pt x="49015" y="36564"/>
                  </a:cubicBezTo>
                  <a:cubicBezTo>
                    <a:pt x="49396" y="36564"/>
                    <a:pt x="49396" y="36564"/>
                    <a:pt x="49396" y="36564"/>
                  </a:cubicBezTo>
                  <a:cubicBezTo>
                    <a:pt x="49904" y="36319"/>
                    <a:pt x="49904" y="36319"/>
                    <a:pt x="49904" y="36319"/>
                  </a:cubicBezTo>
                  <a:cubicBezTo>
                    <a:pt x="49904" y="36564"/>
                    <a:pt x="49904" y="36564"/>
                    <a:pt x="49904" y="36564"/>
                  </a:cubicBezTo>
                  <a:cubicBezTo>
                    <a:pt x="50285" y="36564"/>
                    <a:pt x="50285" y="36564"/>
                    <a:pt x="50285" y="36564"/>
                  </a:cubicBezTo>
                  <a:cubicBezTo>
                    <a:pt x="51174" y="36319"/>
                    <a:pt x="51174" y="36319"/>
                    <a:pt x="51174" y="36319"/>
                  </a:cubicBezTo>
                  <a:cubicBezTo>
                    <a:pt x="52317" y="35828"/>
                    <a:pt x="52317" y="35828"/>
                    <a:pt x="52317" y="35828"/>
                  </a:cubicBezTo>
                  <a:cubicBezTo>
                    <a:pt x="52825" y="35582"/>
                    <a:pt x="52825" y="35582"/>
                    <a:pt x="52825" y="35582"/>
                  </a:cubicBezTo>
                  <a:cubicBezTo>
                    <a:pt x="53333" y="35582"/>
                    <a:pt x="53333" y="35582"/>
                    <a:pt x="53333" y="35582"/>
                  </a:cubicBezTo>
                  <a:cubicBezTo>
                    <a:pt x="54603" y="35337"/>
                    <a:pt x="54603" y="35337"/>
                    <a:pt x="54603" y="35337"/>
                  </a:cubicBezTo>
                  <a:cubicBezTo>
                    <a:pt x="55492" y="34110"/>
                    <a:pt x="55492" y="34110"/>
                    <a:pt x="55492" y="34110"/>
                  </a:cubicBezTo>
                  <a:cubicBezTo>
                    <a:pt x="56126" y="34110"/>
                    <a:pt x="56126" y="34110"/>
                    <a:pt x="56126" y="34110"/>
                  </a:cubicBezTo>
                  <a:cubicBezTo>
                    <a:pt x="56253" y="34110"/>
                    <a:pt x="56253" y="34110"/>
                    <a:pt x="56253" y="34110"/>
                  </a:cubicBezTo>
                  <a:cubicBezTo>
                    <a:pt x="56126" y="34601"/>
                    <a:pt x="56126" y="34601"/>
                    <a:pt x="56126" y="34601"/>
                  </a:cubicBezTo>
                  <a:cubicBezTo>
                    <a:pt x="55873" y="34846"/>
                    <a:pt x="55873" y="34846"/>
                    <a:pt x="55873" y="34846"/>
                  </a:cubicBezTo>
                  <a:cubicBezTo>
                    <a:pt x="56253" y="34846"/>
                    <a:pt x="56253" y="34846"/>
                    <a:pt x="56253" y="34846"/>
                  </a:cubicBezTo>
                  <a:cubicBezTo>
                    <a:pt x="56380" y="34846"/>
                    <a:pt x="56380" y="34846"/>
                    <a:pt x="56380" y="34846"/>
                  </a:cubicBezTo>
                  <a:cubicBezTo>
                    <a:pt x="56761" y="34846"/>
                    <a:pt x="56761" y="34846"/>
                    <a:pt x="56761" y="34846"/>
                  </a:cubicBezTo>
                  <a:cubicBezTo>
                    <a:pt x="57142" y="34846"/>
                    <a:pt x="57142" y="34846"/>
                    <a:pt x="57142" y="34846"/>
                  </a:cubicBezTo>
                  <a:cubicBezTo>
                    <a:pt x="57015" y="35337"/>
                    <a:pt x="57015" y="35337"/>
                    <a:pt x="57015" y="35337"/>
                  </a:cubicBezTo>
                  <a:cubicBezTo>
                    <a:pt x="56761" y="35582"/>
                    <a:pt x="56761" y="35582"/>
                    <a:pt x="56761" y="35582"/>
                  </a:cubicBezTo>
                  <a:cubicBezTo>
                    <a:pt x="57015" y="35582"/>
                    <a:pt x="57015" y="35582"/>
                    <a:pt x="57015" y="35582"/>
                  </a:cubicBezTo>
                  <a:cubicBezTo>
                    <a:pt x="57396" y="35582"/>
                    <a:pt x="57396" y="35582"/>
                    <a:pt x="57396" y="35582"/>
                  </a:cubicBezTo>
                  <a:cubicBezTo>
                    <a:pt x="57777" y="35582"/>
                    <a:pt x="57777" y="35582"/>
                    <a:pt x="57777" y="35582"/>
                  </a:cubicBezTo>
                  <a:cubicBezTo>
                    <a:pt x="58285" y="35828"/>
                    <a:pt x="58285" y="35828"/>
                    <a:pt x="58285" y="35828"/>
                  </a:cubicBezTo>
                  <a:cubicBezTo>
                    <a:pt x="58793" y="35828"/>
                    <a:pt x="58793" y="35828"/>
                    <a:pt x="58793" y="35828"/>
                  </a:cubicBezTo>
                  <a:cubicBezTo>
                    <a:pt x="59301" y="35828"/>
                    <a:pt x="59301" y="35828"/>
                    <a:pt x="59301" y="35828"/>
                  </a:cubicBezTo>
                  <a:cubicBezTo>
                    <a:pt x="59936" y="35582"/>
                    <a:pt x="59936" y="35582"/>
                    <a:pt x="59936" y="35582"/>
                  </a:cubicBezTo>
                  <a:cubicBezTo>
                    <a:pt x="60571" y="35337"/>
                    <a:pt x="60571" y="35337"/>
                    <a:pt x="60571" y="35337"/>
                  </a:cubicBezTo>
                  <a:cubicBezTo>
                    <a:pt x="60825" y="35337"/>
                    <a:pt x="60825" y="35337"/>
                    <a:pt x="60825" y="35337"/>
                  </a:cubicBezTo>
                  <a:cubicBezTo>
                    <a:pt x="60952" y="34846"/>
                    <a:pt x="60952" y="34846"/>
                    <a:pt x="60952" y="34846"/>
                  </a:cubicBezTo>
                  <a:cubicBezTo>
                    <a:pt x="60825" y="34601"/>
                    <a:pt x="60825" y="34601"/>
                    <a:pt x="60825" y="34601"/>
                  </a:cubicBezTo>
                  <a:cubicBezTo>
                    <a:pt x="61206" y="34110"/>
                    <a:pt x="61206" y="34110"/>
                    <a:pt x="61206" y="34110"/>
                  </a:cubicBezTo>
                  <a:cubicBezTo>
                    <a:pt x="60825" y="33865"/>
                    <a:pt x="60825" y="33865"/>
                    <a:pt x="60825" y="33865"/>
                  </a:cubicBezTo>
                  <a:cubicBezTo>
                    <a:pt x="60317" y="34110"/>
                    <a:pt x="60317" y="34110"/>
                    <a:pt x="60317" y="34110"/>
                  </a:cubicBezTo>
                  <a:cubicBezTo>
                    <a:pt x="59682" y="34601"/>
                    <a:pt x="59682" y="34601"/>
                    <a:pt x="59682" y="34601"/>
                  </a:cubicBezTo>
                  <a:cubicBezTo>
                    <a:pt x="59936" y="34110"/>
                    <a:pt x="59936" y="34110"/>
                    <a:pt x="59936" y="34110"/>
                  </a:cubicBezTo>
                  <a:cubicBezTo>
                    <a:pt x="59936" y="33865"/>
                    <a:pt x="59936" y="33865"/>
                    <a:pt x="59936" y="33865"/>
                  </a:cubicBezTo>
                  <a:cubicBezTo>
                    <a:pt x="59682" y="33865"/>
                    <a:pt x="59682" y="33865"/>
                    <a:pt x="59682" y="33865"/>
                  </a:cubicBezTo>
                  <a:cubicBezTo>
                    <a:pt x="59936" y="33374"/>
                    <a:pt x="59936" y="33374"/>
                    <a:pt x="59936" y="33374"/>
                  </a:cubicBezTo>
                  <a:cubicBezTo>
                    <a:pt x="60063" y="33374"/>
                    <a:pt x="60063" y="33374"/>
                    <a:pt x="60063" y="33374"/>
                  </a:cubicBezTo>
                  <a:cubicBezTo>
                    <a:pt x="60317" y="33865"/>
                    <a:pt x="60317" y="33865"/>
                    <a:pt x="60317" y="33865"/>
                  </a:cubicBezTo>
                  <a:cubicBezTo>
                    <a:pt x="60571" y="33865"/>
                    <a:pt x="60571" y="33865"/>
                    <a:pt x="60571" y="33865"/>
                  </a:cubicBezTo>
                  <a:cubicBezTo>
                    <a:pt x="60952" y="33128"/>
                    <a:pt x="60952" y="33128"/>
                    <a:pt x="60952" y="33128"/>
                  </a:cubicBezTo>
                  <a:cubicBezTo>
                    <a:pt x="61206" y="33128"/>
                    <a:pt x="61206" y="33128"/>
                    <a:pt x="61206" y="33128"/>
                  </a:cubicBezTo>
                  <a:cubicBezTo>
                    <a:pt x="61587" y="32638"/>
                    <a:pt x="61587" y="32638"/>
                    <a:pt x="61587" y="32638"/>
                  </a:cubicBezTo>
                  <a:cubicBezTo>
                    <a:pt x="61841" y="33128"/>
                    <a:pt x="61841" y="33128"/>
                    <a:pt x="61841" y="33128"/>
                  </a:cubicBezTo>
                  <a:cubicBezTo>
                    <a:pt x="62095" y="33128"/>
                    <a:pt x="62095" y="33128"/>
                    <a:pt x="62095" y="33128"/>
                  </a:cubicBezTo>
                  <a:cubicBezTo>
                    <a:pt x="62476" y="32638"/>
                    <a:pt x="62476" y="32638"/>
                    <a:pt x="62476" y="32638"/>
                  </a:cubicBezTo>
                  <a:cubicBezTo>
                    <a:pt x="62222" y="33128"/>
                    <a:pt x="62222" y="33128"/>
                    <a:pt x="62222" y="33128"/>
                  </a:cubicBezTo>
                  <a:lnTo>
                    <a:pt x="62603" y="33374"/>
                  </a:lnTo>
                  <a:close/>
                  <a:moveTo>
                    <a:pt x="61714" y="35828"/>
                  </a:moveTo>
                  <a:cubicBezTo>
                    <a:pt x="62095" y="35828"/>
                    <a:pt x="62095" y="35828"/>
                    <a:pt x="62095" y="35828"/>
                  </a:cubicBezTo>
                  <a:cubicBezTo>
                    <a:pt x="62222" y="35582"/>
                    <a:pt x="62222" y="35582"/>
                    <a:pt x="62222" y="35582"/>
                  </a:cubicBezTo>
                  <a:cubicBezTo>
                    <a:pt x="62222" y="35337"/>
                    <a:pt x="62222" y="35337"/>
                    <a:pt x="62222" y="35337"/>
                  </a:cubicBezTo>
                  <a:cubicBezTo>
                    <a:pt x="62095" y="35337"/>
                    <a:pt x="62095" y="35337"/>
                    <a:pt x="62095" y="35337"/>
                  </a:cubicBezTo>
                  <a:lnTo>
                    <a:pt x="61714" y="35828"/>
                  </a:lnTo>
                  <a:close/>
                  <a:moveTo>
                    <a:pt x="63365" y="22085"/>
                  </a:moveTo>
                  <a:cubicBezTo>
                    <a:pt x="62476" y="22576"/>
                    <a:pt x="62476" y="22576"/>
                    <a:pt x="62476" y="22576"/>
                  </a:cubicBezTo>
                  <a:cubicBezTo>
                    <a:pt x="62095" y="22822"/>
                    <a:pt x="62095" y="22822"/>
                    <a:pt x="62095" y="22822"/>
                  </a:cubicBezTo>
                  <a:cubicBezTo>
                    <a:pt x="62222" y="23312"/>
                    <a:pt x="62222" y="23312"/>
                    <a:pt x="62222" y="23312"/>
                  </a:cubicBezTo>
                  <a:cubicBezTo>
                    <a:pt x="62603" y="23558"/>
                    <a:pt x="62603" y="23558"/>
                    <a:pt x="62603" y="23558"/>
                  </a:cubicBezTo>
                  <a:cubicBezTo>
                    <a:pt x="62476" y="23558"/>
                    <a:pt x="62476" y="23558"/>
                    <a:pt x="62476" y="23558"/>
                  </a:cubicBezTo>
                  <a:cubicBezTo>
                    <a:pt x="62603" y="24049"/>
                    <a:pt x="62603" y="24049"/>
                    <a:pt x="62603" y="24049"/>
                  </a:cubicBezTo>
                  <a:cubicBezTo>
                    <a:pt x="62603" y="24294"/>
                    <a:pt x="62603" y="24294"/>
                    <a:pt x="62603" y="24294"/>
                  </a:cubicBezTo>
                  <a:cubicBezTo>
                    <a:pt x="62857" y="24785"/>
                    <a:pt x="62857" y="24785"/>
                    <a:pt x="62857" y="24785"/>
                  </a:cubicBezTo>
                  <a:cubicBezTo>
                    <a:pt x="63238" y="24294"/>
                    <a:pt x="63238" y="24294"/>
                    <a:pt x="63238" y="24294"/>
                  </a:cubicBezTo>
                  <a:cubicBezTo>
                    <a:pt x="63492" y="24049"/>
                    <a:pt x="63492" y="24049"/>
                    <a:pt x="63492" y="24049"/>
                  </a:cubicBezTo>
                  <a:cubicBezTo>
                    <a:pt x="64253" y="23312"/>
                    <a:pt x="64253" y="23312"/>
                    <a:pt x="64253" y="23312"/>
                  </a:cubicBezTo>
                  <a:cubicBezTo>
                    <a:pt x="64634" y="22822"/>
                    <a:pt x="64634" y="22822"/>
                    <a:pt x="64634" y="22822"/>
                  </a:cubicBezTo>
                  <a:cubicBezTo>
                    <a:pt x="64634" y="22576"/>
                    <a:pt x="64634" y="22576"/>
                    <a:pt x="64634" y="22576"/>
                  </a:cubicBezTo>
                  <a:cubicBezTo>
                    <a:pt x="64126" y="22085"/>
                    <a:pt x="64126" y="22085"/>
                    <a:pt x="64126" y="22085"/>
                  </a:cubicBezTo>
                  <a:lnTo>
                    <a:pt x="63365" y="22085"/>
                  </a:lnTo>
                  <a:close/>
                  <a:moveTo>
                    <a:pt x="70857" y="16687"/>
                  </a:moveTo>
                  <a:cubicBezTo>
                    <a:pt x="71238" y="16196"/>
                    <a:pt x="71238" y="16196"/>
                    <a:pt x="71238" y="16196"/>
                  </a:cubicBezTo>
                  <a:cubicBezTo>
                    <a:pt x="70603" y="16196"/>
                    <a:pt x="70603" y="16196"/>
                    <a:pt x="70603" y="16196"/>
                  </a:cubicBezTo>
                  <a:cubicBezTo>
                    <a:pt x="70222" y="16196"/>
                    <a:pt x="70222" y="16196"/>
                    <a:pt x="70222" y="16196"/>
                  </a:cubicBezTo>
                  <a:cubicBezTo>
                    <a:pt x="69714" y="16196"/>
                    <a:pt x="69714" y="16196"/>
                    <a:pt x="69714" y="16196"/>
                  </a:cubicBezTo>
                  <a:cubicBezTo>
                    <a:pt x="69333" y="16687"/>
                    <a:pt x="69333" y="16687"/>
                    <a:pt x="69333" y="16687"/>
                  </a:cubicBezTo>
                  <a:cubicBezTo>
                    <a:pt x="70222" y="16687"/>
                    <a:pt x="70222" y="16687"/>
                    <a:pt x="70222" y="16687"/>
                  </a:cubicBezTo>
                  <a:lnTo>
                    <a:pt x="70857" y="16687"/>
                  </a:lnTo>
                  <a:close/>
                  <a:moveTo>
                    <a:pt x="71238" y="15214"/>
                  </a:moveTo>
                  <a:cubicBezTo>
                    <a:pt x="70857" y="14723"/>
                    <a:pt x="70857" y="14723"/>
                    <a:pt x="70857" y="14723"/>
                  </a:cubicBezTo>
                  <a:cubicBezTo>
                    <a:pt x="70476" y="14723"/>
                    <a:pt x="70476" y="14723"/>
                    <a:pt x="70476" y="14723"/>
                  </a:cubicBezTo>
                  <a:cubicBezTo>
                    <a:pt x="70222" y="14723"/>
                    <a:pt x="70222" y="14723"/>
                    <a:pt x="70222" y="14723"/>
                  </a:cubicBezTo>
                  <a:cubicBezTo>
                    <a:pt x="69968" y="14723"/>
                    <a:pt x="69968" y="14723"/>
                    <a:pt x="69968" y="14723"/>
                  </a:cubicBezTo>
                  <a:cubicBezTo>
                    <a:pt x="69714" y="15214"/>
                    <a:pt x="69714" y="15214"/>
                    <a:pt x="69714" y="15214"/>
                  </a:cubicBezTo>
                  <a:cubicBezTo>
                    <a:pt x="69587" y="15460"/>
                    <a:pt x="69587" y="15460"/>
                    <a:pt x="69587" y="15460"/>
                  </a:cubicBezTo>
                  <a:cubicBezTo>
                    <a:pt x="70476" y="15460"/>
                    <a:pt x="70476" y="15460"/>
                    <a:pt x="70476" y="15460"/>
                  </a:cubicBezTo>
                  <a:lnTo>
                    <a:pt x="71238" y="15214"/>
                  </a:lnTo>
                  <a:close/>
                  <a:moveTo>
                    <a:pt x="68952" y="22576"/>
                  </a:moveTo>
                  <a:cubicBezTo>
                    <a:pt x="68698" y="22822"/>
                    <a:pt x="68698" y="22822"/>
                    <a:pt x="68698" y="22822"/>
                  </a:cubicBezTo>
                  <a:cubicBezTo>
                    <a:pt x="68444" y="22576"/>
                    <a:pt x="68444" y="22576"/>
                    <a:pt x="68444" y="22576"/>
                  </a:cubicBezTo>
                  <a:cubicBezTo>
                    <a:pt x="68063" y="22822"/>
                    <a:pt x="68063" y="22822"/>
                    <a:pt x="68063" y="22822"/>
                  </a:cubicBezTo>
                  <a:cubicBezTo>
                    <a:pt x="67682" y="22822"/>
                    <a:pt x="67682" y="22822"/>
                    <a:pt x="67682" y="22822"/>
                  </a:cubicBezTo>
                  <a:cubicBezTo>
                    <a:pt x="68063" y="23312"/>
                    <a:pt x="68063" y="23312"/>
                    <a:pt x="68063" y="23312"/>
                  </a:cubicBezTo>
                  <a:cubicBezTo>
                    <a:pt x="68444" y="23558"/>
                    <a:pt x="68444" y="23558"/>
                    <a:pt x="68444" y="23558"/>
                  </a:cubicBezTo>
                  <a:cubicBezTo>
                    <a:pt x="68825" y="23312"/>
                    <a:pt x="68825" y="23312"/>
                    <a:pt x="68825" y="23312"/>
                  </a:cubicBezTo>
                  <a:cubicBezTo>
                    <a:pt x="68952" y="23558"/>
                    <a:pt x="68952" y="23558"/>
                    <a:pt x="68952" y="23558"/>
                  </a:cubicBezTo>
                  <a:cubicBezTo>
                    <a:pt x="68825" y="23558"/>
                    <a:pt x="68825" y="23558"/>
                    <a:pt x="68825" y="23558"/>
                  </a:cubicBezTo>
                  <a:cubicBezTo>
                    <a:pt x="68698" y="23558"/>
                    <a:pt x="68698" y="23558"/>
                    <a:pt x="68698" y="23558"/>
                  </a:cubicBezTo>
                  <a:cubicBezTo>
                    <a:pt x="68317" y="24049"/>
                    <a:pt x="68317" y="24049"/>
                    <a:pt x="68317" y="24049"/>
                  </a:cubicBezTo>
                  <a:cubicBezTo>
                    <a:pt x="68444" y="24049"/>
                    <a:pt x="68444" y="24049"/>
                    <a:pt x="68444" y="24049"/>
                  </a:cubicBezTo>
                  <a:cubicBezTo>
                    <a:pt x="68444" y="24294"/>
                    <a:pt x="68444" y="24294"/>
                    <a:pt x="68444" y="24294"/>
                  </a:cubicBezTo>
                  <a:cubicBezTo>
                    <a:pt x="68317" y="24785"/>
                    <a:pt x="68317" y="24785"/>
                    <a:pt x="68317" y="24785"/>
                  </a:cubicBezTo>
                  <a:cubicBezTo>
                    <a:pt x="68063" y="24785"/>
                    <a:pt x="68063" y="24785"/>
                    <a:pt x="68063" y="24785"/>
                  </a:cubicBezTo>
                  <a:cubicBezTo>
                    <a:pt x="68317" y="24294"/>
                    <a:pt x="68317" y="24294"/>
                    <a:pt x="68317" y="24294"/>
                  </a:cubicBezTo>
                  <a:cubicBezTo>
                    <a:pt x="68063" y="24294"/>
                    <a:pt x="68063" y="24294"/>
                    <a:pt x="68063" y="24294"/>
                  </a:cubicBezTo>
                  <a:cubicBezTo>
                    <a:pt x="67936" y="25030"/>
                    <a:pt x="67936" y="25030"/>
                    <a:pt x="67936" y="25030"/>
                  </a:cubicBezTo>
                  <a:cubicBezTo>
                    <a:pt x="67301" y="25030"/>
                    <a:pt x="67301" y="25030"/>
                    <a:pt x="67301" y="25030"/>
                  </a:cubicBezTo>
                  <a:cubicBezTo>
                    <a:pt x="66793" y="25030"/>
                    <a:pt x="66793" y="25030"/>
                    <a:pt x="66793" y="25030"/>
                  </a:cubicBezTo>
                  <a:cubicBezTo>
                    <a:pt x="66793" y="24785"/>
                    <a:pt x="66793" y="24785"/>
                    <a:pt x="66793" y="24785"/>
                  </a:cubicBezTo>
                  <a:cubicBezTo>
                    <a:pt x="66793" y="24294"/>
                    <a:pt x="66793" y="24294"/>
                    <a:pt x="66793" y="24294"/>
                  </a:cubicBezTo>
                  <a:cubicBezTo>
                    <a:pt x="66666" y="24049"/>
                    <a:pt x="66666" y="24049"/>
                    <a:pt x="66666" y="24049"/>
                  </a:cubicBezTo>
                  <a:cubicBezTo>
                    <a:pt x="66285" y="24049"/>
                    <a:pt x="66285" y="24049"/>
                    <a:pt x="66285" y="24049"/>
                  </a:cubicBezTo>
                  <a:cubicBezTo>
                    <a:pt x="65904" y="24294"/>
                    <a:pt x="65904" y="24294"/>
                    <a:pt x="65904" y="24294"/>
                  </a:cubicBezTo>
                  <a:cubicBezTo>
                    <a:pt x="65523" y="24785"/>
                    <a:pt x="65523" y="24785"/>
                    <a:pt x="65523" y="24785"/>
                  </a:cubicBezTo>
                  <a:cubicBezTo>
                    <a:pt x="65396" y="25030"/>
                    <a:pt x="65396" y="25030"/>
                    <a:pt x="65396" y="25030"/>
                  </a:cubicBezTo>
                  <a:cubicBezTo>
                    <a:pt x="65396" y="25276"/>
                    <a:pt x="65396" y="25276"/>
                    <a:pt x="65396" y="25276"/>
                  </a:cubicBezTo>
                  <a:cubicBezTo>
                    <a:pt x="65523" y="25276"/>
                    <a:pt x="65523" y="25276"/>
                    <a:pt x="65523" y="25276"/>
                  </a:cubicBezTo>
                  <a:cubicBezTo>
                    <a:pt x="65777" y="25766"/>
                    <a:pt x="65777" y="25766"/>
                    <a:pt x="65777" y="25766"/>
                  </a:cubicBezTo>
                  <a:cubicBezTo>
                    <a:pt x="65777" y="26012"/>
                    <a:pt x="65777" y="26012"/>
                    <a:pt x="65777" y="26012"/>
                  </a:cubicBezTo>
                  <a:cubicBezTo>
                    <a:pt x="66031" y="26012"/>
                    <a:pt x="66031" y="26012"/>
                    <a:pt x="66031" y="26012"/>
                  </a:cubicBezTo>
                  <a:cubicBezTo>
                    <a:pt x="66285" y="26012"/>
                    <a:pt x="66285" y="26012"/>
                    <a:pt x="66285" y="26012"/>
                  </a:cubicBezTo>
                  <a:cubicBezTo>
                    <a:pt x="66285" y="26503"/>
                    <a:pt x="66285" y="26503"/>
                    <a:pt x="66285" y="26503"/>
                  </a:cubicBezTo>
                  <a:cubicBezTo>
                    <a:pt x="66412" y="26503"/>
                    <a:pt x="66412" y="26503"/>
                    <a:pt x="66412" y="26503"/>
                  </a:cubicBezTo>
                  <a:cubicBezTo>
                    <a:pt x="66666" y="26503"/>
                    <a:pt x="66666" y="26503"/>
                    <a:pt x="66666" y="26503"/>
                  </a:cubicBezTo>
                  <a:cubicBezTo>
                    <a:pt x="66793" y="27239"/>
                    <a:pt x="66793" y="27239"/>
                    <a:pt x="66793" y="27239"/>
                  </a:cubicBezTo>
                  <a:cubicBezTo>
                    <a:pt x="67047" y="27730"/>
                    <a:pt x="67047" y="27730"/>
                    <a:pt x="67047" y="27730"/>
                  </a:cubicBezTo>
                  <a:cubicBezTo>
                    <a:pt x="67047" y="28957"/>
                    <a:pt x="67047" y="28957"/>
                    <a:pt x="67047" y="28957"/>
                  </a:cubicBezTo>
                  <a:cubicBezTo>
                    <a:pt x="67682" y="28957"/>
                    <a:pt x="67682" y="28957"/>
                    <a:pt x="67682" y="28957"/>
                  </a:cubicBezTo>
                  <a:cubicBezTo>
                    <a:pt x="68444" y="28220"/>
                    <a:pt x="68444" y="28220"/>
                    <a:pt x="68444" y="28220"/>
                  </a:cubicBezTo>
                  <a:cubicBezTo>
                    <a:pt x="68317" y="27730"/>
                    <a:pt x="68317" y="27730"/>
                    <a:pt x="68317" y="27730"/>
                  </a:cubicBezTo>
                  <a:cubicBezTo>
                    <a:pt x="68444" y="27730"/>
                    <a:pt x="68444" y="27730"/>
                    <a:pt x="68444" y="27730"/>
                  </a:cubicBezTo>
                  <a:cubicBezTo>
                    <a:pt x="68698" y="27730"/>
                    <a:pt x="68698" y="27730"/>
                    <a:pt x="68698" y="27730"/>
                  </a:cubicBezTo>
                  <a:cubicBezTo>
                    <a:pt x="68952" y="28220"/>
                    <a:pt x="68952" y="28220"/>
                    <a:pt x="68952" y="28220"/>
                  </a:cubicBezTo>
                  <a:cubicBezTo>
                    <a:pt x="69587" y="27730"/>
                    <a:pt x="69587" y="27730"/>
                    <a:pt x="69587" y="27730"/>
                  </a:cubicBezTo>
                  <a:cubicBezTo>
                    <a:pt x="70095" y="27484"/>
                    <a:pt x="70095" y="27484"/>
                    <a:pt x="70095" y="27484"/>
                  </a:cubicBezTo>
                  <a:cubicBezTo>
                    <a:pt x="70476" y="27484"/>
                    <a:pt x="70476" y="27484"/>
                    <a:pt x="70476" y="27484"/>
                  </a:cubicBezTo>
                  <a:cubicBezTo>
                    <a:pt x="70603" y="27484"/>
                    <a:pt x="70603" y="27484"/>
                    <a:pt x="70603" y="27484"/>
                  </a:cubicBezTo>
                  <a:cubicBezTo>
                    <a:pt x="70476" y="27239"/>
                    <a:pt x="70476" y="27239"/>
                    <a:pt x="70476" y="27239"/>
                  </a:cubicBezTo>
                  <a:cubicBezTo>
                    <a:pt x="70857" y="27239"/>
                    <a:pt x="70857" y="27239"/>
                    <a:pt x="70857" y="27239"/>
                  </a:cubicBezTo>
                  <a:cubicBezTo>
                    <a:pt x="70603" y="26748"/>
                    <a:pt x="70603" y="26748"/>
                    <a:pt x="70603" y="26748"/>
                  </a:cubicBezTo>
                  <a:cubicBezTo>
                    <a:pt x="70984" y="26748"/>
                    <a:pt x="70984" y="26748"/>
                    <a:pt x="70984" y="26748"/>
                  </a:cubicBezTo>
                  <a:cubicBezTo>
                    <a:pt x="70984" y="26503"/>
                    <a:pt x="70984" y="26503"/>
                    <a:pt x="70984" y="26503"/>
                  </a:cubicBezTo>
                  <a:cubicBezTo>
                    <a:pt x="70984" y="26012"/>
                    <a:pt x="70984" y="26012"/>
                    <a:pt x="70984" y="26012"/>
                  </a:cubicBezTo>
                  <a:cubicBezTo>
                    <a:pt x="71492" y="25766"/>
                    <a:pt x="71492" y="25766"/>
                    <a:pt x="71492" y="25766"/>
                  </a:cubicBezTo>
                  <a:cubicBezTo>
                    <a:pt x="71746" y="25276"/>
                    <a:pt x="71746" y="25276"/>
                    <a:pt x="71746" y="25276"/>
                  </a:cubicBezTo>
                  <a:cubicBezTo>
                    <a:pt x="71873" y="25030"/>
                    <a:pt x="71873" y="25030"/>
                    <a:pt x="71873" y="25030"/>
                  </a:cubicBezTo>
                  <a:cubicBezTo>
                    <a:pt x="71238" y="25276"/>
                    <a:pt x="71238" y="25276"/>
                    <a:pt x="71238" y="25276"/>
                  </a:cubicBezTo>
                  <a:cubicBezTo>
                    <a:pt x="71365" y="25030"/>
                    <a:pt x="71365" y="25030"/>
                    <a:pt x="71365" y="25030"/>
                  </a:cubicBezTo>
                  <a:cubicBezTo>
                    <a:pt x="71365" y="24785"/>
                    <a:pt x="71365" y="24785"/>
                    <a:pt x="71365" y="24785"/>
                  </a:cubicBezTo>
                  <a:cubicBezTo>
                    <a:pt x="71365" y="24294"/>
                    <a:pt x="71365" y="24294"/>
                    <a:pt x="71365" y="24294"/>
                  </a:cubicBezTo>
                  <a:cubicBezTo>
                    <a:pt x="70857" y="24294"/>
                    <a:pt x="70857" y="24294"/>
                    <a:pt x="70857" y="24294"/>
                  </a:cubicBezTo>
                  <a:cubicBezTo>
                    <a:pt x="70095" y="24785"/>
                    <a:pt x="70095" y="24785"/>
                    <a:pt x="70095" y="24785"/>
                  </a:cubicBezTo>
                  <a:cubicBezTo>
                    <a:pt x="70222" y="24294"/>
                    <a:pt x="70222" y="24294"/>
                    <a:pt x="70222" y="24294"/>
                  </a:cubicBezTo>
                  <a:cubicBezTo>
                    <a:pt x="70476" y="24049"/>
                    <a:pt x="70476" y="24049"/>
                    <a:pt x="70476" y="24049"/>
                  </a:cubicBezTo>
                  <a:cubicBezTo>
                    <a:pt x="70984" y="24049"/>
                    <a:pt x="70984" y="24049"/>
                    <a:pt x="70984" y="24049"/>
                  </a:cubicBezTo>
                  <a:cubicBezTo>
                    <a:pt x="72253" y="23312"/>
                    <a:pt x="72253" y="23312"/>
                    <a:pt x="72253" y="23312"/>
                  </a:cubicBezTo>
                  <a:cubicBezTo>
                    <a:pt x="72126" y="22822"/>
                    <a:pt x="72126" y="22822"/>
                    <a:pt x="72126" y="22822"/>
                  </a:cubicBezTo>
                  <a:cubicBezTo>
                    <a:pt x="72253" y="22576"/>
                    <a:pt x="72253" y="22576"/>
                    <a:pt x="72253" y="22576"/>
                  </a:cubicBezTo>
                  <a:cubicBezTo>
                    <a:pt x="72634" y="22576"/>
                    <a:pt x="72634" y="22576"/>
                    <a:pt x="72634" y="22576"/>
                  </a:cubicBezTo>
                  <a:cubicBezTo>
                    <a:pt x="72888" y="22576"/>
                    <a:pt x="72888" y="22576"/>
                    <a:pt x="72888" y="22576"/>
                  </a:cubicBezTo>
                  <a:cubicBezTo>
                    <a:pt x="72888" y="22085"/>
                    <a:pt x="72888" y="22085"/>
                    <a:pt x="72888" y="22085"/>
                  </a:cubicBezTo>
                  <a:cubicBezTo>
                    <a:pt x="72634" y="22085"/>
                    <a:pt x="72634" y="22085"/>
                    <a:pt x="72634" y="22085"/>
                  </a:cubicBezTo>
                  <a:cubicBezTo>
                    <a:pt x="72253" y="21840"/>
                    <a:pt x="72253" y="21840"/>
                    <a:pt x="72253" y="21840"/>
                  </a:cubicBezTo>
                  <a:cubicBezTo>
                    <a:pt x="72126" y="21840"/>
                    <a:pt x="72126" y="21840"/>
                    <a:pt x="72126" y="21840"/>
                  </a:cubicBezTo>
                  <a:cubicBezTo>
                    <a:pt x="71492" y="22085"/>
                    <a:pt x="71492" y="22085"/>
                    <a:pt x="71492" y="22085"/>
                  </a:cubicBezTo>
                  <a:cubicBezTo>
                    <a:pt x="70984" y="22085"/>
                    <a:pt x="70984" y="22085"/>
                    <a:pt x="70984" y="22085"/>
                  </a:cubicBezTo>
                  <a:cubicBezTo>
                    <a:pt x="70476" y="22576"/>
                    <a:pt x="70476" y="22576"/>
                    <a:pt x="70476" y="22576"/>
                  </a:cubicBezTo>
                  <a:cubicBezTo>
                    <a:pt x="70476" y="21840"/>
                    <a:pt x="70476" y="21840"/>
                    <a:pt x="70476" y="21840"/>
                  </a:cubicBezTo>
                  <a:cubicBezTo>
                    <a:pt x="70222" y="21840"/>
                    <a:pt x="70222" y="21840"/>
                    <a:pt x="70222" y="21840"/>
                  </a:cubicBezTo>
                  <a:cubicBezTo>
                    <a:pt x="70095" y="21840"/>
                    <a:pt x="70095" y="21840"/>
                    <a:pt x="70095" y="21840"/>
                  </a:cubicBezTo>
                  <a:cubicBezTo>
                    <a:pt x="69714" y="22085"/>
                    <a:pt x="69714" y="22085"/>
                    <a:pt x="69714" y="22085"/>
                  </a:cubicBezTo>
                  <a:cubicBezTo>
                    <a:pt x="69587" y="21840"/>
                    <a:pt x="69587" y="21840"/>
                    <a:pt x="69587" y="21840"/>
                  </a:cubicBezTo>
                  <a:cubicBezTo>
                    <a:pt x="68952" y="22085"/>
                    <a:pt x="68952" y="22085"/>
                    <a:pt x="68952" y="22085"/>
                  </a:cubicBezTo>
                  <a:cubicBezTo>
                    <a:pt x="68698" y="22085"/>
                    <a:pt x="68698" y="22085"/>
                    <a:pt x="68698" y="22085"/>
                  </a:cubicBezTo>
                  <a:lnTo>
                    <a:pt x="68952" y="22576"/>
                  </a:lnTo>
                  <a:close/>
                  <a:moveTo>
                    <a:pt x="67682" y="34110"/>
                  </a:moveTo>
                  <a:cubicBezTo>
                    <a:pt x="68063" y="33865"/>
                    <a:pt x="68063" y="33865"/>
                    <a:pt x="68063" y="33865"/>
                  </a:cubicBezTo>
                  <a:cubicBezTo>
                    <a:pt x="67936" y="33865"/>
                    <a:pt x="67936" y="33865"/>
                    <a:pt x="67936" y="33865"/>
                  </a:cubicBezTo>
                  <a:lnTo>
                    <a:pt x="67682" y="34110"/>
                  </a:lnTo>
                  <a:close/>
                  <a:moveTo>
                    <a:pt x="75174" y="53251"/>
                  </a:moveTo>
                  <a:cubicBezTo>
                    <a:pt x="74412" y="53251"/>
                    <a:pt x="74412" y="53251"/>
                    <a:pt x="74412" y="53251"/>
                  </a:cubicBezTo>
                  <a:cubicBezTo>
                    <a:pt x="74158" y="53251"/>
                    <a:pt x="74158" y="53251"/>
                    <a:pt x="74158" y="53251"/>
                  </a:cubicBezTo>
                  <a:cubicBezTo>
                    <a:pt x="73777" y="53496"/>
                    <a:pt x="73777" y="53496"/>
                    <a:pt x="73777" y="53496"/>
                  </a:cubicBezTo>
                  <a:cubicBezTo>
                    <a:pt x="73015" y="54478"/>
                    <a:pt x="73015" y="54478"/>
                    <a:pt x="73015" y="54478"/>
                  </a:cubicBezTo>
                  <a:cubicBezTo>
                    <a:pt x="73015" y="54969"/>
                    <a:pt x="73015" y="54969"/>
                    <a:pt x="73015" y="54969"/>
                  </a:cubicBezTo>
                  <a:cubicBezTo>
                    <a:pt x="73015" y="55214"/>
                    <a:pt x="73015" y="55214"/>
                    <a:pt x="73015" y="55214"/>
                  </a:cubicBezTo>
                  <a:cubicBezTo>
                    <a:pt x="73396" y="55214"/>
                    <a:pt x="73396" y="55214"/>
                    <a:pt x="73396" y="55214"/>
                  </a:cubicBezTo>
                  <a:cubicBezTo>
                    <a:pt x="73523" y="55214"/>
                    <a:pt x="73523" y="55214"/>
                    <a:pt x="73523" y="55214"/>
                  </a:cubicBezTo>
                  <a:cubicBezTo>
                    <a:pt x="73777" y="55214"/>
                    <a:pt x="73777" y="55214"/>
                    <a:pt x="73777" y="55214"/>
                  </a:cubicBezTo>
                  <a:cubicBezTo>
                    <a:pt x="73904" y="55214"/>
                    <a:pt x="73904" y="55214"/>
                    <a:pt x="73904" y="55214"/>
                  </a:cubicBezTo>
                  <a:cubicBezTo>
                    <a:pt x="74285" y="54969"/>
                    <a:pt x="74285" y="54969"/>
                    <a:pt x="74285" y="54969"/>
                  </a:cubicBezTo>
                  <a:cubicBezTo>
                    <a:pt x="75174" y="54233"/>
                    <a:pt x="75174" y="54233"/>
                    <a:pt x="75174" y="54233"/>
                  </a:cubicBezTo>
                  <a:cubicBezTo>
                    <a:pt x="75936" y="53251"/>
                    <a:pt x="75936" y="53251"/>
                    <a:pt x="75936" y="53251"/>
                  </a:cubicBezTo>
                  <a:cubicBezTo>
                    <a:pt x="75555" y="52760"/>
                    <a:pt x="75555" y="52760"/>
                    <a:pt x="75555" y="52760"/>
                  </a:cubicBezTo>
                  <a:lnTo>
                    <a:pt x="75174" y="53251"/>
                  </a:lnTo>
                  <a:close/>
                  <a:moveTo>
                    <a:pt x="86476" y="40245"/>
                  </a:moveTo>
                  <a:cubicBezTo>
                    <a:pt x="86984" y="40490"/>
                    <a:pt x="86984" y="40490"/>
                    <a:pt x="86984" y="40490"/>
                  </a:cubicBezTo>
                  <a:cubicBezTo>
                    <a:pt x="87873" y="40245"/>
                    <a:pt x="87873" y="40245"/>
                    <a:pt x="87873" y="40245"/>
                  </a:cubicBezTo>
                  <a:cubicBezTo>
                    <a:pt x="88507" y="39754"/>
                    <a:pt x="88507" y="39754"/>
                    <a:pt x="88507" y="39754"/>
                  </a:cubicBezTo>
                  <a:cubicBezTo>
                    <a:pt x="89015" y="39509"/>
                    <a:pt x="89015" y="39509"/>
                    <a:pt x="89015" y="39509"/>
                  </a:cubicBezTo>
                  <a:cubicBezTo>
                    <a:pt x="89269" y="38282"/>
                    <a:pt x="89269" y="38282"/>
                    <a:pt x="89269" y="38282"/>
                  </a:cubicBezTo>
                  <a:cubicBezTo>
                    <a:pt x="89396" y="38036"/>
                    <a:pt x="89396" y="38036"/>
                    <a:pt x="89396" y="38036"/>
                  </a:cubicBezTo>
                  <a:cubicBezTo>
                    <a:pt x="89523" y="37791"/>
                    <a:pt x="89523" y="37791"/>
                    <a:pt x="89523" y="37791"/>
                  </a:cubicBezTo>
                  <a:cubicBezTo>
                    <a:pt x="89396" y="37300"/>
                    <a:pt x="89396" y="37300"/>
                    <a:pt x="89396" y="37300"/>
                  </a:cubicBezTo>
                  <a:cubicBezTo>
                    <a:pt x="88888" y="37300"/>
                    <a:pt x="88888" y="37300"/>
                    <a:pt x="88888" y="37300"/>
                  </a:cubicBezTo>
                  <a:cubicBezTo>
                    <a:pt x="88126" y="37300"/>
                    <a:pt x="88126" y="37300"/>
                    <a:pt x="88126" y="37300"/>
                  </a:cubicBezTo>
                  <a:cubicBezTo>
                    <a:pt x="86984" y="38282"/>
                    <a:pt x="86984" y="38282"/>
                    <a:pt x="86984" y="38282"/>
                  </a:cubicBezTo>
                  <a:cubicBezTo>
                    <a:pt x="86476" y="39018"/>
                    <a:pt x="86476" y="39018"/>
                    <a:pt x="86476" y="39018"/>
                  </a:cubicBezTo>
                  <a:cubicBezTo>
                    <a:pt x="86349" y="39509"/>
                    <a:pt x="86349" y="39509"/>
                    <a:pt x="86349" y="39509"/>
                  </a:cubicBezTo>
                  <a:cubicBezTo>
                    <a:pt x="86476" y="39754"/>
                    <a:pt x="86476" y="39754"/>
                    <a:pt x="86476" y="39754"/>
                  </a:cubicBezTo>
                  <a:cubicBezTo>
                    <a:pt x="86349" y="40245"/>
                    <a:pt x="86349" y="40245"/>
                    <a:pt x="86349" y="40245"/>
                  </a:cubicBezTo>
                  <a:lnTo>
                    <a:pt x="86476" y="40245"/>
                  </a:lnTo>
                  <a:close/>
                  <a:moveTo>
                    <a:pt x="102984" y="41472"/>
                  </a:moveTo>
                  <a:cubicBezTo>
                    <a:pt x="103365" y="41226"/>
                    <a:pt x="103365" y="41226"/>
                    <a:pt x="103365" y="41226"/>
                  </a:cubicBezTo>
                  <a:cubicBezTo>
                    <a:pt x="103238" y="41226"/>
                    <a:pt x="103238" y="41226"/>
                    <a:pt x="103238" y="41226"/>
                  </a:cubicBezTo>
                  <a:cubicBezTo>
                    <a:pt x="102984" y="41226"/>
                    <a:pt x="102984" y="41226"/>
                    <a:pt x="102984" y="41226"/>
                  </a:cubicBezTo>
                  <a:cubicBezTo>
                    <a:pt x="102984" y="40736"/>
                    <a:pt x="102984" y="40736"/>
                    <a:pt x="102984" y="40736"/>
                  </a:cubicBezTo>
                  <a:cubicBezTo>
                    <a:pt x="102857" y="41226"/>
                    <a:pt x="102857" y="41226"/>
                    <a:pt x="102857" y="41226"/>
                  </a:cubicBezTo>
                  <a:cubicBezTo>
                    <a:pt x="102730" y="41226"/>
                    <a:pt x="102730" y="41226"/>
                    <a:pt x="102730" y="41226"/>
                  </a:cubicBezTo>
                  <a:cubicBezTo>
                    <a:pt x="102730" y="41963"/>
                    <a:pt x="102730" y="41963"/>
                    <a:pt x="102730" y="41963"/>
                  </a:cubicBezTo>
                  <a:cubicBezTo>
                    <a:pt x="102476" y="41472"/>
                    <a:pt x="102476" y="41472"/>
                    <a:pt x="102476" y="41472"/>
                  </a:cubicBezTo>
                  <a:cubicBezTo>
                    <a:pt x="102349" y="41226"/>
                    <a:pt x="102349" y="41226"/>
                    <a:pt x="102349" y="41226"/>
                  </a:cubicBezTo>
                  <a:cubicBezTo>
                    <a:pt x="102095" y="41472"/>
                    <a:pt x="102095" y="41472"/>
                    <a:pt x="102095" y="41472"/>
                  </a:cubicBezTo>
                  <a:cubicBezTo>
                    <a:pt x="102095" y="41226"/>
                    <a:pt x="102095" y="41226"/>
                    <a:pt x="102095" y="41226"/>
                  </a:cubicBezTo>
                  <a:cubicBezTo>
                    <a:pt x="101714" y="41226"/>
                    <a:pt x="101714" y="41226"/>
                    <a:pt x="101714" y="41226"/>
                  </a:cubicBezTo>
                  <a:cubicBezTo>
                    <a:pt x="101968" y="40490"/>
                    <a:pt x="101968" y="40490"/>
                    <a:pt x="101968" y="40490"/>
                  </a:cubicBezTo>
                  <a:cubicBezTo>
                    <a:pt x="102349" y="40245"/>
                    <a:pt x="102349" y="40245"/>
                    <a:pt x="102349" y="40245"/>
                  </a:cubicBezTo>
                  <a:cubicBezTo>
                    <a:pt x="102095" y="40245"/>
                    <a:pt x="102095" y="40245"/>
                    <a:pt x="102095" y="40245"/>
                  </a:cubicBezTo>
                  <a:cubicBezTo>
                    <a:pt x="101714" y="40490"/>
                    <a:pt x="101714" y="40490"/>
                    <a:pt x="101714" y="40490"/>
                  </a:cubicBezTo>
                  <a:cubicBezTo>
                    <a:pt x="101460" y="40245"/>
                    <a:pt x="101460" y="40245"/>
                    <a:pt x="101460" y="40245"/>
                  </a:cubicBezTo>
                  <a:cubicBezTo>
                    <a:pt x="101079" y="40490"/>
                    <a:pt x="101079" y="40490"/>
                    <a:pt x="101079" y="40490"/>
                  </a:cubicBezTo>
                  <a:cubicBezTo>
                    <a:pt x="100825" y="40245"/>
                    <a:pt x="100825" y="40245"/>
                    <a:pt x="100825" y="40245"/>
                  </a:cubicBezTo>
                  <a:cubicBezTo>
                    <a:pt x="101079" y="40245"/>
                    <a:pt x="101079" y="40245"/>
                    <a:pt x="101079" y="40245"/>
                  </a:cubicBezTo>
                  <a:cubicBezTo>
                    <a:pt x="101206" y="40245"/>
                    <a:pt x="101206" y="40245"/>
                    <a:pt x="101206" y="40245"/>
                  </a:cubicBezTo>
                  <a:cubicBezTo>
                    <a:pt x="101206" y="39754"/>
                    <a:pt x="101206" y="39754"/>
                    <a:pt x="101206" y="39754"/>
                  </a:cubicBezTo>
                  <a:cubicBezTo>
                    <a:pt x="101460" y="39509"/>
                    <a:pt x="101460" y="39509"/>
                    <a:pt x="101460" y="39509"/>
                  </a:cubicBezTo>
                  <a:cubicBezTo>
                    <a:pt x="101206" y="39018"/>
                    <a:pt x="101206" y="39018"/>
                    <a:pt x="101206" y="39018"/>
                  </a:cubicBezTo>
                  <a:cubicBezTo>
                    <a:pt x="101079" y="38773"/>
                    <a:pt x="101079" y="38773"/>
                    <a:pt x="101079" y="38773"/>
                  </a:cubicBezTo>
                  <a:cubicBezTo>
                    <a:pt x="100698" y="39018"/>
                    <a:pt x="100698" y="39018"/>
                    <a:pt x="100698" y="39018"/>
                  </a:cubicBezTo>
                  <a:cubicBezTo>
                    <a:pt x="100698" y="38773"/>
                    <a:pt x="100698" y="38773"/>
                    <a:pt x="100698" y="38773"/>
                  </a:cubicBezTo>
                  <a:cubicBezTo>
                    <a:pt x="100444" y="38773"/>
                    <a:pt x="100444" y="38773"/>
                    <a:pt x="100444" y="38773"/>
                  </a:cubicBezTo>
                  <a:cubicBezTo>
                    <a:pt x="100825" y="38282"/>
                    <a:pt x="100825" y="38282"/>
                    <a:pt x="100825" y="38282"/>
                  </a:cubicBezTo>
                  <a:cubicBezTo>
                    <a:pt x="100698" y="38036"/>
                    <a:pt x="100698" y="38036"/>
                    <a:pt x="100698" y="38036"/>
                  </a:cubicBezTo>
                  <a:cubicBezTo>
                    <a:pt x="100444" y="38282"/>
                    <a:pt x="100444" y="38282"/>
                    <a:pt x="100444" y="38282"/>
                  </a:cubicBezTo>
                  <a:cubicBezTo>
                    <a:pt x="100190" y="38773"/>
                    <a:pt x="100190" y="38773"/>
                    <a:pt x="100190" y="38773"/>
                  </a:cubicBezTo>
                  <a:cubicBezTo>
                    <a:pt x="99936" y="39018"/>
                    <a:pt x="99936" y="39018"/>
                    <a:pt x="99936" y="39018"/>
                  </a:cubicBezTo>
                  <a:cubicBezTo>
                    <a:pt x="99936" y="38773"/>
                    <a:pt x="99936" y="38773"/>
                    <a:pt x="99936" y="38773"/>
                  </a:cubicBezTo>
                  <a:cubicBezTo>
                    <a:pt x="100190" y="38282"/>
                    <a:pt x="100190" y="38282"/>
                    <a:pt x="100190" y="38282"/>
                  </a:cubicBezTo>
                  <a:cubicBezTo>
                    <a:pt x="99936" y="38282"/>
                    <a:pt x="99936" y="38282"/>
                    <a:pt x="99936" y="38282"/>
                  </a:cubicBezTo>
                  <a:cubicBezTo>
                    <a:pt x="99809" y="38282"/>
                    <a:pt x="99809" y="38282"/>
                    <a:pt x="99809" y="38282"/>
                  </a:cubicBezTo>
                  <a:cubicBezTo>
                    <a:pt x="99174" y="39018"/>
                    <a:pt x="99174" y="39018"/>
                    <a:pt x="99174" y="39018"/>
                  </a:cubicBezTo>
                  <a:cubicBezTo>
                    <a:pt x="99555" y="38282"/>
                    <a:pt x="99555" y="38282"/>
                    <a:pt x="99555" y="38282"/>
                  </a:cubicBezTo>
                  <a:cubicBezTo>
                    <a:pt x="99936" y="37791"/>
                    <a:pt x="99936" y="37791"/>
                    <a:pt x="99936" y="37791"/>
                  </a:cubicBezTo>
                  <a:cubicBezTo>
                    <a:pt x="99428" y="38282"/>
                    <a:pt x="99428" y="38282"/>
                    <a:pt x="99428" y="38282"/>
                  </a:cubicBezTo>
                  <a:cubicBezTo>
                    <a:pt x="98666" y="38773"/>
                    <a:pt x="98666" y="38773"/>
                    <a:pt x="98666" y="38773"/>
                  </a:cubicBezTo>
                  <a:cubicBezTo>
                    <a:pt x="99047" y="38282"/>
                    <a:pt x="99047" y="38282"/>
                    <a:pt x="99047" y="38282"/>
                  </a:cubicBezTo>
                  <a:cubicBezTo>
                    <a:pt x="99428" y="38036"/>
                    <a:pt x="99428" y="38036"/>
                    <a:pt x="99428" y="38036"/>
                  </a:cubicBezTo>
                  <a:cubicBezTo>
                    <a:pt x="99047" y="37791"/>
                    <a:pt x="99047" y="37791"/>
                    <a:pt x="99047" y="37791"/>
                  </a:cubicBezTo>
                  <a:cubicBezTo>
                    <a:pt x="98793" y="37791"/>
                    <a:pt x="98793" y="37791"/>
                    <a:pt x="98793" y="37791"/>
                  </a:cubicBezTo>
                  <a:cubicBezTo>
                    <a:pt x="99047" y="37300"/>
                    <a:pt x="99047" y="37300"/>
                    <a:pt x="99047" y="37300"/>
                  </a:cubicBezTo>
                  <a:cubicBezTo>
                    <a:pt x="98666" y="37300"/>
                    <a:pt x="98666" y="37300"/>
                    <a:pt x="98666" y="37300"/>
                  </a:cubicBezTo>
                  <a:cubicBezTo>
                    <a:pt x="98539" y="37300"/>
                    <a:pt x="98539" y="37300"/>
                    <a:pt x="98539" y="37300"/>
                  </a:cubicBezTo>
                  <a:cubicBezTo>
                    <a:pt x="98285" y="37300"/>
                    <a:pt x="98285" y="37300"/>
                    <a:pt x="98285" y="37300"/>
                  </a:cubicBezTo>
                  <a:cubicBezTo>
                    <a:pt x="98158" y="37300"/>
                    <a:pt x="98158" y="37300"/>
                    <a:pt x="98158" y="37300"/>
                  </a:cubicBezTo>
                  <a:cubicBezTo>
                    <a:pt x="97904" y="37300"/>
                    <a:pt x="97904" y="37300"/>
                    <a:pt x="97904" y="37300"/>
                  </a:cubicBezTo>
                  <a:cubicBezTo>
                    <a:pt x="98539" y="37055"/>
                    <a:pt x="98539" y="37055"/>
                    <a:pt x="98539" y="37055"/>
                  </a:cubicBezTo>
                  <a:cubicBezTo>
                    <a:pt x="98666" y="37055"/>
                    <a:pt x="98666" y="37055"/>
                    <a:pt x="98666" y="37055"/>
                  </a:cubicBezTo>
                  <a:cubicBezTo>
                    <a:pt x="98285" y="36564"/>
                    <a:pt x="98285" y="36564"/>
                    <a:pt x="98285" y="36564"/>
                  </a:cubicBezTo>
                  <a:cubicBezTo>
                    <a:pt x="98158" y="36564"/>
                    <a:pt x="98158" y="36564"/>
                    <a:pt x="98158" y="36564"/>
                  </a:cubicBezTo>
                  <a:cubicBezTo>
                    <a:pt x="97777" y="37055"/>
                    <a:pt x="97777" y="37055"/>
                    <a:pt x="97777" y="37055"/>
                  </a:cubicBezTo>
                  <a:cubicBezTo>
                    <a:pt x="97904" y="36564"/>
                    <a:pt x="97904" y="36564"/>
                    <a:pt x="97904" y="36564"/>
                  </a:cubicBezTo>
                  <a:cubicBezTo>
                    <a:pt x="97396" y="36564"/>
                    <a:pt x="97396" y="36564"/>
                    <a:pt x="97396" y="36564"/>
                  </a:cubicBezTo>
                  <a:cubicBezTo>
                    <a:pt x="97269" y="36319"/>
                    <a:pt x="97269" y="36319"/>
                    <a:pt x="97269" y="36319"/>
                  </a:cubicBezTo>
                  <a:cubicBezTo>
                    <a:pt x="97396" y="36319"/>
                    <a:pt x="97396" y="36319"/>
                    <a:pt x="97396" y="36319"/>
                  </a:cubicBezTo>
                  <a:cubicBezTo>
                    <a:pt x="97904" y="36319"/>
                    <a:pt x="97904" y="36319"/>
                    <a:pt x="97904" y="36319"/>
                  </a:cubicBezTo>
                  <a:cubicBezTo>
                    <a:pt x="97523" y="35828"/>
                    <a:pt x="97523" y="35828"/>
                    <a:pt x="97523" y="35828"/>
                  </a:cubicBezTo>
                  <a:cubicBezTo>
                    <a:pt x="98285" y="35828"/>
                    <a:pt x="98285" y="35828"/>
                    <a:pt x="98285" y="35828"/>
                  </a:cubicBezTo>
                  <a:cubicBezTo>
                    <a:pt x="97777" y="35582"/>
                    <a:pt x="97777" y="35582"/>
                    <a:pt x="97777" y="35582"/>
                  </a:cubicBezTo>
                  <a:cubicBezTo>
                    <a:pt x="98285" y="35337"/>
                    <a:pt x="98285" y="35337"/>
                    <a:pt x="98285" y="35337"/>
                  </a:cubicBezTo>
                  <a:cubicBezTo>
                    <a:pt x="98666" y="35337"/>
                    <a:pt x="98666" y="35337"/>
                    <a:pt x="98666" y="35337"/>
                  </a:cubicBezTo>
                  <a:cubicBezTo>
                    <a:pt x="98285" y="34846"/>
                    <a:pt x="98285" y="34846"/>
                    <a:pt x="98285" y="34846"/>
                  </a:cubicBezTo>
                  <a:cubicBezTo>
                    <a:pt x="98539" y="34846"/>
                    <a:pt x="98539" y="34846"/>
                    <a:pt x="98539" y="34846"/>
                  </a:cubicBezTo>
                  <a:cubicBezTo>
                    <a:pt x="98158" y="34601"/>
                    <a:pt x="98158" y="34601"/>
                    <a:pt x="98158" y="34601"/>
                  </a:cubicBezTo>
                  <a:cubicBezTo>
                    <a:pt x="97904" y="34601"/>
                    <a:pt x="97904" y="34601"/>
                    <a:pt x="97904" y="34601"/>
                  </a:cubicBezTo>
                  <a:cubicBezTo>
                    <a:pt x="97396" y="34601"/>
                    <a:pt x="97396" y="34601"/>
                    <a:pt x="97396" y="34601"/>
                  </a:cubicBezTo>
                  <a:cubicBezTo>
                    <a:pt x="97777" y="34110"/>
                    <a:pt x="97777" y="34110"/>
                    <a:pt x="97777" y="34110"/>
                  </a:cubicBezTo>
                  <a:cubicBezTo>
                    <a:pt x="98158" y="34110"/>
                    <a:pt x="98158" y="34110"/>
                    <a:pt x="98158" y="34110"/>
                  </a:cubicBezTo>
                  <a:cubicBezTo>
                    <a:pt x="98666" y="34601"/>
                    <a:pt x="98666" y="34601"/>
                    <a:pt x="98666" y="34601"/>
                  </a:cubicBezTo>
                  <a:cubicBezTo>
                    <a:pt x="99047" y="34846"/>
                    <a:pt x="99047" y="34846"/>
                    <a:pt x="99047" y="34846"/>
                  </a:cubicBezTo>
                  <a:cubicBezTo>
                    <a:pt x="99428" y="34846"/>
                    <a:pt x="99428" y="34846"/>
                    <a:pt x="99428" y="34846"/>
                  </a:cubicBezTo>
                  <a:cubicBezTo>
                    <a:pt x="99936" y="34846"/>
                    <a:pt x="99936" y="34846"/>
                    <a:pt x="99936" y="34846"/>
                  </a:cubicBezTo>
                  <a:cubicBezTo>
                    <a:pt x="100190" y="34846"/>
                    <a:pt x="100190" y="34846"/>
                    <a:pt x="100190" y="34846"/>
                  </a:cubicBezTo>
                  <a:cubicBezTo>
                    <a:pt x="99936" y="34601"/>
                    <a:pt x="99936" y="34601"/>
                    <a:pt x="99936" y="34601"/>
                  </a:cubicBezTo>
                  <a:cubicBezTo>
                    <a:pt x="99809" y="34110"/>
                    <a:pt x="99809" y="34110"/>
                    <a:pt x="99809" y="34110"/>
                  </a:cubicBezTo>
                  <a:cubicBezTo>
                    <a:pt x="99428" y="33865"/>
                    <a:pt x="99428" y="33865"/>
                    <a:pt x="99428" y="33865"/>
                  </a:cubicBezTo>
                  <a:cubicBezTo>
                    <a:pt x="98539" y="33865"/>
                    <a:pt x="98539" y="33865"/>
                    <a:pt x="98539" y="33865"/>
                  </a:cubicBezTo>
                  <a:cubicBezTo>
                    <a:pt x="98158" y="33865"/>
                    <a:pt x="98158" y="33865"/>
                    <a:pt x="98158" y="33865"/>
                  </a:cubicBezTo>
                  <a:cubicBezTo>
                    <a:pt x="97777" y="33865"/>
                    <a:pt x="97777" y="33865"/>
                    <a:pt x="97777" y="33865"/>
                  </a:cubicBezTo>
                  <a:cubicBezTo>
                    <a:pt x="99047" y="33128"/>
                    <a:pt x="99047" y="33128"/>
                    <a:pt x="99047" y="33128"/>
                  </a:cubicBezTo>
                  <a:cubicBezTo>
                    <a:pt x="99555" y="33128"/>
                    <a:pt x="99555" y="33128"/>
                    <a:pt x="99555" y="33128"/>
                  </a:cubicBezTo>
                  <a:cubicBezTo>
                    <a:pt x="99936" y="33128"/>
                    <a:pt x="99936" y="33128"/>
                    <a:pt x="99936" y="33128"/>
                  </a:cubicBezTo>
                  <a:cubicBezTo>
                    <a:pt x="100190" y="32638"/>
                    <a:pt x="100190" y="32638"/>
                    <a:pt x="100190" y="32638"/>
                  </a:cubicBezTo>
                  <a:cubicBezTo>
                    <a:pt x="99936" y="32147"/>
                    <a:pt x="99936" y="32147"/>
                    <a:pt x="99936" y="32147"/>
                  </a:cubicBezTo>
                  <a:cubicBezTo>
                    <a:pt x="99809" y="31656"/>
                    <a:pt x="99809" y="31656"/>
                    <a:pt x="99809" y="31656"/>
                  </a:cubicBezTo>
                  <a:cubicBezTo>
                    <a:pt x="99428" y="31656"/>
                    <a:pt x="99428" y="31656"/>
                    <a:pt x="99428" y="31656"/>
                  </a:cubicBezTo>
                  <a:cubicBezTo>
                    <a:pt x="99174" y="32147"/>
                    <a:pt x="99174" y="32147"/>
                    <a:pt x="99174" y="32147"/>
                  </a:cubicBezTo>
                  <a:cubicBezTo>
                    <a:pt x="98666" y="32392"/>
                    <a:pt x="98666" y="32392"/>
                    <a:pt x="98666" y="32392"/>
                  </a:cubicBezTo>
                  <a:cubicBezTo>
                    <a:pt x="98412" y="32638"/>
                    <a:pt x="98412" y="32638"/>
                    <a:pt x="98412" y="32638"/>
                  </a:cubicBezTo>
                  <a:cubicBezTo>
                    <a:pt x="98666" y="32147"/>
                    <a:pt x="98666" y="32147"/>
                    <a:pt x="98666" y="32147"/>
                  </a:cubicBezTo>
                  <a:cubicBezTo>
                    <a:pt x="98539" y="32147"/>
                    <a:pt x="98539" y="32147"/>
                    <a:pt x="98539" y="32147"/>
                  </a:cubicBezTo>
                  <a:cubicBezTo>
                    <a:pt x="98158" y="32147"/>
                    <a:pt x="98158" y="32147"/>
                    <a:pt x="98158" y="32147"/>
                  </a:cubicBezTo>
                  <a:cubicBezTo>
                    <a:pt x="97777" y="32147"/>
                    <a:pt x="97777" y="32147"/>
                    <a:pt x="97777" y="32147"/>
                  </a:cubicBezTo>
                  <a:cubicBezTo>
                    <a:pt x="98666" y="31656"/>
                    <a:pt x="98666" y="31656"/>
                    <a:pt x="98666" y="31656"/>
                  </a:cubicBezTo>
                  <a:cubicBezTo>
                    <a:pt x="99047" y="31411"/>
                    <a:pt x="99047" y="31411"/>
                    <a:pt x="99047" y="31411"/>
                  </a:cubicBezTo>
                  <a:cubicBezTo>
                    <a:pt x="99174" y="31411"/>
                    <a:pt x="99174" y="31411"/>
                    <a:pt x="99174" y="31411"/>
                  </a:cubicBezTo>
                  <a:cubicBezTo>
                    <a:pt x="99428" y="30920"/>
                    <a:pt x="99428" y="30920"/>
                    <a:pt x="99428" y="30920"/>
                  </a:cubicBezTo>
                  <a:cubicBezTo>
                    <a:pt x="99555" y="30920"/>
                    <a:pt x="99555" y="30920"/>
                    <a:pt x="99555" y="30920"/>
                  </a:cubicBezTo>
                  <a:cubicBezTo>
                    <a:pt x="99047" y="30674"/>
                    <a:pt x="99047" y="30674"/>
                    <a:pt x="99047" y="30674"/>
                  </a:cubicBezTo>
                  <a:cubicBezTo>
                    <a:pt x="98539" y="30184"/>
                    <a:pt x="98539" y="30184"/>
                    <a:pt x="98539" y="30184"/>
                  </a:cubicBezTo>
                  <a:cubicBezTo>
                    <a:pt x="97523" y="30674"/>
                    <a:pt x="97523" y="30674"/>
                    <a:pt x="97523" y="30674"/>
                  </a:cubicBezTo>
                  <a:cubicBezTo>
                    <a:pt x="98285" y="30184"/>
                    <a:pt x="98285" y="30184"/>
                    <a:pt x="98285" y="30184"/>
                  </a:cubicBezTo>
                  <a:cubicBezTo>
                    <a:pt x="97904" y="29938"/>
                    <a:pt x="97904" y="29938"/>
                    <a:pt x="97904" y="29938"/>
                  </a:cubicBezTo>
                  <a:cubicBezTo>
                    <a:pt x="97523" y="30184"/>
                    <a:pt x="97523" y="30184"/>
                    <a:pt x="97523" y="30184"/>
                  </a:cubicBezTo>
                  <a:cubicBezTo>
                    <a:pt x="97015" y="30674"/>
                    <a:pt x="97015" y="30674"/>
                    <a:pt x="97015" y="30674"/>
                  </a:cubicBezTo>
                  <a:cubicBezTo>
                    <a:pt x="96253" y="31411"/>
                    <a:pt x="96253" y="31411"/>
                    <a:pt x="96253" y="31411"/>
                  </a:cubicBezTo>
                  <a:cubicBezTo>
                    <a:pt x="95619" y="32392"/>
                    <a:pt x="95619" y="32392"/>
                    <a:pt x="95619" y="32392"/>
                  </a:cubicBezTo>
                  <a:cubicBezTo>
                    <a:pt x="96507" y="30920"/>
                    <a:pt x="96507" y="30920"/>
                    <a:pt x="96507" y="30920"/>
                  </a:cubicBezTo>
                  <a:cubicBezTo>
                    <a:pt x="96126" y="30920"/>
                    <a:pt x="96126" y="30920"/>
                    <a:pt x="96126" y="30920"/>
                  </a:cubicBezTo>
                  <a:cubicBezTo>
                    <a:pt x="96000" y="30920"/>
                    <a:pt x="96000" y="30920"/>
                    <a:pt x="96000" y="30920"/>
                  </a:cubicBezTo>
                  <a:cubicBezTo>
                    <a:pt x="95619" y="31411"/>
                    <a:pt x="95619" y="31411"/>
                    <a:pt x="95619" y="31411"/>
                  </a:cubicBezTo>
                  <a:cubicBezTo>
                    <a:pt x="95365" y="31411"/>
                    <a:pt x="95365" y="31411"/>
                    <a:pt x="95365" y="31411"/>
                  </a:cubicBezTo>
                  <a:cubicBezTo>
                    <a:pt x="95746" y="30920"/>
                    <a:pt x="95746" y="30920"/>
                    <a:pt x="95746" y="30920"/>
                  </a:cubicBezTo>
                  <a:cubicBezTo>
                    <a:pt x="96126" y="30674"/>
                    <a:pt x="96126" y="30674"/>
                    <a:pt x="96126" y="30674"/>
                  </a:cubicBezTo>
                  <a:cubicBezTo>
                    <a:pt x="96634" y="30674"/>
                    <a:pt x="96634" y="30674"/>
                    <a:pt x="96634" y="30674"/>
                  </a:cubicBezTo>
                  <a:cubicBezTo>
                    <a:pt x="97269" y="30184"/>
                    <a:pt x="97269" y="30184"/>
                    <a:pt x="97269" y="30184"/>
                  </a:cubicBezTo>
                  <a:cubicBezTo>
                    <a:pt x="97523" y="29693"/>
                    <a:pt x="97523" y="29693"/>
                    <a:pt x="97523" y="29693"/>
                  </a:cubicBezTo>
                  <a:cubicBezTo>
                    <a:pt x="97269" y="29693"/>
                    <a:pt x="97269" y="29693"/>
                    <a:pt x="97269" y="29693"/>
                  </a:cubicBezTo>
                  <a:cubicBezTo>
                    <a:pt x="96634" y="29938"/>
                    <a:pt x="96634" y="29938"/>
                    <a:pt x="96634" y="29938"/>
                  </a:cubicBezTo>
                  <a:cubicBezTo>
                    <a:pt x="95746" y="30184"/>
                    <a:pt x="95746" y="30184"/>
                    <a:pt x="95746" y="30184"/>
                  </a:cubicBezTo>
                  <a:cubicBezTo>
                    <a:pt x="95365" y="30674"/>
                    <a:pt x="95365" y="30674"/>
                    <a:pt x="95365" y="30674"/>
                  </a:cubicBezTo>
                  <a:cubicBezTo>
                    <a:pt x="95238" y="30674"/>
                    <a:pt x="95238" y="30674"/>
                    <a:pt x="95238" y="30674"/>
                  </a:cubicBezTo>
                  <a:cubicBezTo>
                    <a:pt x="95619" y="30184"/>
                    <a:pt x="95619" y="30184"/>
                    <a:pt x="95619" y="30184"/>
                  </a:cubicBezTo>
                  <a:cubicBezTo>
                    <a:pt x="95365" y="30184"/>
                    <a:pt x="95365" y="30184"/>
                    <a:pt x="95365" y="30184"/>
                  </a:cubicBezTo>
                  <a:cubicBezTo>
                    <a:pt x="95238" y="30184"/>
                    <a:pt x="95238" y="30184"/>
                    <a:pt x="95238" y="30184"/>
                  </a:cubicBezTo>
                  <a:cubicBezTo>
                    <a:pt x="95746" y="29693"/>
                    <a:pt x="95746" y="29693"/>
                    <a:pt x="95746" y="29693"/>
                  </a:cubicBezTo>
                  <a:cubicBezTo>
                    <a:pt x="96126" y="29693"/>
                    <a:pt x="96126" y="29693"/>
                    <a:pt x="96126" y="29693"/>
                  </a:cubicBezTo>
                  <a:cubicBezTo>
                    <a:pt x="96507" y="29693"/>
                    <a:pt x="96507" y="29693"/>
                    <a:pt x="96507" y="29693"/>
                  </a:cubicBezTo>
                  <a:cubicBezTo>
                    <a:pt x="96888" y="29202"/>
                    <a:pt x="96888" y="29202"/>
                    <a:pt x="96888" y="29202"/>
                  </a:cubicBezTo>
                  <a:cubicBezTo>
                    <a:pt x="97015" y="29202"/>
                    <a:pt x="97015" y="29202"/>
                    <a:pt x="97015" y="29202"/>
                  </a:cubicBezTo>
                  <a:cubicBezTo>
                    <a:pt x="97269" y="28957"/>
                    <a:pt x="97269" y="28957"/>
                    <a:pt x="97269" y="28957"/>
                  </a:cubicBezTo>
                  <a:cubicBezTo>
                    <a:pt x="97269" y="28466"/>
                    <a:pt x="97269" y="28466"/>
                    <a:pt x="97269" y="28466"/>
                  </a:cubicBezTo>
                  <a:cubicBezTo>
                    <a:pt x="96888" y="28220"/>
                    <a:pt x="96888" y="28220"/>
                    <a:pt x="96888" y="28220"/>
                  </a:cubicBezTo>
                  <a:cubicBezTo>
                    <a:pt x="96126" y="28220"/>
                    <a:pt x="96126" y="28220"/>
                    <a:pt x="96126" y="28220"/>
                  </a:cubicBezTo>
                  <a:cubicBezTo>
                    <a:pt x="95746" y="28466"/>
                    <a:pt x="95746" y="28466"/>
                    <a:pt x="95746" y="28466"/>
                  </a:cubicBezTo>
                  <a:cubicBezTo>
                    <a:pt x="95365" y="28957"/>
                    <a:pt x="95365" y="28957"/>
                    <a:pt x="95365" y="28957"/>
                  </a:cubicBezTo>
                  <a:cubicBezTo>
                    <a:pt x="94984" y="29202"/>
                    <a:pt x="94984" y="29202"/>
                    <a:pt x="94984" y="29202"/>
                  </a:cubicBezTo>
                  <a:cubicBezTo>
                    <a:pt x="94476" y="29693"/>
                    <a:pt x="94476" y="29693"/>
                    <a:pt x="94476" y="29693"/>
                  </a:cubicBezTo>
                  <a:cubicBezTo>
                    <a:pt x="94857" y="29202"/>
                    <a:pt x="94857" y="29202"/>
                    <a:pt x="94857" y="29202"/>
                  </a:cubicBezTo>
                  <a:cubicBezTo>
                    <a:pt x="95238" y="28957"/>
                    <a:pt x="95238" y="28957"/>
                    <a:pt x="95238" y="28957"/>
                  </a:cubicBezTo>
                  <a:cubicBezTo>
                    <a:pt x="94857" y="28957"/>
                    <a:pt x="94857" y="28957"/>
                    <a:pt x="94857" y="28957"/>
                  </a:cubicBezTo>
                  <a:cubicBezTo>
                    <a:pt x="94730" y="28957"/>
                    <a:pt x="94730" y="28957"/>
                    <a:pt x="94730" y="28957"/>
                  </a:cubicBezTo>
                  <a:cubicBezTo>
                    <a:pt x="94730" y="28466"/>
                    <a:pt x="94730" y="28466"/>
                    <a:pt x="94730" y="28466"/>
                  </a:cubicBezTo>
                  <a:cubicBezTo>
                    <a:pt x="94984" y="28220"/>
                    <a:pt x="94984" y="28220"/>
                    <a:pt x="94984" y="28220"/>
                  </a:cubicBezTo>
                  <a:cubicBezTo>
                    <a:pt x="94730" y="28220"/>
                    <a:pt x="94730" y="28220"/>
                    <a:pt x="94730" y="28220"/>
                  </a:cubicBezTo>
                  <a:cubicBezTo>
                    <a:pt x="94476" y="28466"/>
                    <a:pt x="94476" y="28466"/>
                    <a:pt x="94476" y="28466"/>
                  </a:cubicBezTo>
                  <a:cubicBezTo>
                    <a:pt x="93968" y="29202"/>
                    <a:pt x="93968" y="29202"/>
                    <a:pt x="93968" y="29202"/>
                  </a:cubicBezTo>
                  <a:cubicBezTo>
                    <a:pt x="94349" y="28466"/>
                    <a:pt x="94349" y="28466"/>
                    <a:pt x="94349" y="28466"/>
                  </a:cubicBezTo>
                  <a:cubicBezTo>
                    <a:pt x="93968" y="28466"/>
                    <a:pt x="93968" y="28466"/>
                    <a:pt x="93968" y="28466"/>
                  </a:cubicBezTo>
                  <a:cubicBezTo>
                    <a:pt x="94349" y="28220"/>
                    <a:pt x="94349" y="28220"/>
                    <a:pt x="94349" y="28220"/>
                  </a:cubicBezTo>
                  <a:cubicBezTo>
                    <a:pt x="94349" y="27730"/>
                    <a:pt x="94349" y="27730"/>
                    <a:pt x="94349" y="27730"/>
                  </a:cubicBezTo>
                  <a:cubicBezTo>
                    <a:pt x="94095" y="27730"/>
                    <a:pt x="94095" y="27730"/>
                    <a:pt x="94095" y="27730"/>
                  </a:cubicBezTo>
                  <a:cubicBezTo>
                    <a:pt x="93714" y="28220"/>
                    <a:pt x="93714" y="28220"/>
                    <a:pt x="93714" y="28220"/>
                  </a:cubicBezTo>
                  <a:cubicBezTo>
                    <a:pt x="93587" y="28466"/>
                    <a:pt x="93587" y="28466"/>
                    <a:pt x="93587" y="28466"/>
                  </a:cubicBezTo>
                  <a:cubicBezTo>
                    <a:pt x="93333" y="28466"/>
                    <a:pt x="93333" y="28466"/>
                    <a:pt x="93333" y="28466"/>
                  </a:cubicBezTo>
                  <a:cubicBezTo>
                    <a:pt x="93206" y="28466"/>
                    <a:pt x="93206" y="28466"/>
                    <a:pt x="93206" y="28466"/>
                  </a:cubicBezTo>
                  <a:cubicBezTo>
                    <a:pt x="93968" y="27730"/>
                    <a:pt x="93968" y="27730"/>
                    <a:pt x="93968" y="27730"/>
                  </a:cubicBezTo>
                  <a:cubicBezTo>
                    <a:pt x="93333" y="28220"/>
                    <a:pt x="93333" y="28220"/>
                    <a:pt x="93333" y="28220"/>
                  </a:cubicBezTo>
                  <a:cubicBezTo>
                    <a:pt x="93079" y="28220"/>
                    <a:pt x="93079" y="28220"/>
                    <a:pt x="93079" y="28220"/>
                  </a:cubicBezTo>
                  <a:cubicBezTo>
                    <a:pt x="93587" y="27730"/>
                    <a:pt x="93587" y="27730"/>
                    <a:pt x="93587" y="27730"/>
                  </a:cubicBezTo>
                  <a:cubicBezTo>
                    <a:pt x="93206" y="27730"/>
                    <a:pt x="93206" y="27730"/>
                    <a:pt x="93206" y="27730"/>
                  </a:cubicBezTo>
                  <a:cubicBezTo>
                    <a:pt x="94095" y="27484"/>
                    <a:pt x="94095" y="27484"/>
                    <a:pt x="94095" y="27484"/>
                  </a:cubicBezTo>
                  <a:cubicBezTo>
                    <a:pt x="94857" y="27239"/>
                    <a:pt x="94857" y="27239"/>
                    <a:pt x="94857" y="27239"/>
                  </a:cubicBezTo>
                  <a:cubicBezTo>
                    <a:pt x="94730" y="26748"/>
                    <a:pt x="94730" y="26748"/>
                    <a:pt x="94730" y="26748"/>
                  </a:cubicBezTo>
                  <a:cubicBezTo>
                    <a:pt x="94476" y="26503"/>
                    <a:pt x="94476" y="26503"/>
                    <a:pt x="94476" y="26503"/>
                  </a:cubicBezTo>
                  <a:cubicBezTo>
                    <a:pt x="93714" y="26748"/>
                    <a:pt x="93714" y="26748"/>
                    <a:pt x="93714" y="26748"/>
                  </a:cubicBezTo>
                  <a:cubicBezTo>
                    <a:pt x="94095" y="26503"/>
                    <a:pt x="94095" y="26503"/>
                    <a:pt x="94095" y="26503"/>
                  </a:cubicBezTo>
                  <a:cubicBezTo>
                    <a:pt x="94349" y="25766"/>
                    <a:pt x="94349" y="25766"/>
                    <a:pt x="94349" y="25766"/>
                  </a:cubicBezTo>
                  <a:cubicBezTo>
                    <a:pt x="94095" y="25276"/>
                    <a:pt x="94095" y="25276"/>
                    <a:pt x="94095" y="25276"/>
                  </a:cubicBezTo>
                  <a:cubicBezTo>
                    <a:pt x="93714" y="25276"/>
                    <a:pt x="93714" y="25276"/>
                    <a:pt x="93714" y="25276"/>
                  </a:cubicBezTo>
                  <a:cubicBezTo>
                    <a:pt x="93333" y="25766"/>
                    <a:pt x="93333" y="25766"/>
                    <a:pt x="93333" y="25766"/>
                  </a:cubicBezTo>
                  <a:cubicBezTo>
                    <a:pt x="93206" y="25276"/>
                    <a:pt x="93206" y="25276"/>
                    <a:pt x="93206" y="25276"/>
                  </a:cubicBezTo>
                  <a:cubicBezTo>
                    <a:pt x="93079" y="25030"/>
                    <a:pt x="93079" y="25030"/>
                    <a:pt x="93079" y="25030"/>
                  </a:cubicBezTo>
                  <a:cubicBezTo>
                    <a:pt x="92317" y="25030"/>
                    <a:pt x="92317" y="25030"/>
                    <a:pt x="92317" y="25030"/>
                  </a:cubicBezTo>
                  <a:cubicBezTo>
                    <a:pt x="91174" y="25276"/>
                    <a:pt x="91174" y="25276"/>
                    <a:pt x="91174" y="25276"/>
                  </a:cubicBezTo>
                  <a:cubicBezTo>
                    <a:pt x="90793" y="25276"/>
                    <a:pt x="90793" y="25276"/>
                    <a:pt x="90793" y="25276"/>
                  </a:cubicBezTo>
                  <a:cubicBezTo>
                    <a:pt x="90666" y="25766"/>
                    <a:pt x="90666" y="25766"/>
                    <a:pt x="90666" y="25766"/>
                  </a:cubicBezTo>
                  <a:cubicBezTo>
                    <a:pt x="90793" y="26012"/>
                    <a:pt x="90793" y="26012"/>
                    <a:pt x="90793" y="26012"/>
                  </a:cubicBezTo>
                  <a:cubicBezTo>
                    <a:pt x="90666" y="26012"/>
                    <a:pt x="90666" y="26012"/>
                    <a:pt x="90666" y="26012"/>
                  </a:cubicBezTo>
                  <a:cubicBezTo>
                    <a:pt x="90539" y="26503"/>
                    <a:pt x="90539" y="26503"/>
                    <a:pt x="90539" y="26503"/>
                  </a:cubicBezTo>
                  <a:cubicBezTo>
                    <a:pt x="90539" y="26012"/>
                    <a:pt x="90539" y="26012"/>
                    <a:pt x="90539" y="26012"/>
                  </a:cubicBezTo>
                  <a:cubicBezTo>
                    <a:pt x="90158" y="26503"/>
                    <a:pt x="90158" y="26503"/>
                    <a:pt x="90158" y="26503"/>
                  </a:cubicBezTo>
                  <a:cubicBezTo>
                    <a:pt x="90285" y="26748"/>
                    <a:pt x="90285" y="26748"/>
                    <a:pt x="90285" y="26748"/>
                  </a:cubicBezTo>
                  <a:cubicBezTo>
                    <a:pt x="90158" y="26748"/>
                    <a:pt x="90158" y="26748"/>
                    <a:pt x="90158" y="26748"/>
                  </a:cubicBezTo>
                  <a:cubicBezTo>
                    <a:pt x="89777" y="26748"/>
                    <a:pt x="89777" y="26748"/>
                    <a:pt x="89777" y="26748"/>
                  </a:cubicBezTo>
                  <a:cubicBezTo>
                    <a:pt x="89904" y="27239"/>
                    <a:pt x="89904" y="27239"/>
                    <a:pt x="89904" y="27239"/>
                  </a:cubicBezTo>
                  <a:cubicBezTo>
                    <a:pt x="89396" y="27239"/>
                    <a:pt x="89396" y="27239"/>
                    <a:pt x="89396" y="27239"/>
                  </a:cubicBezTo>
                  <a:cubicBezTo>
                    <a:pt x="90158" y="26012"/>
                    <a:pt x="90158" y="26012"/>
                    <a:pt x="90158" y="26012"/>
                  </a:cubicBezTo>
                  <a:cubicBezTo>
                    <a:pt x="89777" y="26012"/>
                    <a:pt x="89777" y="26012"/>
                    <a:pt x="89777" y="26012"/>
                  </a:cubicBezTo>
                  <a:cubicBezTo>
                    <a:pt x="89523" y="26012"/>
                    <a:pt x="89523" y="26012"/>
                    <a:pt x="89523" y="26012"/>
                  </a:cubicBezTo>
                  <a:cubicBezTo>
                    <a:pt x="89269" y="26503"/>
                    <a:pt x="89269" y="26503"/>
                    <a:pt x="89269" y="26503"/>
                  </a:cubicBezTo>
                  <a:cubicBezTo>
                    <a:pt x="89396" y="26012"/>
                    <a:pt x="89396" y="26012"/>
                    <a:pt x="89396" y="26012"/>
                  </a:cubicBezTo>
                  <a:cubicBezTo>
                    <a:pt x="89396" y="25766"/>
                    <a:pt x="89396" y="25766"/>
                    <a:pt x="89396" y="25766"/>
                  </a:cubicBezTo>
                  <a:cubicBezTo>
                    <a:pt x="89015" y="26012"/>
                    <a:pt x="89015" y="26012"/>
                    <a:pt x="89015" y="26012"/>
                  </a:cubicBezTo>
                  <a:cubicBezTo>
                    <a:pt x="88888" y="26503"/>
                    <a:pt x="88888" y="26503"/>
                    <a:pt x="88888" y="26503"/>
                  </a:cubicBezTo>
                  <a:cubicBezTo>
                    <a:pt x="88634" y="26503"/>
                    <a:pt x="88634" y="26503"/>
                    <a:pt x="88634" y="26503"/>
                  </a:cubicBezTo>
                  <a:cubicBezTo>
                    <a:pt x="88507" y="26503"/>
                    <a:pt x="88507" y="26503"/>
                    <a:pt x="88507" y="26503"/>
                  </a:cubicBezTo>
                  <a:cubicBezTo>
                    <a:pt x="87873" y="27239"/>
                    <a:pt x="87873" y="27239"/>
                    <a:pt x="87873" y="27239"/>
                  </a:cubicBezTo>
                  <a:cubicBezTo>
                    <a:pt x="87619" y="27239"/>
                    <a:pt x="87619" y="27239"/>
                    <a:pt x="87619" y="27239"/>
                  </a:cubicBezTo>
                  <a:cubicBezTo>
                    <a:pt x="87619" y="26748"/>
                    <a:pt x="87619" y="26748"/>
                    <a:pt x="87619" y="26748"/>
                  </a:cubicBezTo>
                  <a:cubicBezTo>
                    <a:pt x="87746" y="26748"/>
                    <a:pt x="87746" y="26748"/>
                    <a:pt x="87746" y="26748"/>
                  </a:cubicBezTo>
                  <a:cubicBezTo>
                    <a:pt x="88126" y="26748"/>
                    <a:pt x="88126" y="26748"/>
                    <a:pt x="88126" y="26748"/>
                  </a:cubicBezTo>
                  <a:cubicBezTo>
                    <a:pt x="87873" y="26503"/>
                    <a:pt x="87873" y="26503"/>
                    <a:pt x="87873" y="26503"/>
                  </a:cubicBezTo>
                  <a:cubicBezTo>
                    <a:pt x="88126" y="26012"/>
                    <a:pt x="88126" y="26012"/>
                    <a:pt x="88126" y="26012"/>
                  </a:cubicBezTo>
                  <a:cubicBezTo>
                    <a:pt x="88634" y="25766"/>
                    <a:pt x="88634" y="25766"/>
                    <a:pt x="88634" y="25766"/>
                  </a:cubicBezTo>
                  <a:cubicBezTo>
                    <a:pt x="88253" y="25766"/>
                    <a:pt x="88253" y="25766"/>
                    <a:pt x="88253" y="25766"/>
                  </a:cubicBezTo>
                  <a:cubicBezTo>
                    <a:pt x="89269" y="25030"/>
                    <a:pt x="89269" y="25030"/>
                    <a:pt x="89269" y="25030"/>
                  </a:cubicBezTo>
                  <a:cubicBezTo>
                    <a:pt x="89015" y="24785"/>
                    <a:pt x="89015" y="24785"/>
                    <a:pt x="89015" y="24785"/>
                  </a:cubicBezTo>
                  <a:cubicBezTo>
                    <a:pt x="89269" y="24294"/>
                    <a:pt x="89269" y="24294"/>
                    <a:pt x="89269" y="24294"/>
                  </a:cubicBezTo>
                  <a:cubicBezTo>
                    <a:pt x="89396" y="24049"/>
                    <a:pt x="89396" y="24049"/>
                    <a:pt x="89396" y="24049"/>
                  </a:cubicBezTo>
                  <a:cubicBezTo>
                    <a:pt x="89269" y="23558"/>
                    <a:pt x="89269" y="23558"/>
                    <a:pt x="89269" y="23558"/>
                  </a:cubicBezTo>
                  <a:cubicBezTo>
                    <a:pt x="88888" y="23558"/>
                    <a:pt x="88888" y="23558"/>
                    <a:pt x="88888" y="23558"/>
                  </a:cubicBezTo>
                  <a:cubicBezTo>
                    <a:pt x="89269" y="22822"/>
                    <a:pt x="89269" y="22822"/>
                    <a:pt x="89269" y="22822"/>
                  </a:cubicBezTo>
                  <a:cubicBezTo>
                    <a:pt x="89015" y="22576"/>
                    <a:pt x="89015" y="22576"/>
                    <a:pt x="89015" y="22576"/>
                  </a:cubicBezTo>
                  <a:cubicBezTo>
                    <a:pt x="88888" y="22085"/>
                    <a:pt x="88888" y="22085"/>
                    <a:pt x="88888" y="22085"/>
                  </a:cubicBezTo>
                  <a:cubicBezTo>
                    <a:pt x="88507" y="22085"/>
                    <a:pt x="88507" y="22085"/>
                    <a:pt x="88507" y="22085"/>
                  </a:cubicBezTo>
                  <a:cubicBezTo>
                    <a:pt x="87365" y="22576"/>
                    <a:pt x="87365" y="22576"/>
                    <a:pt x="87365" y="22576"/>
                  </a:cubicBezTo>
                  <a:cubicBezTo>
                    <a:pt x="86349" y="22822"/>
                    <a:pt x="86349" y="22822"/>
                    <a:pt x="86349" y="22822"/>
                  </a:cubicBezTo>
                  <a:cubicBezTo>
                    <a:pt x="85968" y="22822"/>
                    <a:pt x="85968" y="22822"/>
                    <a:pt x="85968" y="22822"/>
                  </a:cubicBezTo>
                  <a:cubicBezTo>
                    <a:pt x="85587" y="23312"/>
                    <a:pt x="85587" y="23312"/>
                    <a:pt x="85587" y="23312"/>
                  </a:cubicBezTo>
                  <a:cubicBezTo>
                    <a:pt x="85333" y="23312"/>
                    <a:pt x="85333" y="23312"/>
                    <a:pt x="85333" y="23312"/>
                  </a:cubicBezTo>
                  <a:cubicBezTo>
                    <a:pt x="85206" y="23312"/>
                    <a:pt x="85206" y="23312"/>
                    <a:pt x="85206" y="23312"/>
                  </a:cubicBezTo>
                  <a:cubicBezTo>
                    <a:pt x="85079" y="23312"/>
                    <a:pt x="85079" y="23312"/>
                    <a:pt x="85079" y="23312"/>
                  </a:cubicBezTo>
                  <a:cubicBezTo>
                    <a:pt x="84698" y="23558"/>
                    <a:pt x="84698" y="23558"/>
                    <a:pt x="84698" y="23558"/>
                  </a:cubicBezTo>
                  <a:cubicBezTo>
                    <a:pt x="85079" y="24049"/>
                    <a:pt x="85079" y="24049"/>
                    <a:pt x="85079" y="24049"/>
                  </a:cubicBezTo>
                  <a:cubicBezTo>
                    <a:pt x="85206" y="24049"/>
                    <a:pt x="85206" y="24049"/>
                    <a:pt x="85206" y="24049"/>
                  </a:cubicBezTo>
                  <a:cubicBezTo>
                    <a:pt x="85968" y="24294"/>
                    <a:pt x="85968" y="24294"/>
                    <a:pt x="85968" y="24294"/>
                  </a:cubicBezTo>
                  <a:cubicBezTo>
                    <a:pt x="85333" y="24294"/>
                    <a:pt x="85333" y="24294"/>
                    <a:pt x="85333" y="24294"/>
                  </a:cubicBezTo>
                  <a:cubicBezTo>
                    <a:pt x="84825" y="24049"/>
                    <a:pt x="84825" y="24049"/>
                    <a:pt x="84825" y="24049"/>
                  </a:cubicBezTo>
                  <a:cubicBezTo>
                    <a:pt x="84444" y="24049"/>
                    <a:pt x="84444" y="24049"/>
                    <a:pt x="84444" y="24049"/>
                  </a:cubicBezTo>
                  <a:cubicBezTo>
                    <a:pt x="84063" y="24049"/>
                    <a:pt x="84063" y="24049"/>
                    <a:pt x="84063" y="24049"/>
                  </a:cubicBezTo>
                  <a:cubicBezTo>
                    <a:pt x="84698" y="24785"/>
                    <a:pt x="84698" y="24785"/>
                    <a:pt x="84698" y="24785"/>
                  </a:cubicBezTo>
                  <a:cubicBezTo>
                    <a:pt x="84063" y="24294"/>
                    <a:pt x="84063" y="24294"/>
                    <a:pt x="84063" y="24294"/>
                  </a:cubicBezTo>
                  <a:cubicBezTo>
                    <a:pt x="83555" y="24785"/>
                    <a:pt x="83555" y="24785"/>
                    <a:pt x="83555" y="24785"/>
                  </a:cubicBezTo>
                  <a:cubicBezTo>
                    <a:pt x="83428" y="25030"/>
                    <a:pt x="83428" y="25030"/>
                    <a:pt x="83428" y="25030"/>
                  </a:cubicBezTo>
                  <a:cubicBezTo>
                    <a:pt x="83428" y="25276"/>
                    <a:pt x="83428" y="25276"/>
                    <a:pt x="83428" y="25276"/>
                  </a:cubicBezTo>
                  <a:cubicBezTo>
                    <a:pt x="83428" y="25766"/>
                    <a:pt x="83428" y="25766"/>
                    <a:pt x="83428" y="25766"/>
                  </a:cubicBezTo>
                  <a:cubicBezTo>
                    <a:pt x="83809" y="26012"/>
                    <a:pt x="83809" y="26012"/>
                    <a:pt x="83809" y="26012"/>
                  </a:cubicBezTo>
                  <a:cubicBezTo>
                    <a:pt x="83936" y="26012"/>
                    <a:pt x="83936" y="26012"/>
                    <a:pt x="83936" y="26012"/>
                  </a:cubicBezTo>
                  <a:cubicBezTo>
                    <a:pt x="83936" y="26503"/>
                    <a:pt x="83936" y="26503"/>
                    <a:pt x="83936" y="26503"/>
                  </a:cubicBezTo>
                  <a:cubicBezTo>
                    <a:pt x="84063" y="26748"/>
                    <a:pt x="84063" y="26748"/>
                    <a:pt x="84063" y="26748"/>
                  </a:cubicBezTo>
                  <a:cubicBezTo>
                    <a:pt x="84063" y="27239"/>
                    <a:pt x="84063" y="27239"/>
                    <a:pt x="84063" y="27239"/>
                  </a:cubicBezTo>
                  <a:cubicBezTo>
                    <a:pt x="83936" y="26748"/>
                    <a:pt x="83936" y="26748"/>
                    <a:pt x="83936" y="26748"/>
                  </a:cubicBezTo>
                  <a:cubicBezTo>
                    <a:pt x="83809" y="26503"/>
                    <a:pt x="83809" y="26503"/>
                    <a:pt x="83809" y="26503"/>
                  </a:cubicBezTo>
                  <a:cubicBezTo>
                    <a:pt x="83428" y="26503"/>
                    <a:pt x="83428" y="26503"/>
                    <a:pt x="83428" y="26503"/>
                  </a:cubicBezTo>
                  <a:cubicBezTo>
                    <a:pt x="83047" y="26503"/>
                    <a:pt x="83047" y="26503"/>
                    <a:pt x="83047" y="26503"/>
                  </a:cubicBezTo>
                  <a:cubicBezTo>
                    <a:pt x="82793" y="26503"/>
                    <a:pt x="82793" y="26503"/>
                    <a:pt x="82793" y="26503"/>
                  </a:cubicBezTo>
                  <a:cubicBezTo>
                    <a:pt x="82412" y="26748"/>
                    <a:pt x="82412" y="26748"/>
                    <a:pt x="82412" y="26748"/>
                  </a:cubicBezTo>
                  <a:cubicBezTo>
                    <a:pt x="82158" y="26748"/>
                    <a:pt x="82158" y="26748"/>
                    <a:pt x="82158" y="26748"/>
                  </a:cubicBezTo>
                  <a:cubicBezTo>
                    <a:pt x="82285" y="27239"/>
                    <a:pt x="82285" y="27239"/>
                    <a:pt x="82285" y="27239"/>
                  </a:cubicBezTo>
                  <a:cubicBezTo>
                    <a:pt x="82412" y="27484"/>
                    <a:pt x="82412" y="27484"/>
                    <a:pt x="82412" y="27484"/>
                  </a:cubicBezTo>
                  <a:cubicBezTo>
                    <a:pt x="82285" y="27484"/>
                    <a:pt x="82285" y="27484"/>
                    <a:pt x="82285" y="27484"/>
                  </a:cubicBezTo>
                  <a:cubicBezTo>
                    <a:pt x="82666" y="27730"/>
                    <a:pt x="82666" y="27730"/>
                    <a:pt x="82666" y="27730"/>
                  </a:cubicBezTo>
                  <a:cubicBezTo>
                    <a:pt x="83047" y="27730"/>
                    <a:pt x="83047" y="27730"/>
                    <a:pt x="83047" y="27730"/>
                  </a:cubicBezTo>
                  <a:cubicBezTo>
                    <a:pt x="83047" y="28220"/>
                    <a:pt x="83047" y="28220"/>
                    <a:pt x="83047" y="28220"/>
                  </a:cubicBezTo>
                  <a:cubicBezTo>
                    <a:pt x="82793" y="28466"/>
                    <a:pt x="82793" y="28466"/>
                    <a:pt x="82793" y="28466"/>
                  </a:cubicBezTo>
                  <a:cubicBezTo>
                    <a:pt x="82412" y="28957"/>
                    <a:pt x="82412" y="28957"/>
                    <a:pt x="82412" y="28957"/>
                  </a:cubicBezTo>
                  <a:cubicBezTo>
                    <a:pt x="82285" y="28466"/>
                    <a:pt x="82285" y="28466"/>
                    <a:pt x="82285" y="28466"/>
                  </a:cubicBezTo>
                  <a:cubicBezTo>
                    <a:pt x="81904" y="27730"/>
                    <a:pt x="81904" y="27730"/>
                    <a:pt x="81904" y="27730"/>
                  </a:cubicBezTo>
                  <a:cubicBezTo>
                    <a:pt x="81777" y="27484"/>
                    <a:pt x="81777" y="27484"/>
                    <a:pt x="81777" y="27484"/>
                  </a:cubicBezTo>
                  <a:cubicBezTo>
                    <a:pt x="81777" y="27239"/>
                    <a:pt x="81777" y="27239"/>
                    <a:pt x="81777" y="27239"/>
                  </a:cubicBezTo>
                  <a:cubicBezTo>
                    <a:pt x="81904" y="26503"/>
                    <a:pt x="81904" y="26503"/>
                    <a:pt x="81904" y="26503"/>
                  </a:cubicBezTo>
                  <a:cubicBezTo>
                    <a:pt x="82412" y="25766"/>
                    <a:pt x="82412" y="25766"/>
                    <a:pt x="82412" y="25766"/>
                  </a:cubicBezTo>
                  <a:cubicBezTo>
                    <a:pt x="82285" y="25276"/>
                    <a:pt x="82285" y="25276"/>
                    <a:pt x="82285" y="25276"/>
                  </a:cubicBezTo>
                  <a:cubicBezTo>
                    <a:pt x="82285" y="25030"/>
                    <a:pt x="82285" y="25030"/>
                    <a:pt x="82285" y="25030"/>
                  </a:cubicBezTo>
                  <a:cubicBezTo>
                    <a:pt x="82666" y="24785"/>
                    <a:pt x="82666" y="24785"/>
                    <a:pt x="82666" y="24785"/>
                  </a:cubicBezTo>
                  <a:cubicBezTo>
                    <a:pt x="83174" y="24294"/>
                    <a:pt x="83174" y="24294"/>
                    <a:pt x="83174" y="24294"/>
                  </a:cubicBezTo>
                  <a:cubicBezTo>
                    <a:pt x="84317" y="23312"/>
                    <a:pt x="84317" y="23312"/>
                    <a:pt x="84317" y="23312"/>
                  </a:cubicBezTo>
                  <a:cubicBezTo>
                    <a:pt x="85333" y="22576"/>
                    <a:pt x="85333" y="22576"/>
                    <a:pt x="85333" y="22576"/>
                  </a:cubicBezTo>
                  <a:cubicBezTo>
                    <a:pt x="85587" y="22085"/>
                    <a:pt x="85587" y="22085"/>
                    <a:pt x="85587" y="22085"/>
                  </a:cubicBezTo>
                  <a:cubicBezTo>
                    <a:pt x="85206" y="22085"/>
                    <a:pt x="85206" y="22085"/>
                    <a:pt x="85206" y="22085"/>
                  </a:cubicBezTo>
                  <a:cubicBezTo>
                    <a:pt x="83936" y="22085"/>
                    <a:pt x="83936" y="22085"/>
                    <a:pt x="83936" y="22085"/>
                  </a:cubicBezTo>
                  <a:cubicBezTo>
                    <a:pt x="82793" y="22085"/>
                    <a:pt x="82793" y="22085"/>
                    <a:pt x="82793" y="22085"/>
                  </a:cubicBezTo>
                  <a:cubicBezTo>
                    <a:pt x="81523" y="22822"/>
                    <a:pt x="81523" y="22822"/>
                    <a:pt x="81523" y="22822"/>
                  </a:cubicBezTo>
                  <a:cubicBezTo>
                    <a:pt x="80507" y="23558"/>
                    <a:pt x="80507" y="23558"/>
                    <a:pt x="80507" y="23558"/>
                  </a:cubicBezTo>
                  <a:cubicBezTo>
                    <a:pt x="80126" y="24049"/>
                    <a:pt x="80126" y="24049"/>
                    <a:pt x="80126" y="24049"/>
                  </a:cubicBezTo>
                  <a:cubicBezTo>
                    <a:pt x="79746" y="24785"/>
                    <a:pt x="79746" y="24785"/>
                    <a:pt x="79746" y="24785"/>
                  </a:cubicBezTo>
                  <a:cubicBezTo>
                    <a:pt x="79619" y="25030"/>
                    <a:pt x="79619" y="25030"/>
                    <a:pt x="79619" y="25030"/>
                  </a:cubicBezTo>
                  <a:cubicBezTo>
                    <a:pt x="79365" y="25030"/>
                    <a:pt x="79365" y="25030"/>
                    <a:pt x="79365" y="25030"/>
                  </a:cubicBezTo>
                  <a:cubicBezTo>
                    <a:pt x="78603" y="25766"/>
                    <a:pt x="78603" y="25766"/>
                    <a:pt x="78603" y="25766"/>
                  </a:cubicBezTo>
                  <a:cubicBezTo>
                    <a:pt x="78349" y="26012"/>
                    <a:pt x="78349" y="26012"/>
                    <a:pt x="78349" y="26012"/>
                  </a:cubicBezTo>
                  <a:cubicBezTo>
                    <a:pt x="78349" y="26503"/>
                    <a:pt x="78349" y="26503"/>
                    <a:pt x="78349" y="26503"/>
                  </a:cubicBezTo>
                  <a:cubicBezTo>
                    <a:pt x="78476" y="26503"/>
                    <a:pt x="78476" y="26503"/>
                    <a:pt x="78476" y="26503"/>
                  </a:cubicBezTo>
                  <a:cubicBezTo>
                    <a:pt x="77968" y="26748"/>
                    <a:pt x="77968" y="26748"/>
                    <a:pt x="77968" y="26748"/>
                  </a:cubicBezTo>
                  <a:cubicBezTo>
                    <a:pt x="77714" y="27484"/>
                    <a:pt x="77714" y="27484"/>
                    <a:pt x="77714" y="27484"/>
                  </a:cubicBezTo>
                  <a:cubicBezTo>
                    <a:pt x="76952" y="28466"/>
                    <a:pt x="76952" y="28466"/>
                    <a:pt x="76952" y="28466"/>
                  </a:cubicBezTo>
                  <a:cubicBezTo>
                    <a:pt x="77206" y="28466"/>
                    <a:pt x="77206" y="28466"/>
                    <a:pt x="77206" y="28466"/>
                  </a:cubicBezTo>
                  <a:cubicBezTo>
                    <a:pt x="77333" y="28957"/>
                    <a:pt x="77333" y="28957"/>
                    <a:pt x="77333" y="28957"/>
                  </a:cubicBezTo>
                  <a:cubicBezTo>
                    <a:pt x="78095" y="28957"/>
                    <a:pt x="78095" y="28957"/>
                    <a:pt x="78095" y="28957"/>
                  </a:cubicBezTo>
                  <a:cubicBezTo>
                    <a:pt x="79238" y="28957"/>
                    <a:pt x="79238" y="28957"/>
                    <a:pt x="79238" y="28957"/>
                  </a:cubicBezTo>
                  <a:cubicBezTo>
                    <a:pt x="79238" y="29202"/>
                    <a:pt x="79238" y="29202"/>
                    <a:pt x="79238" y="29202"/>
                  </a:cubicBezTo>
                  <a:cubicBezTo>
                    <a:pt x="79365" y="29693"/>
                    <a:pt x="79365" y="29693"/>
                    <a:pt x="79365" y="29693"/>
                  </a:cubicBezTo>
                  <a:cubicBezTo>
                    <a:pt x="79746" y="29693"/>
                    <a:pt x="79746" y="29693"/>
                    <a:pt x="79746" y="29693"/>
                  </a:cubicBezTo>
                  <a:cubicBezTo>
                    <a:pt x="78984" y="29938"/>
                    <a:pt x="78984" y="29938"/>
                    <a:pt x="78984" y="29938"/>
                  </a:cubicBezTo>
                  <a:cubicBezTo>
                    <a:pt x="78349" y="29938"/>
                    <a:pt x="78349" y="29938"/>
                    <a:pt x="78349" y="29938"/>
                  </a:cubicBezTo>
                  <a:cubicBezTo>
                    <a:pt x="77714" y="29693"/>
                    <a:pt x="77714" y="29693"/>
                    <a:pt x="77714" y="29693"/>
                  </a:cubicBezTo>
                  <a:cubicBezTo>
                    <a:pt x="77206" y="29693"/>
                    <a:pt x="77206" y="29693"/>
                    <a:pt x="77206" y="29693"/>
                  </a:cubicBezTo>
                  <a:cubicBezTo>
                    <a:pt x="76952" y="30184"/>
                    <a:pt x="76952" y="30184"/>
                    <a:pt x="76952" y="30184"/>
                  </a:cubicBezTo>
                  <a:cubicBezTo>
                    <a:pt x="76952" y="30674"/>
                    <a:pt x="76952" y="30674"/>
                    <a:pt x="76952" y="30674"/>
                  </a:cubicBezTo>
                  <a:cubicBezTo>
                    <a:pt x="76952" y="30920"/>
                    <a:pt x="76952" y="30920"/>
                    <a:pt x="76952" y="30920"/>
                  </a:cubicBezTo>
                  <a:cubicBezTo>
                    <a:pt x="77206" y="30920"/>
                    <a:pt x="77206" y="30920"/>
                    <a:pt x="77206" y="30920"/>
                  </a:cubicBezTo>
                  <a:cubicBezTo>
                    <a:pt x="77333" y="31411"/>
                    <a:pt x="77333" y="31411"/>
                    <a:pt x="77333" y="31411"/>
                  </a:cubicBezTo>
                  <a:cubicBezTo>
                    <a:pt x="77714" y="31656"/>
                    <a:pt x="77714" y="31656"/>
                    <a:pt x="77714" y="31656"/>
                  </a:cubicBezTo>
                  <a:cubicBezTo>
                    <a:pt x="77968" y="31656"/>
                    <a:pt x="77968" y="31656"/>
                    <a:pt x="77968" y="31656"/>
                  </a:cubicBezTo>
                  <a:cubicBezTo>
                    <a:pt x="78476" y="31656"/>
                    <a:pt x="78476" y="31656"/>
                    <a:pt x="78476" y="31656"/>
                  </a:cubicBezTo>
                  <a:cubicBezTo>
                    <a:pt x="78857" y="31656"/>
                    <a:pt x="78857" y="31656"/>
                    <a:pt x="78857" y="31656"/>
                  </a:cubicBezTo>
                  <a:cubicBezTo>
                    <a:pt x="78603" y="31411"/>
                    <a:pt x="78603" y="31411"/>
                    <a:pt x="78603" y="31411"/>
                  </a:cubicBezTo>
                  <a:cubicBezTo>
                    <a:pt x="78984" y="31411"/>
                    <a:pt x="78984" y="31411"/>
                    <a:pt x="78984" y="31411"/>
                  </a:cubicBezTo>
                  <a:cubicBezTo>
                    <a:pt x="79238" y="31411"/>
                    <a:pt x="79238" y="31411"/>
                    <a:pt x="79238" y="31411"/>
                  </a:cubicBezTo>
                  <a:cubicBezTo>
                    <a:pt x="79365" y="31411"/>
                    <a:pt x="79365" y="31411"/>
                    <a:pt x="79365" y="31411"/>
                  </a:cubicBezTo>
                  <a:cubicBezTo>
                    <a:pt x="79746" y="30920"/>
                    <a:pt x="79746" y="30920"/>
                    <a:pt x="79746" y="30920"/>
                  </a:cubicBezTo>
                  <a:cubicBezTo>
                    <a:pt x="79619" y="31411"/>
                    <a:pt x="79619" y="31411"/>
                    <a:pt x="79619" y="31411"/>
                  </a:cubicBezTo>
                  <a:cubicBezTo>
                    <a:pt x="79365" y="31656"/>
                    <a:pt x="79365" y="31656"/>
                    <a:pt x="79365" y="31656"/>
                  </a:cubicBezTo>
                  <a:cubicBezTo>
                    <a:pt x="79365" y="32147"/>
                    <a:pt x="79365" y="32147"/>
                    <a:pt x="79365" y="32147"/>
                  </a:cubicBezTo>
                  <a:cubicBezTo>
                    <a:pt x="79619" y="32392"/>
                    <a:pt x="79619" y="32392"/>
                    <a:pt x="79619" y="32392"/>
                  </a:cubicBezTo>
                  <a:cubicBezTo>
                    <a:pt x="79746" y="32392"/>
                    <a:pt x="79746" y="32392"/>
                    <a:pt x="79746" y="32392"/>
                  </a:cubicBezTo>
                  <a:cubicBezTo>
                    <a:pt x="79873" y="32392"/>
                    <a:pt x="79873" y="32392"/>
                    <a:pt x="79873" y="32392"/>
                  </a:cubicBezTo>
                  <a:cubicBezTo>
                    <a:pt x="80253" y="32147"/>
                    <a:pt x="80253" y="32147"/>
                    <a:pt x="80253" y="32147"/>
                  </a:cubicBezTo>
                  <a:cubicBezTo>
                    <a:pt x="80507" y="32392"/>
                    <a:pt x="80507" y="32392"/>
                    <a:pt x="80507" y="32392"/>
                  </a:cubicBezTo>
                  <a:cubicBezTo>
                    <a:pt x="80888" y="32392"/>
                    <a:pt x="80888" y="32392"/>
                    <a:pt x="80888" y="32392"/>
                  </a:cubicBezTo>
                  <a:cubicBezTo>
                    <a:pt x="81015" y="32392"/>
                    <a:pt x="81015" y="32392"/>
                    <a:pt x="81015" y="32392"/>
                  </a:cubicBezTo>
                  <a:cubicBezTo>
                    <a:pt x="81396" y="32638"/>
                    <a:pt x="81396" y="32638"/>
                    <a:pt x="81396" y="32638"/>
                  </a:cubicBezTo>
                  <a:cubicBezTo>
                    <a:pt x="81904" y="32638"/>
                    <a:pt x="81904" y="32638"/>
                    <a:pt x="81904" y="32638"/>
                  </a:cubicBezTo>
                  <a:cubicBezTo>
                    <a:pt x="82412" y="32392"/>
                    <a:pt x="82412" y="32392"/>
                    <a:pt x="82412" y="32392"/>
                  </a:cubicBezTo>
                  <a:cubicBezTo>
                    <a:pt x="83047" y="32638"/>
                    <a:pt x="83047" y="32638"/>
                    <a:pt x="83047" y="32638"/>
                  </a:cubicBezTo>
                  <a:cubicBezTo>
                    <a:pt x="83174" y="32638"/>
                    <a:pt x="83174" y="32638"/>
                    <a:pt x="83174" y="32638"/>
                  </a:cubicBezTo>
                  <a:cubicBezTo>
                    <a:pt x="83555" y="33128"/>
                    <a:pt x="83555" y="33128"/>
                    <a:pt x="83555" y="33128"/>
                  </a:cubicBezTo>
                  <a:cubicBezTo>
                    <a:pt x="84063" y="32638"/>
                    <a:pt x="84063" y="32638"/>
                    <a:pt x="84063" y="32638"/>
                  </a:cubicBezTo>
                  <a:cubicBezTo>
                    <a:pt x="83809" y="32392"/>
                    <a:pt x="83809" y="32392"/>
                    <a:pt x="83809" y="32392"/>
                  </a:cubicBezTo>
                  <a:cubicBezTo>
                    <a:pt x="83174" y="31656"/>
                    <a:pt x="83174" y="31656"/>
                    <a:pt x="83174" y="31656"/>
                  </a:cubicBezTo>
                  <a:cubicBezTo>
                    <a:pt x="83936" y="32392"/>
                    <a:pt x="83936" y="32392"/>
                    <a:pt x="83936" y="32392"/>
                  </a:cubicBezTo>
                  <a:cubicBezTo>
                    <a:pt x="84698" y="33128"/>
                    <a:pt x="84698" y="33128"/>
                    <a:pt x="84698" y="33128"/>
                  </a:cubicBezTo>
                  <a:cubicBezTo>
                    <a:pt x="84825" y="33128"/>
                    <a:pt x="84825" y="33128"/>
                    <a:pt x="84825" y="33128"/>
                  </a:cubicBezTo>
                  <a:cubicBezTo>
                    <a:pt x="85079" y="33128"/>
                    <a:pt x="85079" y="33128"/>
                    <a:pt x="85079" y="33128"/>
                  </a:cubicBezTo>
                  <a:cubicBezTo>
                    <a:pt x="85079" y="32638"/>
                    <a:pt x="85079" y="32638"/>
                    <a:pt x="85079" y="32638"/>
                  </a:cubicBezTo>
                  <a:cubicBezTo>
                    <a:pt x="84698" y="32392"/>
                    <a:pt x="84698" y="32392"/>
                    <a:pt x="84698" y="32392"/>
                  </a:cubicBezTo>
                  <a:cubicBezTo>
                    <a:pt x="84444" y="32392"/>
                    <a:pt x="84444" y="32392"/>
                    <a:pt x="84444" y="32392"/>
                  </a:cubicBezTo>
                  <a:cubicBezTo>
                    <a:pt x="84825" y="32147"/>
                    <a:pt x="84825" y="32147"/>
                    <a:pt x="84825" y="32147"/>
                  </a:cubicBezTo>
                  <a:cubicBezTo>
                    <a:pt x="85333" y="32392"/>
                    <a:pt x="85333" y="32392"/>
                    <a:pt x="85333" y="32392"/>
                  </a:cubicBezTo>
                  <a:cubicBezTo>
                    <a:pt x="85714" y="32638"/>
                    <a:pt x="85714" y="32638"/>
                    <a:pt x="85714" y="32638"/>
                  </a:cubicBezTo>
                  <a:cubicBezTo>
                    <a:pt x="86349" y="32392"/>
                    <a:pt x="86349" y="32392"/>
                    <a:pt x="86349" y="32392"/>
                  </a:cubicBezTo>
                  <a:cubicBezTo>
                    <a:pt x="86476" y="32638"/>
                    <a:pt x="86476" y="32638"/>
                    <a:pt x="86476" y="32638"/>
                  </a:cubicBezTo>
                  <a:cubicBezTo>
                    <a:pt x="86603" y="33128"/>
                    <a:pt x="86603" y="33128"/>
                    <a:pt x="86603" y="33128"/>
                  </a:cubicBezTo>
                  <a:cubicBezTo>
                    <a:pt x="87365" y="32638"/>
                    <a:pt x="87365" y="32638"/>
                    <a:pt x="87365" y="32638"/>
                  </a:cubicBezTo>
                  <a:cubicBezTo>
                    <a:pt x="87619" y="32392"/>
                    <a:pt x="87619" y="32392"/>
                    <a:pt x="87619" y="32392"/>
                  </a:cubicBezTo>
                  <a:cubicBezTo>
                    <a:pt x="87746" y="31656"/>
                    <a:pt x="87746" y="31656"/>
                    <a:pt x="87746" y="31656"/>
                  </a:cubicBezTo>
                  <a:cubicBezTo>
                    <a:pt x="87365" y="31411"/>
                    <a:pt x="87365" y="31411"/>
                    <a:pt x="87365" y="31411"/>
                  </a:cubicBezTo>
                  <a:cubicBezTo>
                    <a:pt x="87619" y="31411"/>
                    <a:pt x="87619" y="31411"/>
                    <a:pt x="87619" y="31411"/>
                  </a:cubicBezTo>
                  <a:cubicBezTo>
                    <a:pt x="87746" y="30920"/>
                    <a:pt x="87746" y="30920"/>
                    <a:pt x="87746" y="30920"/>
                  </a:cubicBezTo>
                  <a:cubicBezTo>
                    <a:pt x="87746" y="31411"/>
                    <a:pt x="87746" y="31411"/>
                    <a:pt x="87746" y="31411"/>
                  </a:cubicBezTo>
                  <a:cubicBezTo>
                    <a:pt x="87873" y="31411"/>
                    <a:pt x="87873" y="31411"/>
                    <a:pt x="87873" y="31411"/>
                  </a:cubicBezTo>
                  <a:cubicBezTo>
                    <a:pt x="88126" y="31411"/>
                    <a:pt x="88126" y="31411"/>
                    <a:pt x="88126" y="31411"/>
                  </a:cubicBezTo>
                  <a:cubicBezTo>
                    <a:pt x="88253" y="31656"/>
                    <a:pt x="88253" y="31656"/>
                    <a:pt x="88253" y="31656"/>
                  </a:cubicBezTo>
                  <a:cubicBezTo>
                    <a:pt x="88634" y="31656"/>
                    <a:pt x="88634" y="31656"/>
                    <a:pt x="88634" y="31656"/>
                  </a:cubicBezTo>
                  <a:cubicBezTo>
                    <a:pt x="88888" y="32147"/>
                    <a:pt x="88888" y="32147"/>
                    <a:pt x="88888" y="32147"/>
                  </a:cubicBezTo>
                  <a:cubicBezTo>
                    <a:pt x="88888" y="32392"/>
                    <a:pt x="88888" y="32392"/>
                    <a:pt x="88888" y="32392"/>
                  </a:cubicBezTo>
                  <a:cubicBezTo>
                    <a:pt x="88507" y="33128"/>
                    <a:pt x="88507" y="33128"/>
                    <a:pt x="88507" y="33128"/>
                  </a:cubicBezTo>
                  <a:cubicBezTo>
                    <a:pt x="89015" y="33128"/>
                    <a:pt x="89015" y="33128"/>
                    <a:pt x="89015" y="33128"/>
                  </a:cubicBezTo>
                  <a:cubicBezTo>
                    <a:pt x="89142" y="32883"/>
                    <a:pt x="89142" y="32883"/>
                    <a:pt x="89142" y="32883"/>
                  </a:cubicBezTo>
                  <a:cubicBezTo>
                    <a:pt x="89269" y="33128"/>
                    <a:pt x="89269" y="33128"/>
                    <a:pt x="89269" y="33128"/>
                  </a:cubicBezTo>
                  <a:cubicBezTo>
                    <a:pt x="89396" y="33128"/>
                    <a:pt x="89396" y="33128"/>
                    <a:pt x="89396" y="33128"/>
                  </a:cubicBezTo>
                  <a:cubicBezTo>
                    <a:pt x="89396" y="33374"/>
                    <a:pt x="89396" y="33374"/>
                    <a:pt x="89396" y="33374"/>
                  </a:cubicBezTo>
                  <a:cubicBezTo>
                    <a:pt x="89269" y="33374"/>
                    <a:pt x="89269" y="33374"/>
                    <a:pt x="89269" y="33374"/>
                  </a:cubicBezTo>
                  <a:cubicBezTo>
                    <a:pt x="88888" y="33374"/>
                    <a:pt x="88888" y="33374"/>
                    <a:pt x="88888" y="33374"/>
                  </a:cubicBezTo>
                  <a:cubicBezTo>
                    <a:pt x="89269" y="33865"/>
                    <a:pt x="89269" y="33865"/>
                    <a:pt x="89269" y="33865"/>
                  </a:cubicBezTo>
                  <a:cubicBezTo>
                    <a:pt x="89396" y="33865"/>
                    <a:pt x="89396" y="33865"/>
                    <a:pt x="89396" y="33865"/>
                  </a:cubicBezTo>
                  <a:cubicBezTo>
                    <a:pt x="89777" y="34110"/>
                    <a:pt x="89777" y="34110"/>
                    <a:pt x="89777" y="34110"/>
                  </a:cubicBezTo>
                  <a:cubicBezTo>
                    <a:pt x="89904" y="34601"/>
                    <a:pt x="89904" y="34601"/>
                    <a:pt x="89904" y="34601"/>
                  </a:cubicBezTo>
                  <a:cubicBezTo>
                    <a:pt x="90158" y="34846"/>
                    <a:pt x="90158" y="34846"/>
                    <a:pt x="90158" y="34846"/>
                  </a:cubicBezTo>
                  <a:cubicBezTo>
                    <a:pt x="89904" y="35337"/>
                    <a:pt x="89904" y="35337"/>
                    <a:pt x="89904" y="35337"/>
                  </a:cubicBezTo>
                  <a:cubicBezTo>
                    <a:pt x="89777" y="35337"/>
                    <a:pt x="89777" y="35337"/>
                    <a:pt x="89777" y="35337"/>
                  </a:cubicBezTo>
                  <a:cubicBezTo>
                    <a:pt x="89269" y="35337"/>
                    <a:pt x="89269" y="35337"/>
                    <a:pt x="89269" y="35337"/>
                  </a:cubicBezTo>
                  <a:cubicBezTo>
                    <a:pt x="88888" y="35337"/>
                    <a:pt x="88888" y="35337"/>
                    <a:pt x="88888" y="35337"/>
                  </a:cubicBezTo>
                  <a:cubicBezTo>
                    <a:pt x="88634" y="35582"/>
                    <a:pt x="88634" y="35582"/>
                    <a:pt x="88634" y="35582"/>
                  </a:cubicBezTo>
                  <a:cubicBezTo>
                    <a:pt x="88634" y="35828"/>
                    <a:pt x="88634" y="35828"/>
                    <a:pt x="88634" y="35828"/>
                  </a:cubicBezTo>
                  <a:cubicBezTo>
                    <a:pt x="88507" y="36319"/>
                    <a:pt x="88507" y="36319"/>
                    <a:pt x="88507" y="36319"/>
                  </a:cubicBezTo>
                  <a:cubicBezTo>
                    <a:pt x="89269" y="35828"/>
                    <a:pt x="89269" y="35828"/>
                    <a:pt x="89269" y="35828"/>
                  </a:cubicBezTo>
                  <a:cubicBezTo>
                    <a:pt x="89904" y="35582"/>
                    <a:pt x="89904" y="35582"/>
                    <a:pt x="89904" y="35582"/>
                  </a:cubicBezTo>
                  <a:cubicBezTo>
                    <a:pt x="90158" y="35337"/>
                    <a:pt x="90158" y="35337"/>
                    <a:pt x="90158" y="35337"/>
                  </a:cubicBezTo>
                  <a:cubicBezTo>
                    <a:pt x="90285" y="35582"/>
                    <a:pt x="90285" y="35582"/>
                    <a:pt x="90285" y="35582"/>
                  </a:cubicBezTo>
                  <a:cubicBezTo>
                    <a:pt x="90666" y="35337"/>
                    <a:pt x="90666" y="35337"/>
                    <a:pt x="90666" y="35337"/>
                  </a:cubicBezTo>
                  <a:cubicBezTo>
                    <a:pt x="90793" y="35337"/>
                    <a:pt x="90793" y="35337"/>
                    <a:pt x="90793" y="35337"/>
                  </a:cubicBezTo>
                  <a:cubicBezTo>
                    <a:pt x="90666" y="35582"/>
                    <a:pt x="90666" y="35582"/>
                    <a:pt x="90666" y="35582"/>
                  </a:cubicBezTo>
                  <a:cubicBezTo>
                    <a:pt x="90793" y="35582"/>
                    <a:pt x="90793" y="35582"/>
                    <a:pt x="90793" y="35582"/>
                  </a:cubicBezTo>
                  <a:cubicBezTo>
                    <a:pt x="90539" y="35828"/>
                    <a:pt x="90539" y="35828"/>
                    <a:pt x="90539" y="35828"/>
                  </a:cubicBezTo>
                  <a:cubicBezTo>
                    <a:pt x="90666" y="35828"/>
                    <a:pt x="90666" y="35828"/>
                    <a:pt x="90666" y="35828"/>
                  </a:cubicBezTo>
                  <a:cubicBezTo>
                    <a:pt x="90666" y="36319"/>
                    <a:pt x="90666" y="36319"/>
                    <a:pt x="90666" y="36319"/>
                  </a:cubicBezTo>
                  <a:cubicBezTo>
                    <a:pt x="90793" y="36564"/>
                    <a:pt x="90793" y="36564"/>
                    <a:pt x="90793" y="36564"/>
                  </a:cubicBezTo>
                  <a:cubicBezTo>
                    <a:pt x="91174" y="36564"/>
                    <a:pt x="91174" y="36564"/>
                    <a:pt x="91174" y="36564"/>
                  </a:cubicBezTo>
                  <a:cubicBezTo>
                    <a:pt x="91174" y="36319"/>
                    <a:pt x="91174" y="36319"/>
                    <a:pt x="91174" y="36319"/>
                  </a:cubicBezTo>
                  <a:cubicBezTo>
                    <a:pt x="91555" y="36319"/>
                    <a:pt x="91555" y="36319"/>
                    <a:pt x="91555" y="36319"/>
                  </a:cubicBezTo>
                  <a:cubicBezTo>
                    <a:pt x="91174" y="37055"/>
                    <a:pt x="91174" y="37055"/>
                    <a:pt x="91174" y="37055"/>
                  </a:cubicBezTo>
                  <a:cubicBezTo>
                    <a:pt x="91174" y="37300"/>
                    <a:pt x="91174" y="37300"/>
                    <a:pt x="91174" y="37300"/>
                  </a:cubicBezTo>
                  <a:cubicBezTo>
                    <a:pt x="91428" y="37300"/>
                    <a:pt x="91428" y="37300"/>
                    <a:pt x="91428" y="37300"/>
                  </a:cubicBezTo>
                  <a:cubicBezTo>
                    <a:pt x="91809" y="37055"/>
                    <a:pt x="91809" y="37055"/>
                    <a:pt x="91809" y="37055"/>
                  </a:cubicBezTo>
                  <a:cubicBezTo>
                    <a:pt x="91555" y="37300"/>
                    <a:pt x="91555" y="37300"/>
                    <a:pt x="91555" y="37300"/>
                  </a:cubicBezTo>
                  <a:cubicBezTo>
                    <a:pt x="91809" y="37300"/>
                    <a:pt x="91809" y="37300"/>
                    <a:pt x="91809" y="37300"/>
                  </a:cubicBezTo>
                  <a:cubicBezTo>
                    <a:pt x="91936" y="37791"/>
                    <a:pt x="91936" y="37791"/>
                    <a:pt x="91936" y="37791"/>
                  </a:cubicBezTo>
                  <a:cubicBezTo>
                    <a:pt x="91936" y="38036"/>
                    <a:pt x="91936" y="38036"/>
                    <a:pt x="91936" y="38036"/>
                  </a:cubicBezTo>
                  <a:cubicBezTo>
                    <a:pt x="91809" y="38282"/>
                    <a:pt x="91809" y="38282"/>
                    <a:pt x="91809" y="38282"/>
                  </a:cubicBezTo>
                  <a:cubicBezTo>
                    <a:pt x="91936" y="38773"/>
                    <a:pt x="91936" y="38773"/>
                    <a:pt x="91936" y="38773"/>
                  </a:cubicBezTo>
                  <a:cubicBezTo>
                    <a:pt x="91809" y="39018"/>
                    <a:pt x="91809" y="39018"/>
                    <a:pt x="91809" y="39018"/>
                  </a:cubicBezTo>
                  <a:cubicBezTo>
                    <a:pt x="91809" y="39754"/>
                    <a:pt x="91809" y="39754"/>
                    <a:pt x="91809" y="39754"/>
                  </a:cubicBezTo>
                  <a:cubicBezTo>
                    <a:pt x="91936" y="40245"/>
                    <a:pt x="91936" y="40245"/>
                    <a:pt x="91936" y="40245"/>
                  </a:cubicBezTo>
                  <a:cubicBezTo>
                    <a:pt x="91174" y="40736"/>
                    <a:pt x="91174" y="40736"/>
                    <a:pt x="91174" y="40736"/>
                  </a:cubicBezTo>
                  <a:cubicBezTo>
                    <a:pt x="90666" y="41226"/>
                    <a:pt x="90666" y="41226"/>
                    <a:pt x="90666" y="41226"/>
                  </a:cubicBezTo>
                  <a:cubicBezTo>
                    <a:pt x="90666" y="41472"/>
                    <a:pt x="90666" y="41472"/>
                    <a:pt x="90666" y="41472"/>
                  </a:cubicBezTo>
                  <a:cubicBezTo>
                    <a:pt x="90666" y="41963"/>
                    <a:pt x="90666" y="41963"/>
                    <a:pt x="90666" y="41963"/>
                  </a:cubicBezTo>
                  <a:cubicBezTo>
                    <a:pt x="89269" y="42699"/>
                    <a:pt x="89269" y="42699"/>
                    <a:pt x="89269" y="42699"/>
                  </a:cubicBezTo>
                  <a:cubicBezTo>
                    <a:pt x="88507" y="43190"/>
                    <a:pt x="88507" y="43190"/>
                    <a:pt x="88507" y="43190"/>
                  </a:cubicBezTo>
                  <a:cubicBezTo>
                    <a:pt x="88126" y="43190"/>
                    <a:pt x="88126" y="43190"/>
                    <a:pt x="88126" y="43190"/>
                  </a:cubicBezTo>
                  <a:cubicBezTo>
                    <a:pt x="88126" y="43680"/>
                    <a:pt x="88126" y="43680"/>
                    <a:pt x="88126" y="43680"/>
                  </a:cubicBezTo>
                  <a:cubicBezTo>
                    <a:pt x="88253" y="44417"/>
                    <a:pt x="88253" y="44417"/>
                    <a:pt x="88253" y="44417"/>
                  </a:cubicBezTo>
                  <a:cubicBezTo>
                    <a:pt x="88507" y="44662"/>
                    <a:pt x="88507" y="44662"/>
                    <a:pt x="88507" y="44662"/>
                  </a:cubicBezTo>
                  <a:cubicBezTo>
                    <a:pt x="88634" y="45398"/>
                    <a:pt x="88634" y="45398"/>
                    <a:pt x="88634" y="45398"/>
                  </a:cubicBezTo>
                  <a:cubicBezTo>
                    <a:pt x="88507" y="45398"/>
                    <a:pt x="88507" y="45398"/>
                    <a:pt x="88507" y="45398"/>
                  </a:cubicBezTo>
                  <a:cubicBezTo>
                    <a:pt x="87873" y="45398"/>
                    <a:pt x="87873" y="45398"/>
                    <a:pt x="87873" y="45398"/>
                  </a:cubicBezTo>
                  <a:cubicBezTo>
                    <a:pt x="87238" y="45889"/>
                    <a:pt x="87238" y="45889"/>
                    <a:pt x="87238" y="45889"/>
                  </a:cubicBezTo>
                  <a:cubicBezTo>
                    <a:pt x="86603" y="45889"/>
                    <a:pt x="86603" y="45889"/>
                    <a:pt x="86603" y="45889"/>
                  </a:cubicBezTo>
                  <a:cubicBezTo>
                    <a:pt x="86476" y="46134"/>
                    <a:pt x="86476" y="46134"/>
                    <a:pt x="86476" y="46134"/>
                  </a:cubicBezTo>
                  <a:cubicBezTo>
                    <a:pt x="86349" y="46134"/>
                    <a:pt x="86349" y="46134"/>
                    <a:pt x="86349" y="46134"/>
                  </a:cubicBezTo>
                  <a:cubicBezTo>
                    <a:pt x="85968" y="46134"/>
                    <a:pt x="85968" y="46134"/>
                    <a:pt x="85968" y="46134"/>
                  </a:cubicBezTo>
                  <a:cubicBezTo>
                    <a:pt x="85587" y="46134"/>
                    <a:pt x="85587" y="46134"/>
                    <a:pt x="85587" y="46134"/>
                  </a:cubicBezTo>
                  <a:cubicBezTo>
                    <a:pt x="85206" y="46134"/>
                    <a:pt x="85206" y="46134"/>
                    <a:pt x="85206" y="46134"/>
                  </a:cubicBezTo>
                  <a:cubicBezTo>
                    <a:pt x="84444" y="45889"/>
                    <a:pt x="84444" y="45889"/>
                    <a:pt x="84444" y="45889"/>
                  </a:cubicBezTo>
                  <a:cubicBezTo>
                    <a:pt x="84063" y="45889"/>
                    <a:pt x="84063" y="45889"/>
                    <a:pt x="84063" y="45889"/>
                  </a:cubicBezTo>
                  <a:cubicBezTo>
                    <a:pt x="83936" y="45889"/>
                    <a:pt x="83936" y="45889"/>
                    <a:pt x="83936" y="45889"/>
                  </a:cubicBezTo>
                  <a:cubicBezTo>
                    <a:pt x="83809" y="46134"/>
                    <a:pt x="83809" y="46134"/>
                    <a:pt x="83809" y="46134"/>
                  </a:cubicBezTo>
                  <a:cubicBezTo>
                    <a:pt x="83809" y="46380"/>
                    <a:pt x="83809" y="46380"/>
                    <a:pt x="83809" y="46380"/>
                  </a:cubicBezTo>
                  <a:cubicBezTo>
                    <a:pt x="83428" y="46380"/>
                    <a:pt x="83428" y="46380"/>
                    <a:pt x="83428" y="46380"/>
                  </a:cubicBezTo>
                  <a:cubicBezTo>
                    <a:pt x="83174" y="46380"/>
                    <a:pt x="83174" y="46380"/>
                    <a:pt x="83174" y="46380"/>
                  </a:cubicBezTo>
                  <a:cubicBezTo>
                    <a:pt x="82666" y="46871"/>
                    <a:pt x="82666" y="46871"/>
                    <a:pt x="82666" y="46871"/>
                  </a:cubicBezTo>
                  <a:cubicBezTo>
                    <a:pt x="82412" y="47607"/>
                    <a:pt x="82412" y="47607"/>
                    <a:pt x="82412" y="47607"/>
                  </a:cubicBezTo>
                  <a:cubicBezTo>
                    <a:pt x="82158" y="47852"/>
                    <a:pt x="82158" y="47852"/>
                    <a:pt x="82158" y="47852"/>
                  </a:cubicBezTo>
                  <a:cubicBezTo>
                    <a:pt x="82285" y="47852"/>
                    <a:pt x="82285" y="47852"/>
                    <a:pt x="82285" y="47852"/>
                  </a:cubicBezTo>
                  <a:cubicBezTo>
                    <a:pt x="82285" y="48343"/>
                    <a:pt x="82285" y="48343"/>
                    <a:pt x="82285" y="48343"/>
                  </a:cubicBezTo>
                  <a:cubicBezTo>
                    <a:pt x="82412" y="48834"/>
                    <a:pt x="82412" y="48834"/>
                    <a:pt x="82412" y="48834"/>
                  </a:cubicBezTo>
                  <a:cubicBezTo>
                    <a:pt x="83047" y="48834"/>
                    <a:pt x="83047" y="48834"/>
                    <a:pt x="83047" y="48834"/>
                  </a:cubicBezTo>
                  <a:cubicBezTo>
                    <a:pt x="83428" y="49325"/>
                    <a:pt x="83428" y="49325"/>
                    <a:pt x="83428" y="49325"/>
                  </a:cubicBezTo>
                  <a:cubicBezTo>
                    <a:pt x="83555" y="49325"/>
                    <a:pt x="83555" y="49325"/>
                    <a:pt x="83555" y="49325"/>
                  </a:cubicBezTo>
                  <a:cubicBezTo>
                    <a:pt x="83555" y="48834"/>
                    <a:pt x="83555" y="48834"/>
                    <a:pt x="83555" y="48834"/>
                  </a:cubicBezTo>
                  <a:cubicBezTo>
                    <a:pt x="83809" y="48834"/>
                    <a:pt x="83809" y="48834"/>
                    <a:pt x="83809" y="48834"/>
                  </a:cubicBezTo>
                  <a:cubicBezTo>
                    <a:pt x="84063" y="48834"/>
                    <a:pt x="84063" y="48834"/>
                    <a:pt x="84063" y="48834"/>
                  </a:cubicBezTo>
                  <a:cubicBezTo>
                    <a:pt x="84444" y="48834"/>
                    <a:pt x="84444" y="48834"/>
                    <a:pt x="84444" y="48834"/>
                  </a:cubicBezTo>
                  <a:cubicBezTo>
                    <a:pt x="84825" y="48588"/>
                    <a:pt x="84825" y="48588"/>
                    <a:pt x="84825" y="48588"/>
                  </a:cubicBezTo>
                  <a:cubicBezTo>
                    <a:pt x="84825" y="48343"/>
                    <a:pt x="84825" y="48343"/>
                    <a:pt x="84825" y="48343"/>
                  </a:cubicBezTo>
                  <a:cubicBezTo>
                    <a:pt x="85079" y="48343"/>
                    <a:pt x="85079" y="48343"/>
                    <a:pt x="85079" y="48343"/>
                  </a:cubicBezTo>
                  <a:cubicBezTo>
                    <a:pt x="85587" y="48588"/>
                    <a:pt x="85587" y="48588"/>
                    <a:pt x="85587" y="48588"/>
                  </a:cubicBezTo>
                  <a:cubicBezTo>
                    <a:pt x="85968" y="48588"/>
                    <a:pt x="85968" y="48588"/>
                    <a:pt x="85968" y="48588"/>
                  </a:cubicBezTo>
                  <a:cubicBezTo>
                    <a:pt x="86349" y="48588"/>
                    <a:pt x="86349" y="48588"/>
                    <a:pt x="86349" y="48588"/>
                  </a:cubicBezTo>
                  <a:cubicBezTo>
                    <a:pt x="86349" y="47852"/>
                    <a:pt x="86349" y="47852"/>
                    <a:pt x="86349" y="47852"/>
                  </a:cubicBezTo>
                  <a:cubicBezTo>
                    <a:pt x="86095" y="47607"/>
                    <a:pt x="86095" y="47607"/>
                    <a:pt x="86095" y="47607"/>
                  </a:cubicBezTo>
                  <a:cubicBezTo>
                    <a:pt x="86603" y="47116"/>
                    <a:pt x="86603" y="47116"/>
                    <a:pt x="86603" y="47116"/>
                  </a:cubicBezTo>
                  <a:cubicBezTo>
                    <a:pt x="86476" y="47607"/>
                    <a:pt x="86476" y="47607"/>
                    <a:pt x="86476" y="47607"/>
                  </a:cubicBezTo>
                  <a:cubicBezTo>
                    <a:pt x="86476" y="47852"/>
                    <a:pt x="86476" y="47852"/>
                    <a:pt x="86476" y="47852"/>
                  </a:cubicBezTo>
                  <a:cubicBezTo>
                    <a:pt x="86857" y="47852"/>
                    <a:pt x="86857" y="47852"/>
                    <a:pt x="86857" y="47852"/>
                  </a:cubicBezTo>
                  <a:cubicBezTo>
                    <a:pt x="86857" y="48343"/>
                    <a:pt x="86857" y="48343"/>
                    <a:pt x="86857" y="48343"/>
                  </a:cubicBezTo>
                  <a:cubicBezTo>
                    <a:pt x="86984" y="48343"/>
                    <a:pt x="86984" y="48343"/>
                    <a:pt x="86984" y="48343"/>
                  </a:cubicBezTo>
                  <a:cubicBezTo>
                    <a:pt x="86857" y="48588"/>
                    <a:pt x="86857" y="48588"/>
                    <a:pt x="86857" y="48588"/>
                  </a:cubicBezTo>
                  <a:cubicBezTo>
                    <a:pt x="86984" y="48588"/>
                    <a:pt x="86984" y="48588"/>
                    <a:pt x="86984" y="48588"/>
                  </a:cubicBezTo>
                  <a:cubicBezTo>
                    <a:pt x="87238" y="48343"/>
                    <a:pt x="87238" y="48343"/>
                    <a:pt x="87238" y="48343"/>
                  </a:cubicBezTo>
                  <a:cubicBezTo>
                    <a:pt x="87365" y="48343"/>
                    <a:pt x="87365" y="48343"/>
                    <a:pt x="87365" y="48343"/>
                  </a:cubicBezTo>
                  <a:cubicBezTo>
                    <a:pt x="87619" y="47852"/>
                    <a:pt x="87619" y="47852"/>
                    <a:pt x="87619" y="47852"/>
                  </a:cubicBezTo>
                  <a:cubicBezTo>
                    <a:pt x="87619" y="48343"/>
                    <a:pt x="87619" y="48343"/>
                    <a:pt x="87619" y="48343"/>
                  </a:cubicBezTo>
                  <a:cubicBezTo>
                    <a:pt x="87746" y="48343"/>
                    <a:pt x="87746" y="48343"/>
                    <a:pt x="87746" y="48343"/>
                  </a:cubicBezTo>
                  <a:cubicBezTo>
                    <a:pt x="87619" y="48588"/>
                    <a:pt x="87619" y="48588"/>
                    <a:pt x="87619" y="48588"/>
                  </a:cubicBezTo>
                  <a:cubicBezTo>
                    <a:pt x="87619" y="48834"/>
                    <a:pt x="87619" y="48834"/>
                    <a:pt x="87619" y="48834"/>
                  </a:cubicBezTo>
                  <a:cubicBezTo>
                    <a:pt x="87746" y="49325"/>
                    <a:pt x="87746" y="49325"/>
                    <a:pt x="87746" y="49325"/>
                  </a:cubicBezTo>
                  <a:cubicBezTo>
                    <a:pt x="87873" y="49570"/>
                    <a:pt x="87873" y="49570"/>
                    <a:pt x="87873" y="49570"/>
                  </a:cubicBezTo>
                  <a:cubicBezTo>
                    <a:pt x="87873" y="50061"/>
                    <a:pt x="87873" y="50061"/>
                    <a:pt x="87873" y="50061"/>
                  </a:cubicBezTo>
                  <a:cubicBezTo>
                    <a:pt x="88126" y="49570"/>
                    <a:pt x="88126" y="49570"/>
                    <a:pt x="88126" y="49570"/>
                  </a:cubicBezTo>
                  <a:cubicBezTo>
                    <a:pt x="87873" y="50306"/>
                    <a:pt x="87873" y="50306"/>
                    <a:pt x="87873" y="50306"/>
                  </a:cubicBezTo>
                  <a:cubicBezTo>
                    <a:pt x="88126" y="50306"/>
                    <a:pt x="88126" y="50306"/>
                    <a:pt x="88126" y="50306"/>
                  </a:cubicBezTo>
                  <a:cubicBezTo>
                    <a:pt x="88253" y="50306"/>
                    <a:pt x="88253" y="50306"/>
                    <a:pt x="88253" y="50306"/>
                  </a:cubicBezTo>
                  <a:cubicBezTo>
                    <a:pt x="88126" y="50797"/>
                    <a:pt x="88126" y="50797"/>
                    <a:pt x="88126" y="50797"/>
                  </a:cubicBezTo>
                  <a:cubicBezTo>
                    <a:pt x="88507" y="50797"/>
                    <a:pt x="88507" y="50797"/>
                    <a:pt x="88507" y="50797"/>
                  </a:cubicBezTo>
                  <a:cubicBezTo>
                    <a:pt x="88634" y="50306"/>
                    <a:pt x="88634" y="50306"/>
                    <a:pt x="88634" y="50306"/>
                  </a:cubicBezTo>
                  <a:cubicBezTo>
                    <a:pt x="88888" y="50797"/>
                    <a:pt x="88888" y="50797"/>
                    <a:pt x="88888" y="50797"/>
                  </a:cubicBezTo>
                  <a:cubicBezTo>
                    <a:pt x="89015" y="50797"/>
                    <a:pt x="89015" y="50797"/>
                    <a:pt x="89015" y="50797"/>
                  </a:cubicBezTo>
                  <a:cubicBezTo>
                    <a:pt x="89269" y="51042"/>
                    <a:pt x="89269" y="51042"/>
                    <a:pt x="89269" y="51042"/>
                  </a:cubicBezTo>
                  <a:cubicBezTo>
                    <a:pt x="88634" y="51288"/>
                    <a:pt x="88634" y="51288"/>
                    <a:pt x="88634" y="51288"/>
                  </a:cubicBezTo>
                  <a:cubicBezTo>
                    <a:pt x="88126" y="51288"/>
                    <a:pt x="88126" y="51288"/>
                    <a:pt x="88126" y="51288"/>
                  </a:cubicBezTo>
                  <a:cubicBezTo>
                    <a:pt x="88253" y="51779"/>
                    <a:pt x="88253" y="51779"/>
                    <a:pt x="88253" y="51779"/>
                  </a:cubicBezTo>
                  <a:cubicBezTo>
                    <a:pt x="88507" y="52515"/>
                    <a:pt x="88507" y="52515"/>
                    <a:pt x="88507" y="52515"/>
                  </a:cubicBezTo>
                  <a:cubicBezTo>
                    <a:pt x="88634" y="52515"/>
                    <a:pt x="88634" y="52515"/>
                    <a:pt x="88634" y="52515"/>
                  </a:cubicBezTo>
                  <a:cubicBezTo>
                    <a:pt x="88888" y="52760"/>
                    <a:pt x="88888" y="52760"/>
                    <a:pt x="88888" y="52760"/>
                  </a:cubicBezTo>
                  <a:cubicBezTo>
                    <a:pt x="89269" y="53251"/>
                    <a:pt x="89269" y="53251"/>
                    <a:pt x="89269" y="53251"/>
                  </a:cubicBezTo>
                  <a:cubicBezTo>
                    <a:pt x="89523" y="53496"/>
                    <a:pt x="89523" y="53496"/>
                    <a:pt x="89523" y="53496"/>
                  </a:cubicBezTo>
                  <a:cubicBezTo>
                    <a:pt x="90158" y="53496"/>
                    <a:pt x="90158" y="53496"/>
                    <a:pt x="90158" y="53496"/>
                  </a:cubicBezTo>
                  <a:cubicBezTo>
                    <a:pt x="90539" y="53496"/>
                    <a:pt x="90539" y="53496"/>
                    <a:pt x="90539" y="53496"/>
                  </a:cubicBezTo>
                  <a:cubicBezTo>
                    <a:pt x="90539" y="53742"/>
                    <a:pt x="90539" y="53742"/>
                    <a:pt x="90539" y="53742"/>
                  </a:cubicBezTo>
                  <a:cubicBezTo>
                    <a:pt x="90666" y="54478"/>
                    <a:pt x="90666" y="54478"/>
                    <a:pt x="90666" y="54478"/>
                  </a:cubicBezTo>
                  <a:cubicBezTo>
                    <a:pt x="91047" y="54969"/>
                    <a:pt x="91047" y="54969"/>
                    <a:pt x="91047" y="54969"/>
                  </a:cubicBezTo>
                  <a:cubicBezTo>
                    <a:pt x="91555" y="55214"/>
                    <a:pt x="91555" y="55214"/>
                    <a:pt x="91555" y="55214"/>
                  </a:cubicBezTo>
                  <a:cubicBezTo>
                    <a:pt x="92063" y="55214"/>
                    <a:pt x="92063" y="55214"/>
                    <a:pt x="92063" y="55214"/>
                  </a:cubicBezTo>
                  <a:cubicBezTo>
                    <a:pt x="92825" y="55705"/>
                    <a:pt x="92825" y="55705"/>
                    <a:pt x="92825" y="55705"/>
                  </a:cubicBezTo>
                  <a:cubicBezTo>
                    <a:pt x="93333" y="55950"/>
                    <a:pt x="93333" y="55950"/>
                    <a:pt x="93333" y="55950"/>
                  </a:cubicBezTo>
                  <a:cubicBezTo>
                    <a:pt x="93968" y="56441"/>
                    <a:pt x="93968" y="56441"/>
                    <a:pt x="93968" y="56441"/>
                  </a:cubicBezTo>
                  <a:cubicBezTo>
                    <a:pt x="93968" y="55705"/>
                    <a:pt x="93968" y="55705"/>
                    <a:pt x="93968" y="55705"/>
                  </a:cubicBezTo>
                  <a:cubicBezTo>
                    <a:pt x="94095" y="55705"/>
                    <a:pt x="94095" y="55705"/>
                    <a:pt x="94095" y="55705"/>
                  </a:cubicBezTo>
                  <a:cubicBezTo>
                    <a:pt x="94095" y="55214"/>
                    <a:pt x="94095" y="55214"/>
                    <a:pt x="94095" y="55214"/>
                  </a:cubicBezTo>
                  <a:cubicBezTo>
                    <a:pt x="94095" y="54969"/>
                    <a:pt x="94095" y="54969"/>
                    <a:pt x="94095" y="54969"/>
                  </a:cubicBezTo>
                  <a:cubicBezTo>
                    <a:pt x="93968" y="54969"/>
                    <a:pt x="93968" y="54969"/>
                    <a:pt x="93968" y="54969"/>
                  </a:cubicBezTo>
                  <a:cubicBezTo>
                    <a:pt x="93714" y="54478"/>
                    <a:pt x="93714" y="54478"/>
                    <a:pt x="93714" y="54478"/>
                  </a:cubicBezTo>
                  <a:cubicBezTo>
                    <a:pt x="93968" y="54233"/>
                    <a:pt x="93968" y="54233"/>
                    <a:pt x="93968" y="54233"/>
                  </a:cubicBezTo>
                  <a:cubicBezTo>
                    <a:pt x="93714" y="53742"/>
                    <a:pt x="93714" y="53742"/>
                    <a:pt x="93714" y="53742"/>
                  </a:cubicBezTo>
                  <a:cubicBezTo>
                    <a:pt x="93587" y="53742"/>
                    <a:pt x="93587" y="53742"/>
                    <a:pt x="93587" y="53742"/>
                  </a:cubicBezTo>
                  <a:cubicBezTo>
                    <a:pt x="93333" y="53742"/>
                    <a:pt x="93333" y="53742"/>
                    <a:pt x="93333" y="53742"/>
                  </a:cubicBezTo>
                  <a:cubicBezTo>
                    <a:pt x="93333" y="53496"/>
                    <a:pt x="93333" y="53496"/>
                    <a:pt x="93333" y="53496"/>
                  </a:cubicBezTo>
                  <a:cubicBezTo>
                    <a:pt x="93206" y="53251"/>
                    <a:pt x="93206" y="53251"/>
                    <a:pt x="93206" y="53251"/>
                  </a:cubicBezTo>
                  <a:cubicBezTo>
                    <a:pt x="93206" y="52760"/>
                    <a:pt x="93206" y="52760"/>
                    <a:pt x="93206" y="52760"/>
                  </a:cubicBezTo>
                  <a:cubicBezTo>
                    <a:pt x="93079" y="53251"/>
                    <a:pt x="93079" y="53251"/>
                    <a:pt x="93079" y="53251"/>
                  </a:cubicBezTo>
                  <a:cubicBezTo>
                    <a:pt x="93079" y="52760"/>
                    <a:pt x="93079" y="52760"/>
                    <a:pt x="93079" y="52760"/>
                  </a:cubicBezTo>
                  <a:cubicBezTo>
                    <a:pt x="92444" y="52024"/>
                    <a:pt x="92444" y="52024"/>
                    <a:pt x="92444" y="52024"/>
                  </a:cubicBezTo>
                  <a:cubicBezTo>
                    <a:pt x="92063" y="51042"/>
                    <a:pt x="92063" y="51042"/>
                    <a:pt x="92063" y="51042"/>
                  </a:cubicBezTo>
                  <a:cubicBezTo>
                    <a:pt x="92317" y="50797"/>
                    <a:pt x="92317" y="50797"/>
                    <a:pt x="92317" y="50797"/>
                  </a:cubicBezTo>
                  <a:cubicBezTo>
                    <a:pt x="92444" y="50797"/>
                    <a:pt x="92444" y="50797"/>
                    <a:pt x="92444" y="50797"/>
                  </a:cubicBezTo>
                  <a:cubicBezTo>
                    <a:pt x="92825" y="50797"/>
                    <a:pt x="92825" y="50797"/>
                    <a:pt x="92825" y="50797"/>
                  </a:cubicBezTo>
                  <a:cubicBezTo>
                    <a:pt x="93079" y="51288"/>
                    <a:pt x="93079" y="51288"/>
                    <a:pt x="93079" y="51288"/>
                  </a:cubicBezTo>
                  <a:cubicBezTo>
                    <a:pt x="93206" y="51779"/>
                    <a:pt x="93206" y="51779"/>
                    <a:pt x="93206" y="51779"/>
                  </a:cubicBezTo>
                  <a:cubicBezTo>
                    <a:pt x="93333" y="50797"/>
                    <a:pt x="93333" y="50797"/>
                    <a:pt x="93333" y="50797"/>
                  </a:cubicBezTo>
                  <a:cubicBezTo>
                    <a:pt x="93587" y="51779"/>
                    <a:pt x="93587" y="51779"/>
                    <a:pt x="93587" y="51779"/>
                  </a:cubicBezTo>
                  <a:cubicBezTo>
                    <a:pt x="93968" y="52024"/>
                    <a:pt x="93968" y="52024"/>
                    <a:pt x="93968" y="52024"/>
                  </a:cubicBezTo>
                  <a:cubicBezTo>
                    <a:pt x="94095" y="51779"/>
                    <a:pt x="94095" y="51779"/>
                    <a:pt x="94095" y="51779"/>
                  </a:cubicBezTo>
                  <a:cubicBezTo>
                    <a:pt x="93968" y="52515"/>
                    <a:pt x="93968" y="52515"/>
                    <a:pt x="93968" y="52515"/>
                  </a:cubicBezTo>
                  <a:cubicBezTo>
                    <a:pt x="94095" y="52024"/>
                    <a:pt x="94095" y="52024"/>
                    <a:pt x="94095" y="52024"/>
                  </a:cubicBezTo>
                  <a:cubicBezTo>
                    <a:pt x="94095" y="52515"/>
                    <a:pt x="94095" y="52515"/>
                    <a:pt x="94095" y="52515"/>
                  </a:cubicBezTo>
                  <a:cubicBezTo>
                    <a:pt x="94349" y="52760"/>
                    <a:pt x="94349" y="52760"/>
                    <a:pt x="94349" y="52760"/>
                  </a:cubicBezTo>
                  <a:cubicBezTo>
                    <a:pt x="94349" y="52515"/>
                    <a:pt x="94349" y="52515"/>
                    <a:pt x="94349" y="52515"/>
                  </a:cubicBezTo>
                  <a:cubicBezTo>
                    <a:pt x="94349" y="52024"/>
                    <a:pt x="94349" y="52024"/>
                    <a:pt x="94349" y="52024"/>
                  </a:cubicBezTo>
                  <a:cubicBezTo>
                    <a:pt x="94476" y="52515"/>
                    <a:pt x="94476" y="52515"/>
                    <a:pt x="94476" y="52515"/>
                  </a:cubicBezTo>
                  <a:cubicBezTo>
                    <a:pt x="94730" y="53251"/>
                    <a:pt x="94730" y="53251"/>
                    <a:pt x="94730" y="53251"/>
                  </a:cubicBezTo>
                  <a:cubicBezTo>
                    <a:pt x="94730" y="52515"/>
                    <a:pt x="94730" y="52515"/>
                    <a:pt x="94730" y="52515"/>
                  </a:cubicBezTo>
                  <a:cubicBezTo>
                    <a:pt x="94857" y="52760"/>
                    <a:pt x="94857" y="52760"/>
                    <a:pt x="94857" y="52760"/>
                  </a:cubicBezTo>
                  <a:cubicBezTo>
                    <a:pt x="94984" y="52760"/>
                    <a:pt x="94984" y="52760"/>
                    <a:pt x="94984" y="52760"/>
                  </a:cubicBezTo>
                  <a:cubicBezTo>
                    <a:pt x="95238" y="52760"/>
                    <a:pt x="95238" y="52760"/>
                    <a:pt x="95238" y="52760"/>
                  </a:cubicBezTo>
                  <a:cubicBezTo>
                    <a:pt x="95238" y="53251"/>
                    <a:pt x="95238" y="53251"/>
                    <a:pt x="95238" y="53251"/>
                  </a:cubicBezTo>
                  <a:cubicBezTo>
                    <a:pt x="95365" y="53251"/>
                    <a:pt x="95365" y="53251"/>
                    <a:pt x="95365" y="53251"/>
                  </a:cubicBezTo>
                  <a:cubicBezTo>
                    <a:pt x="95619" y="53251"/>
                    <a:pt x="95619" y="53251"/>
                    <a:pt x="95619" y="53251"/>
                  </a:cubicBezTo>
                  <a:cubicBezTo>
                    <a:pt x="95619" y="53742"/>
                    <a:pt x="95619" y="53742"/>
                    <a:pt x="95619" y="53742"/>
                  </a:cubicBezTo>
                  <a:cubicBezTo>
                    <a:pt x="95619" y="54233"/>
                    <a:pt x="95619" y="54233"/>
                    <a:pt x="95619" y="54233"/>
                  </a:cubicBezTo>
                  <a:cubicBezTo>
                    <a:pt x="95746" y="54233"/>
                    <a:pt x="95746" y="54233"/>
                    <a:pt x="95746" y="54233"/>
                  </a:cubicBezTo>
                  <a:cubicBezTo>
                    <a:pt x="95746" y="53742"/>
                    <a:pt x="95746" y="53742"/>
                    <a:pt x="95746" y="53742"/>
                  </a:cubicBezTo>
                  <a:cubicBezTo>
                    <a:pt x="95746" y="53496"/>
                    <a:pt x="95746" y="53496"/>
                    <a:pt x="95746" y="53496"/>
                  </a:cubicBezTo>
                  <a:cubicBezTo>
                    <a:pt x="95746" y="52760"/>
                    <a:pt x="95746" y="52760"/>
                    <a:pt x="95746" y="52760"/>
                  </a:cubicBezTo>
                  <a:cubicBezTo>
                    <a:pt x="96000" y="53251"/>
                    <a:pt x="96000" y="53251"/>
                    <a:pt x="96000" y="53251"/>
                  </a:cubicBezTo>
                  <a:cubicBezTo>
                    <a:pt x="96253" y="53251"/>
                    <a:pt x="96253" y="53251"/>
                    <a:pt x="96253" y="53251"/>
                  </a:cubicBezTo>
                  <a:cubicBezTo>
                    <a:pt x="96253" y="52760"/>
                    <a:pt x="96253" y="52760"/>
                    <a:pt x="96253" y="52760"/>
                  </a:cubicBezTo>
                  <a:cubicBezTo>
                    <a:pt x="96253" y="52515"/>
                    <a:pt x="96253" y="52515"/>
                    <a:pt x="96253" y="52515"/>
                  </a:cubicBezTo>
                  <a:cubicBezTo>
                    <a:pt x="96126" y="52024"/>
                    <a:pt x="96126" y="52024"/>
                    <a:pt x="96126" y="52024"/>
                  </a:cubicBezTo>
                  <a:cubicBezTo>
                    <a:pt x="96507" y="51779"/>
                    <a:pt x="96507" y="51779"/>
                    <a:pt x="96507" y="51779"/>
                  </a:cubicBezTo>
                  <a:cubicBezTo>
                    <a:pt x="96253" y="51779"/>
                    <a:pt x="96253" y="51779"/>
                    <a:pt x="96253" y="51779"/>
                  </a:cubicBezTo>
                  <a:cubicBezTo>
                    <a:pt x="96507" y="51288"/>
                    <a:pt x="96507" y="51288"/>
                    <a:pt x="96507" y="51288"/>
                  </a:cubicBezTo>
                  <a:cubicBezTo>
                    <a:pt x="96634" y="51042"/>
                    <a:pt x="96634" y="51042"/>
                    <a:pt x="96634" y="51042"/>
                  </a:cubicBezTo>
                  <a:cubicBezTo>
                    <a:pt x="96634" y="51288"/>
                    <a:pt x="96634" y="51288"/>
                    <a:pt x="96634" y="51288"/>
                  </a:cubicBezTo>
                  <a:cubicBezTo>
                    <a:pt x="96634" y="51779"/>
                    <a:pt x="96634" y="51779"/>
                    <a:pt x="96634" y="51779"/>
                  </a:cubicBezTo>
                  <a:cubicBezTo>
                    <a:pt x="96888" y="52024"/>
                    <a:pt x="96888" y="52024"/>
                    <a:pt x="96888" y="52024"/>
                  </a:cubicBezTo>
                  <a:cubicBezTo>
                    <a:pt x="96888" y="51779"/>
                    <a:pt x="96888" y="51779"/>
                    <a:pt x="96888" y="51779"/>
                  </a:cubicBezTo>
                  <a:cubicBezTo>
                    <a:pt x="97015" y="51288"/>
                    <a:pt x="97015" y="51288"/>
                    <a:pt x="97015" y="51288"/>
                  </a:cubicBezTo>
                  <a:cubicBezTo>
                    <a:pt x="97269" y="51288"/>
                    <a:pt x="97269" y="51288"/>
                    <a:pt x="97269" y="51288"/>
                  </a:cubicBezTo>
                  <a:cubicBezTo>
                    <a:pt x="97269" y="50797"/>
                    <a:pt x="97269" y="50797"/>
                    <a:pt x="97269" y="50797"/>
                  </a:cubicBezTo>
                  <a:cubicBezTo>
                    <a:pt x="97015" y="50797"/>
                    <a:pt x="97015" y="50797"/>
                    <a:pt x="97015" y="50797"/>
                  </a:cubicBezTo>
                  <a:cubicBezTo>
                    <a:pt x="97015" y="50306"/>
                    <a:pt x="97015" y="50306"/>
                    <a:pt x="97015" y="50306"/>
                  </a:cubicBezTo>
                  <a:cubicBezTo>
                    <a:pt x="97396" y="50061"/>
                    <a:pt x="97396" y="50061"/>
                    <a:pt x="97396" y="50061"/>
                  </a:cubicBezTo>
                  <a:cubicBezTo>
                    <a:pt x="96888" y="49570"/>
                    <a:pt x="96888" y="49570"/>
                    <a:pt x="96888" y="49570"/>
                  </a:cubicBezTo>
                  <a:cubicBezTo>
                    <a:pt x="96634" y="49325"/>
                    <a:pt x="96634" y="49325"/>
                    <a:pt x="96634" y="49325"/>
                  </a:cubicBezTo>
                  <a:cubicBezTo>
                    <a:pt x="96888" y="48834"/>
                    <a:pt x="96888" y="48834"/>
                    <a:pt x="96888" y="48834"/>
                  </a:cubicBezTo>
                  <a:cubicBezTo>
                    <a:pt x="97015" y="48834"/>
                    <a:pt x="97015" y="48834"/>
                    <a:pt x="97015" y="48834"/>
                  </a:cubicBezTo>
                  <a:cubicBezTo>
                    <a:pt x="97396" y="48343"/>
                    <a:pt x="97396" y="48343"/>
                    <a:pt x="97396" y="48343"/>
                  </a:cubicBezTo>
                  <a:cubicBezTo>
                    <a:pt x="97015" y="48588"/>
                    <a:pt x="97015" y="48588"/>
                    <a:pt x="97015" y="48588"/>
                  </a:cubicBezTo>
                  <a:cubicBezTo>
                    <a:pt x="97015" y="48343"/>
                    <a:pt x="97015" y="48343"/>
                    <a:pt x="97015" y="48343"/>
                  </a:cubicBezTo>
                  <a:cubicBezTo>
                    <a:pt x="96634" y="48343"/>
                    <a:pt x="96634" y="48343"/>
                    <a:pt x="96634" y="48343"/>
                  </a:cubicBezTo>
                  <a:cubicBezTo>
                    <a:pt x="96888" y="47852"/>
                    <a:pt x="96888" y="47852"/>
                    <a:pt x="96888" y="47852"/>
                  </a:cubicBezTo>
                  <a:cubicBezTo>
                    <a:pt x="97015" y="47852"/>
                    <a:pt x="97015" y="47852"/>
                    <a:pt x="97015" y="47852"/>
                  </a:cubicBezTo>
                  <a:cubicBezTo>
                    <a:pt x="96888" y="47607"/>
                    <a:pt x="96888" y="47607"/>
                    <a:pt x="96888" y="47607"/>
                  </a:cubicBezTo>
                  <a:cubicBezTo>
                    <a:pt x="97015" y="47116"/>
                    <a:pt x="97015" y="47116"/>
                    <a:pt x="97015" y="47116"/>
                  </a:cubicBezTo>
                  <a:cubicBezTo>
                    <a:pt x="96888" y="47116"/>
                    <a:pt x="96888" y="47116"/>
                    <a:pt x="96888" y="47116"/>
                  </a:cubicBezTo>
                  <a:cubicBezTo>
                    <a:pt x="96634" y="47607"/>
                    <a:pt x="96634" y="47607"/>
                    <a:pt x="96634" y="47607"/>
                  </a:cubicBezTo>
                  <a:cubicBezTo>
                    <a:pt x="96253" y="47852"/>
                    <a:pt x="96253" y="47852"/>
                    <a:pt x="96253" y="47852"/>
                  </a:cubicBezTo>
                  <a:cubicBezTo>
                    <a:pt x="96507" y="47116"/>
                    <a:pt x="96507" y="47116"/>
                    <a:pt x="96507" y="47116"/>
                  </a:cubicBezTo>
                  <a:cubicBezTo>
                    <a:pt x="96253" y="47116"/>
                    <a:pt x="96253" y="47116"/>
                    <a:pt x="96253" y="47116"/>
                  </a:cubicBezTo>
                  <a:cubicBezTo>
                    <a:pt x="96126" y="46871"/>
                    <a:pt x="96126" y="46871"/>
                    <a:pt x="96126" y="46871"/>
                  </a:cubicBezTo>
                  <a:cubicBezTo>
                    <a:pt x="95746" y="47607"/>
                    <a:pt x="95746" y="47607"/>
                    <a:pt x="95746" y="47607"/>
                  </a:cubicBezTo>
                  <a:cubicBezTo>
                    <a:pt x="96000" y="46871"/>
                    <a:pt x="96000" y="46871"/>
                    <a:pt x="96000" y="46871"/>
                  </a:cubicBezTo>
                  <a:cubicBezTo>
                    <a:pt x="95746" y="46871"/>
                    <a:pt x="95746" y="46871"/>
                    <a:pt x="95746" y="46871"/>
                  </a:cubicBezTo>
                  <a:cubicBezTo>
                    <a:pt x="96126" y="46380"/>
                    <a:pt x="96126" y="46380"/>
                    <a:pt x="96126" y="46380"/>
                  </a:cubicBezTo>
                  <a:cubicBezTo>
                    <a:pt x="95873" y="46380"/>
                    <a:pt x="95873" y="46380"/>
                    <a:pt x="95873" y="46380"/>
                  </a:cubicBezTo>
                  <a:cubicBezTo>
                    <a:pt x="96000" y="46134"/>
                    <a:pt x="96000" y="46134"/>
                    <a:pt x="96000" y="46134"/>
                  </a:cubicBezTo>
                  <a:cubicBezTo>
                    <a:pt x="95746" y="46134"/>
                    <a:pt x="95746" y="46134"/>
                    <a:pt x="95746" y="46134"/>
                  </a:cubicBezTo>
                  <a:cubicBezTo>
                    <a:pt x="95619" y="45889"/>
                    <a:pt x="95619" y="45889"/>
                    <a:pt x="95619" y="45889"/>
                  </a:cubicBezTo>
                  <a:cubicBezTo>
                    <a:pt x="95746" y="45889"/>
                    <a:pt x="95746" y="45889"/>
                    <a:pt x="95746" y="45889"/>
                  </a:cubicBezTo>
                  <a:cubicBezTo>
                    <a:pt x="96000" y="45398"/>
                    <a:pt x="96000" y="45398"/>
                    <a:pt x="96000" y="45398"/>
                  </a:cubicBezTo>
                  <a:cubicBezTo>
                    <a:pt x="95746" y="45398"/>
                    <a:pt x="95746" y="45398"/>
                    <a:pt x="95746" y="45398"/>
                  </a:cubicBezTo>
                  <a:cubicBezTo>
                    <a:pt x="95746" y="45153"/>
                    <a:pt x="95746" y="45153"/>
                    <a:pt x="95746" y="45153"/>
                  </a:cubicBezTo>
                  <a:cubicBezTo>
                    <a:pt x="95619" y="45153"/>
                    <a:pt x="95619" y="45153"/>
                    <a:pt x="95619" y="45153"/>
                  </a:cubicBezTo>
                  <a:cubicBezTo>
                    <a:pt x="95365" y="45153"/>
                    <a:pt x="95365" y="45153"/>
                    <a:pt x="95365" y="45153"/>
                  </a:cubicBezTo>
                  <a:cubicBezTo>
                    <a:pt x="94984" y="45398"/>
                    <a:pt x="94984" y="45398"/>
                    <a:pt x="94984" y="45398"/>
                  </a:cubicBezTo>
                  <a:cubicBezTo>
                    <a:pt x="95365" y="44662"/>
                    <a:pt x="95365" y="44662"/>
                    <a:pt x="95365" y="44662"/>
                  </a:cubicBezTo>
                  <a:cubicBezTo>
                    <a:pt x="94984" y="44662"/>
                    <a:pt x="94984" y="44662"/>
                    <a:pt x="94984" y="44662"/>
                  </a:cubicBezTo>
                  <a:cubicBezTo>
                    <a:pt x="95238" y="44417"/>
                    <a:pt x="95238" y="44417"/>
                    <a:pt x="95238" y="44417"/>
                  </a:cubicBezTo>
                  <a:cubicBezTo>
                    <a:pt x="94984" y="44417"/>
                    <a:pt x="94984" y="44417"/>
                    <a:pt x="94984" y="44417"/>
                  </a:cubicBezTo>
                  <a:cubicBezTo>
                    <a:pt x="95238" y="43926"/>
                    <a:pt x="95238" y="43926"/>
                    <a:pt x="95238" y="43926"/>
                  </a:cubicBezTo>
                  <a:cubicBezTo>
                    <a:pt x="95365" y="43680"/>
                    <a:pt x="95365" y="43680"/>
                    <a:pt x="95365" y="43680"/>
                  </a:cubicBezTo>
                  <a:cubicBezTo>
                    <a:pt x="95238" y="43680"/>
                    <a:pt x="95238" y="43680"/>
                    <a:pt x="95238" y="43680"/>
                  </a:cubicBezTo>
                  <a:cubicBezTo>
                    <a:pt x="94730" y="43190"/>
                    <a:pt x="94730" y="43190"/>
                    <a:pt x="94730" y="43190"/>
                  </a:cubicBezTo>
                  <a:cubicBezTo>
                    <a:pt x="94984" y="43190"/>
                    <a:pt x="94984" y="43190"/>
                    <a:pt x="94984" y="43190"/>
                  </a:cubicBezTo>
                  <a:cubicBezTo>
                    <a:pt x="95619" y="43680"/>
                    <a:pt x="95619" y="43680"/>
                    <a:pt x="95619" y="43680"/>
                  </a:cubicBezTo>
                  <a:cubicBezTo>
                    <a:pt x="95365" y="43926"/>
                    <a:pt x="95365" y="43926"/>
                    <a:pt x="95365" y="43926"/>
                  </a:cubicBezTo>
                  <a:cubicBezTo>
                    <a:pt x="95365" y="44417"/>
                    <a:pt x="95365" y="44417"/>
                    <a:pt x="95365" y="44417"/>
                  </a:cubicBezTo>
                  <a:cubicBezTo>
                    <a:pt x="95619" y="44417"/>
                    <a:pt x="95619" y="44417"/>
                    <a:pt x="95619" y="44417"/>
                  </a:cubicBezTo>
                  <a:cubicBezTo>
                    <a:pt x="96253" y="43926"/>
                    <a:pt x="96253" y="43926"/>
                    <a:pt x="96253" y="43926"/>
                  </a:cubicBezTo>
                  <a:cubicBezTo>
                    <a:pt x="96253" y="43680"/>
                    <a:pt x="96253" y="43680"/>
                    <a:pt x="96253" y="43680"/>
                  </a:cubicBezTo>
                  <a:cubicBezTo>
                    <a:pt x="96126" y="43190"/>
                    <a:pt x="96126" y="43190"/>
                    <a:pt x="96126" y="43190"/>
                  </a:cubicBezTo>
                  <a:cubicBezTo>
                    <a:pt x="96000" y="42944"/>
                    <a:pt x="96000" y="42944"/>
                    <a:pt x="96000" y="42944"/>
                  </a:cubicBezTo>
                  <a:cubicBezTo>
                    <a:pt x="96000" y="42699"/>
                    <a:pt x="96000" y="42699"/>
                    <a:pt x="96000" y="42699"/>
                  </a:cubicBezTo>
                  <a:cubicBezTo>
                    <a:pt x="96126" y="42699"/>
                    <a:pt x="96126" y="42699"/>
                    <a:pt x="96126" y="42699"/>
                  </a:cubicBezTo>
                  <a:cubicBezTo>
                    <a:pt x="96253" y="42944"/>
                    <a:pt x="96253" y="42944"/>
                    <a:pt x="96253" y="42944"/>
                  </a:cubicBezTo>
                  <a:cubicBezTo>
                    <a:pt x="96507" y="42944"/>
                    <a:pt x="96507" y="42944"/>
                    <a:pt x="96507" y="42944"/>
                  </a:cubicBezTo>
                  <a:cubicBezTo>
                    <a:pt x="96888" y="42699"/>
                    <a:pt x="96888" y="42699"/>
                    <a:pt x="96888" y="42699"/>
                  </a:cubicBezTo>
                  <a:cubicBezTo>
                    <a:pt x="96634" y="42208"/>
                    <a:pt x="96634" y="42208"/>
                    <a:pt x="96634" y="42208"/>
                  </a:cubicBezTo>
                  <a:cubicBezTo>
                    <a:pt x="96888" y="42208"/>
                    <a:pt x="96888" y="42208"/>
                    <a:pt x="96888" y="42208"/>
                  </a:cubicBezTo>
                  <a:cubicBezTo>
                    <a:pt x="97015" y="42208"/>
                    <a:pt x="97015" y="42208"/>
                    <a:pt x="97015" y="42208"/>
                  </a:cubicBezTo>
                  <a:cubicBezTo>
                    <a:pt x="97269" y="42208"/>
                    <a:pt x="97269" y="42208"/>
                    <a:pt x="97269" y="42208"/>
                  </a:cubicBezTo>
                  <a:cubicBezTo>
                    <a:pt x="97269" y="42699"/>
                    <a:pt x="97269" y="42699"/>
                    <a:pt x="97269" y="42699"/>
                  </a:cubicBezTo>
                  <a:cubicBezTo>
                    <a:pt x="97396" y="42944"/>
                    <a:pt x="97396" y="42944"/>
                    <a:pt x="97396" y="42944"/>
                  </a:cubicBezTo>
                  <a:cubicBezTo>
                    <a:pt x="97523" y="42699"/>
                    <a:pt x="97523" y="42699"/>
                    <a:pt x="97523" y="42699"/>
                  </a:cubicBezTo>
                  <a:cubicBezTo>
                    <a:pt x="97396" y="43190"/>
                    <a:pt x="97396" y="43190"/>
                    <a:pt x="97396" y="43190"/>
                  </a:cubicBezTo>
                  <a:cubicBezTo>
                    <a:pt x="97523" y="43190"/>
                    <a:pt x="97523" y="43190"/>
                    <a:pt x="97523" y="43190"/>
                  </a:cubicBezTo>
                  <a:cubicBezTo>
                    <a:pt x="97777" y="43190"/>
                    <a:pt x="97777" y="43190"/>
                    <a:pt x="97777" y="43190"/>
                  </a:cubicBezTo>
                  <a:cubicBezTo>
                    <a:pt x="97904" y="43680"/>
                    <a:pt x="97904" y="43680"/>
                    <a:pt x="97904" y="43680"/>
                  </a:cubicBezTo>
                  <a:cubicBezTo>
                    <a:pt x="97777" y="43926"/>
                    <a:pt x="97777" y="43926"/>
                    <a:pt x="97777" y="43926"/>
                  </a:cubicBezTo>
                  <a:cubicBezTo>
                    <a:pt x="98539" y="43926"/>
                    <a:pt x="98539" y="43926"/>
                    <a:pt x="98539" y="43926"/>
                  </a:cubicBezTo>
                  <a:cubicBezTo>
                    <a:pt x="98158" y="44417"/>
                    <a:pt x="98158" y="44417"/>
                    <a:pt x="98158" y="44417"/>
                  </a:cubicBezTo>
                  <a:cubicBezTo>
                    <a:pt x="98158" y="44662"/>
                    <a:pt x="98158" y="44662"/>
                    <a:pt x="98158" y="44662"/>
                  </a:cubicBezTo>
                  <a:cubicBezTo>
                    <a:pt x="98539" y="44662"/>
                    <a:pt x="98539" y="44662"/>
                    <a:pt x="98539" y="44662"/>
                  </a:cubicBezTo>
                  <a:cubicBezTo>
                    <a:pt x="98793" y="44662"/>
                    <a:pt x="98793" y="44662"/>
                    <a:pt x="98793" y="44662"/>
                  </a:cubicBezTo>
                  <a:cubicBezTo>
                    <a:pt x="98539" y="45153"/>
                    <a:pt x="98539" y="45153"/>
                    <a:pt x="98539" y="45153"/>
                  </a:cubicBezTo>
                  <a:cubicBezTo>
                    <a:pt x="98793" y="45153"/>
                    <a:pt x="98793" y="45153"/>
                    <a:pt x="98793" y="45153"/>
                  </a:cubicBezTo>
                  <a:cubicBezTo>
                    <a:pt x="98158" y="45889"/>
                    <a:pt x="98158" y="45889"/>
                    <a:pt x="98158" y="45889"/>
                  </a:cubicBezTo>
                  <a:cubicBezTo>
                    <a:pt x="98539" y="45889"/>
                    <a:pt x="98539" y="45889"/>
                    <a:pt x="98539" y="45889"/>
                  </a:cubicBezTo>
                  <a:cubicBezTo>
                    <a:pt x="98285" y="46134"/>
                    <a:pt x="98285" y="46134"/>
                    <a:pt x="98285" y="46134"/>
                  </a:cubicBezTo>
                  <a:cubicBezTo>
                    <a:pt x="98539" y="46134"/>
                    <a:pt x="98539" y="46134"/>
                    <a:pt x="98539" y="46134"/>
                  </a:cubicBezTo>
                  <a:cubicBezTo>
                    <a:pt x="98539" y="46380"/>
                    <a:pt x="98539" y="46380"/>
                    <a:pt x="98539" y="46380"/>
                  </a:cubicBezTo>
                  <a:cubicBezTo>
                    <a:pt x="98666" y="46380"/>
                    <a:pt x="98666" y="46380"/>
                    <a:pt x="98666" y="46380"/>
                  </a:cubicBezTo>
                  <a:cubicBezTo>
                    <a:pt x="98793" y="46134"/>
                    <a:pt x="98793" y="46134"/>
                    <a:pt x="98793" y="46134"/>
                  </a:cubicBezTo>
                  <a:cubicBezTo>
                    <a:pt x="99174" y="46380"/>
                    <a:pt x="99174" y="46380"/>
                    <a:pt x="99174" y="46380"/>
                  </a:cubicBezTo>
                  <a:cubicBezTo>
                    <a:pt x="99428" y="46380"/>
                    <a:pt x="99428" y="46380"/>
                    <a:pt x="99428" y="46380"/>
                  </a:cubicBezTo>
                  <a:cubicBezTo>
                    <a:pt x="99428" y="46871"/>
                    <a:pt x="99428" y="46871"/>
                    <a:pt x="99428" y="46871"/>
                  </a:cubicBezTo>
                  <a:cubicBezTo>
                    <a:pt x="99555" y="47116"/>
                    <a:pt x="99555" y="47116"/>
                    <a:pt x="99555" y="47116"/>
                  </a:cubicBezTo>
                  <a:cubicBezTo>
                    <a:pt x="99936" y="46380"/>
                    <a:pt x="99936" y="46380"/>
                    <a:pt x="99936" y="46380"/>
                  </a:cubicBezTo>
                  <a:cubicBezTo>
                    <a:pt x="100190" y="46134"/>
                    <a:pt x="100190" y="46134"/>
                    <a:pt x="100190" y="46134"/>
                  </a:cubicBezTo>
                  <a:cubicBezTo>
                    <a:pt x="100190" y="45889"/>
                    <a:pt x="100190" y="45889"/>
                    <a:pt x="100190" y="45889"/>
                  </a:cubicBezTo>
                  <a:cubicBezTo>
                    <a:pt x="100190" y="45398"/>
                    <a:pt x="100190" y="45398"/>
                    <a:pt x="100190" y="45398"/>
                  </a:cubicBezTo>
                  <a:cubicBezTo>
                    <a:pt x="100317" y="45153"/>
                    <a:pt x="100317" y="45153"/>
                    <a:pt x="100317" y="45153"/>
                  </a:cubicBezTo>
                  <a:cubicBezTo>
                    <a:pt x="100190" y="45153"/>
                    <a:pt x="100190" y="45153"/>
                    <a:pt x="100190" y="45153"/>
                  </a:cubicBezTo>
                  <a:cubicBezTo>
                    <a:pt x="100317" y="44662"/>
                    <a:pt x="100317" y="44662"/>
                    <a:pt x="100317" y="44662"/>
                  </a:cubicBezTo>
                  <a:cubicBezTo>
                    <a:pt x="100444" y="44662"/>
                    <a:pt x="100444" y="44662"/>
                    <a:pt x="100444" y="44662"/>
                  </a:cubicBezTo>
                  <a:cubicBezTo>
                    <a:pt x="100444" y="44417"/>
                    <a:pt x="100444" y="44417"/>
                    <a:pt x="100444" y="44417"/>
                  </a:cubicBezTo>
                  <a:cubicBezTo>
                    <a:pt x="100698" y="45153"/>
                    <a:pt x="100698" y="45153"/>
                    <a:pt x="100698" y="45153"/>
                  </a:cubicBezTo>
                  <a:cubicBezTo>
                    <a:pt x="100825" y="45153"/>
                    <a:pt x="100825" y="45153"/>
                    <a:pt x="100825" y="45153"/>
                  </a:cubicBezTo>
                  <a:cubicBezTo>
                    <a:pt x="101079" y="44662"/>
                    <a:pt x="101079" y="44662"/>
                    <a:pt x="101079" y="44662"/>
                  </a:cubicBezTo>
                  <a:cubicBezTo>
                    <a:pt x="101079" y="45153"/>
                    <a:pt x="101079" y="45153"/>
                    <a:pt x="101079" y="45153"/>
                  </a:cubicBezTo>
                  <a:cubicBezTo>
                    <a:pt x="101206" y="45153"/>
                    <a:pt x="101206" y="45153"/>
                    <a:pt x="101206" y="45153"/>
                  </a:cubicBezTo>
                  <a:cubicBezTo>
                    <a:pt x="101206" y="44662"/>
                    <a:pt x="101206" y="44662"/>
                    <a:pt x="101206" y="44662"/>
                  </a:cubicBezTo>
                  <a:cubicBezTo>
                    <a:pt x="101206" y="44417"/>
                    <a:pt x="101206" y="44417"/>
                    <a:pt x="101206" y="44417"/>
                  </a:cubicBezTo>
                  <a:cubicBezTo>
                    <a:pt x="101587" y="44417"/>
                    <a:pt x="101587" y="44417"/>
                    <a:pt x="101587" y="44417"/>
                  </a:cubicBezTo>
                  <a:cubicBezTo>
                    <a:pt x="101714" y="44417"/>
                    <a:pt x="101714" y="44417"/>
                    <a:pt x="101714" y="44417"/>
                  </a:cubicBezTo>
                  <a:cubicBezTo>
                    <a:pt x="101714" y="43926"/>
                    <a:pt x="101714" y="43926"/>
                    <a:pt x="101714" y="43926"/>
                  </a:cubicBezTo>
                  <a:cubicBezTo>
                    <a:pt x="102349" y="43926"/>
                    <a:pt x="102349" y="43926"/>
                    <a:pt x="102349" y="43926"/>
                  </a:cubicBezTo>
                  <a:cubicBezTo>
                    <a:pt x="102095" y="43680"/>
                    <a:pt x="102095" y="43680"/>
                    <a:pt x="102095" y="43680"/>
                  </a:cubicBezTo>
                  <a:cubicBezTo>
                    <a:pt x="101968" y="43190"/>
                    <a:pt x="101968" y="43190"/>
                    <a:pt x="101968" y="43190"/>
                  </a:cubicBezTo>
                  <a:cubicBezTo>
                    <a:pt x="102095" y="42944"/>
                    <a:pt x="102095" y="42944"/>
                    <a:pt x="102095" y="42944"/>
                  </a:cubicBezTo>
                  <a:cubicBezTo>
                    <a:pt x="101968" y="42944"/>
                    <a:pt x="101968" y="42944"/>
                    <a:pt x="101968" y="42944"/>
                  </a:cubicBezTo>
                  <a:cubicBezTo>
                    <a:pt x="102349" y="42699"/>
                    <a:pt x="102349" y="42699"/>
                    <a:pt x="102349" y="42699"/>
                  </a:cubicBezTo>
                  <a:cubicBezTo>
                    <a:pt x="102476" y="42944"/>
                    <a:pt x="102476" y="42944"/>
                    <a:pt x="102476" y="42944"/>
                  </a:cubicBezTo>
                  <a:cubicBezTo>
                    <a:pt x="102730" y="42944"/>
                    <a:pt x="102730" y="42944"/>
                    <a:pt x="102730" y="42944"/>
                  </a:cubicBezTo>
                  <a:cubicBezTo>
                    <a:pt x="103238" y="42699"/>
                    <a:pt x="103238" y="42699"/>
                    <a:pt x="103238" y="42699"/>
                  </a:cubicBezTo>
                  <a:cubicBezTo>
                    <a:pt x="103238" y="42208"/>
                    <a:pt x="103238" y="42208"/>
                    <a:pt x="103238" y="42208"/>
                  </a:cubicBezTo>
                  <a:cubicBezTo>
                    <a:pt x="103619" y="42208"/>
                    <a:pt x="103619" y="42208"/>
                    <a:pt x="103619" y="42208"/>
                  </a:cubicBezTo>
                  <a:cubicBezTo>
                    <a:pt x="103619" y="41963"/>
                    <a:pt x="103619" y="41963"/>
                    <a:pt x="103619" y="41963"/>
                  </a:cubicBezTo>
                  <a:cubicBezTo>
                    <a:pt x="103619" y="41472"/>
                    <a:pt x="103619" y="41472"/>
                    <a:pt x="103619" y="41472"/>
                  </a:cubicBezTo>
                  <a:cubicBezTo>
                    <a:pt x="103365" y="41472"/>
                    <a:pt x="103365" y="41472"/>
                    <a:pt x="103365" y="41472"/>
                  </a:cubicBezTo>
                  <a:lnTo>
                    <a:pt x="102984" y="41472"/>
                  </a:lnTo>
                  <a:close/>
                  <a:moveTo>
                    <a:pt x="86349" y="34846"/>
                  </a:moveTo>
                  <a:cubicBezTo>
                    <a:pt x="85968" y="35337"/>
                    <a:pt x="85968" y="35337"/>
                    <a:pt x="85968" y="35337"/>
                  </a:cubicBezTo>
                  <a:cubicBezTo>
                    <a:pt x="85714" y="35582"/>
                    <a:pt x="85714" y="35582"/>
                    <a:pt x="85714" y="35582"/>
                  </a:cubicBezTo>
                  <a:cubicBezTo>
                    <a:pt x="85587" y="35828"/>
                    <a:pt x="85587" y="35828"/>
                    <a:pt x="85587" y="35828"/>
                  </a:cubicBezTo>
                  <a:cubicBezTo>
                    <a:pt x="86095" y="35582"/>
                    <a:pt x="86095" y="35582"/>
                    <a:pt x="86095" y="35582"/>
                  </a:cubicBezTo>
                  <a:cubicBezTo>
                    <a:pt x="86476" y="35337"/>
                    <a:pt x="86476" y="35337"/>
                    <a:pt x="86476" y="35337"/>
                  </a:cubicBezTo>
                  <a:cubicBezTo>
                    <a:pt x="86984" y="34846"/>
                    <a:pt x="86984" y="34846"/>
                    <a:pt x="86984" y="34846"/>
                  </a:cubicBezTo>
                  <a:cubicBezTo>
                    <a:pt x="87365" y="34110"/>
                    <a:pt x="87365" y="34110"/>
                    <a:pt x="87365" y="34110"/>
                  </a:cubicBezTo>
                  <a:cubicBezTo>
                    <a:pt x="87238" y="34110"/>
                    <a:pt x="87238" y="34110"/>
                    <a:pt x="87238" y="34110"/>
                  </a:cubicBezTo>
                  <a:cubicBezTo>
                    <a:pt x="86603" y="34601"/>
                    <a:pt x="86603" y="34601"/>
                    <a:pt x="86603" y="34601"/>
                  </a:cubicBezTo>
                  <a:lnTo>
                    <a:pt x="86349" y="34846"/>
                  </a:lnTo>
                  <a:close/>
                  <a:moveTo>
                    <a:pt x="86857" y="33865"/>
                  </a:moveTo>
                  <a:cubicBezTo>
                    <a:pt x="87619" y="33865"/>
                    <a:pt x="87619" y="33865"/>
                    <a:pt x="87619" y="33865"/>
                  </a:cubicBezTo>
                  <a:cubicBezTo>
                    <a:pt x="87873" y="33374"/>
                    <a:pt x="87873" y="33374"/>
                    <a:pt x="87873" y="33374"/>
                  </a:cubicBezTo>
                  <a:cubicBezTo>
                    <a:pt x="87873" y="33128"/>
                    <a:pt x="87873" y="33128"/>
                    <a:pt x="87873" y="33128"/>
                  </a:cubicBezTo>
                  <a:cubicBezTo>
                    <a:pt x="87365" y="33374"/>
                    <a:pt x="87365" y="33374"/>
                    <a:pt x="87365" y="33374"/>
                  </a:cubicBezTo>
                  <a:lnTo>
                    <a:pt x="86857" y="33865"/>
                  </a:lnTo>
                  <a:close/>
                  <a:moveTo>
                    <a:pt x="94857" y="27484"/>
                  </a:moveTo>
                  <a:cubicBezTo>
                    <a:pt x="94730" y="27730"/>
                    <a:pt x="94730" y="27730"/>
                    <a:pt x="94730" y="27730"/>
                  </a:cubicBezTo>
                  <a:cubicBezTo>
                    <a:pt x="94349" y="28220"/>
                    <a:pt x="94349" y="28220"/>
                    <a:pt x="94349" y="28220"/>
                  </a:cubicBezTo>
                  <a:cubicBezTo>
                    <a:pt x="94984" y="27730"/>
                    <a:pt x="94984" y="27730"/>
                    <a:pt x="94984" y="27730"/>
                  </a:cubicBezTo>
                  <a:lnTo>
                    <a:pt x="94857" y="27484"/>
                  </a:lnTo>
                  <a:close/>
                  <a:moveTo>
                    <a:pt x="98158" y="101595"/>
                  </a:moveTo>
                  <a:cubicBezTo>
                    <a:pt x="97904" y="101840"/>
                    <a:pt x="97904" y="101840"/>
                    <a:pt x="97904" y="101840"/>
                  </a:cubicBezTo>
                  <a:cubicBezTo>
                    <a:pt x="97777" y="102085"/>
                    <a:pt x="97777" y="102085"/>
                    <a:pt x="97777" y="102085"/>
                  </a:cubicBezTo>
                  <a:lnTo>
                    <a:pt x="98158" y="101595"/>
                  </a:lnTo>
                  <a:close/>
                  <a:moveTo>
                    <a:pt x="100444" y="98159"/>
                  </a:moveTo>
                  <a:cubicBezTo>
                    <a:pt x="100317" y="98159"/>
                    <a:pt x="100317" y="98159"/>
                    <a:pt x="100317" y="98159"/>
                  </a:cubicBezTo>
                  <a:cubicBezTo>
                    <a:pt x="100190" y="98159"/>
                    <a:pt x="100190" y="98159"/>
                    <a:pt x="100190" y="98159"/>
                  </a:cubicBezTo>
                  <a:cubicBezTo>
                    <a:pt x="99936" y="98159"/>
                    <a:pt x="99936" y="98159"/>
                    <a:pt x="99936" y="98159"/>
                  </a:cubicBezTo>
                  <a:cubicBezTo>
                    <a:pt x="99809" y="98650"/>
                    <a:pt x="99809" y="98650"/>
                    <a:pt x="99809" y="98650"/>
                  </a:cubicBezTo>
                  <a:cubicBezTo>
                    <a:pt x="99555" y="98650"/>
                    <a:pt x="99555" y="98650"/>
                    <a:pt x="99555" y="98650"/>
                  </a:cubicBezTo>
                  <a:cubicBezTo>
                    <a:pt x="99428" y="98895"/>
                    <a:pt x="99428" y="98895"/>
                    <a:pt x="99428" y="98895"/>
                  </a:cubicBezTo>
                  <a:cubicBezTo>
                    <a:pt x="99428" y="98650"/>
                    <a:pt x="99428" y="98650"/>
                    <a:pt x="99428" y="98650"/>
                  </a:cubicBezTo>
                  <a:cubicBezTo>
                    <a:pt x="99555" y="98159"/>
                    <a:pt x="99555" y="98159"/>
                    <a:pt x="99555" y="98159"/>
                  </a:cubicBezTo>
                  <a:cubicBezTo>
                    <a:pt x="99936" y="97914"/>
                    <a:pt x="99936" y="97914"/>
                    <a:pt x="99936" y="97914"/>
                  </a:cubicBezTo>
                  <a:cubicBezTo>
                    <a:pt x="99809" y="97914"/>
                    <a:pt x="99809" y="97914"/>
                    <a:pt x="99809" y="97914"/>
                  </a:cubicBezTo>
                  <a:cubicBezTo>
                    <a:pt x="99555" y="97423"/>
                    <a:pt x="99555" y="97423"/>
                    <a:pt x="99555" y="97423"/>
                  </a:cubicBezTo>
                  <a:cubicBezTo>
                    <a:pt x="99555" y="97914"/>
                    <a:pt x="99555" y="97914"/>
                    <a:pt x="99555" y="97914"/>
                  </a:cubicBezTo>
                  <a:cubicBezTo>
                    <a:pt x="99428" y="98159"/>
                    <a:pt x="99428" y="98159"/>
                    <a:pt x="99428" y="98159"/>
                  </a:cubicBezTo>
                  <a:cubicBezTo>
                    <a:pt x="99428" y="97423"/>
                    <a:pt x="99428" y="97423"/>
                    <a:pt x="99428" y="97423"/>
                  </a:cubicBezTo>
                  <a:cubicBezTo>
                    <a:pt x="99174" y="97423"/>
                    <a:pt x="99174" y="97423"/>
                    <a:pt x="99174" y="97423"/>
                  </a:cubicBezTo>
                  <a:cubicBezTo>
                    <a:pt x="99936" y="96687"/>
                    <a:pt x="99936" y="96687"/>
                    <a:pt x="99936" y="96687"/>
                  </a:cubicBezTo>
                  <a:cubicBezTo>
                    <a:pt x="100444" y="96196"/>
                    <a:pt x="100444" y="96196"/>
                    <a:pt x="100444" y="96196"/>
                  </a:cubicBezTo>
                  <a:cubicBezTo>
                    <a:pt x="100190" y="95460"/>
                    <a:pt x="100190" y="95460"/>
                    <a:pt x="100190" y="95460"/>
                  </a:cubicBezTo>
                  <a:cubicBezTo>
                    <a:pt x="99936" y="95460"/>
                    <a:pt x="99936" y="95460"/>
                    <a:pt x="99936" y="95460"/>
                  </a:cubicBezTo>
                  <a:cubicBezTo>
                    <a:pt x="99809" y="95460"/>
                    <a:pt x="99809" y="95460"/>
                    <a:pt x="99809" y="95460"/>
                  </a:cubicBezTo>
                  <a:cubicBezTo>
                    <a:pt x="99428" y="95460"/>
                    <a:pt x="99428" y="95460"/>
                    <a:pt x="99428" y="95460"/>
                  </a:cubicBezTo>
                  <a:cubicBezTo>
                    <a:pt x="99047" y="96196"/>
                    <a:pt x="99047" y="96196"/>
                    <a:pt x="99047" y="96196"/>
                  </a:cubicBezTo>
                  <a:cubicBezTo>
                    <a:pt x="99174" y="94969"/>
                    <a:pt x="99174" y="94969"/>
                    <a:pt x="99174" y="94969"/>
                  </a:cubicBezTo>
                  <a:cubicBezTo>
                    <a:pt x="98793" y="95705"/>
                    <a:pt x="98793" y="95705"/>
                    <a:pt x="98793" y="95705"/>
                  </a:cubicBezTo>
                  <a:cubicBezTo>
                    <a:pt x="98666" y="95705"/>
                    <a:pt x="98666" y="95705"/>
                    <a:pt x="98666" y="95705"/>
                  </a:cubicBezTo>
                  <a:cubicBezTo>
                    <a:pt x="98539" y="95705"/>
                    <a:pt x="98539" y="95705"/>
                    <a:pt x="98539" y="95705"/>
                  </a:cubicBezTo>
                  <a:cubicBezTo>
                    <a:pt x="98285" y="96196"/>
                    <a:pt x="98285" y="96196"/>
                    <a:pt x="98285" y="96196"/>
                  </a:cubicBezTo>
                  <a:cubicBezTo>
                    <a:pt x="98158" y="96196"/>
                    <a:pt x="98158" y="96196"/>
                    <a:pt x="98158" y="96196"/>
                  </a:cubicBezTo>
                  <a:cubicBezTo>
                    <a:pt x="98285" y="95460"/>
                    <a:pt x="98285" y="95460"/>
                    <a:pt x="98285" y="95460"/>
                  </a:cubicBezTo>
                  <a:cubicBezTo>
                    <a:pt x="98285" y="94969"/>
                    <a:pt x="98285" y="94969"/>
                    <a:pt x="98285" y="94969"/>
                  </a:cubicBezTo>
                  <a:cubicBezTo>
                    <a:pt x="98158" y="95460"/>
                    <a:pt x="98158" y="95460"/>
                    <a:pt x="98158" y="95460"/>
                  </a:cubicBezTo>
                  <a:cubicBezTo>
                    <a:pt x="97904" y="95705"/>
                    <a:pt x="97904" y="95705"/>
                    <a:pt x="97904" y="95705"/>
                  </a:cubicBezTo>
                  <a:cubicBezTo>
                    <a:pt x="97904" y="95460"/>
                    <a:pt x="97904" y="95460"/>
                    <a:pt x="97904" y="95460"/>
                  </a:cubicBezTo>
                  <a:cubicBezTo>
                    <a:pt x="97777" y="95705"/>
                    <a:pt x="97777" y="95705"/>
                    <a:pt x="97777" y="95705"/>
                  </a:cubicBezTo>
                  <a:cubicBezTo>
                    <a:pt x="97777" y="95460"/>
                    <a:pt x="97777" y="95460"/>
                    <a:pt x="97777" y="95460"/>
                  </a:cubicBezTo>
                  <a:cubicBezTo>
                    <a:pt x="97523" y="95460"/>
                    <a:pt x="97523" y="95460"/>
                    <a:pt x="97523" y="95460"/>
                  </a:cubicBezTo>
                  <a:cubicBezTo>
                    <a:pt x="97396" y="94969"/>
                    <a:pt x="97396" y="94969"/>
                    <a:pt x="97396" y="94969"/>
                  </a:cubicBezTo>
                  <a:cubicBezTo>
                    <a:pt x="97015" y="95460"/>
                    <a:pt x="97015" y="95460"/>
                    <a:pt x="97015" y="95460"/>
                  </a:cubicBezTo>
                  <a:cubicBezTo>
                    <a:pt x="97269" y="94969"/>
                    <a:pt x="97269" y="94969"/>
                    <a:pt x="97269" y="94969"/>
                  </a:cubicBezTo>
                  <a:cubicBezTo>
                    <a:pt x="97523" y="94723"/>
                    <a:pt x="97523" y="94723"/>
                    <a:pt x="97523" y="94723"/>
                  </a:cubicBezTo>
                  <a:cubicBezTo>
                    <a:pt x="97269" y="94723"/>
                    <a:pt x="97269" y="94723"/>
                    <a:pt x="97269" y="94723"/>
                  </a:cubicBezTo>
                  <a:cubicBezTo>
                    <a:pt x="97015" y="94723"/>
                    <a:pt x="97015" y="94723"/>
                    <a:pt x="97015" y="94723"/>
                  </a:cubicBezTo>
                  <a:cubicBezTo>
                    <a:pt x="97777" y="94233"/>
                    <a:pt x="97777" y="94233"/>
                    <a:pt x="97777" y="94233"/>
                  </a:cubicBezTo>
                  <a:cubicBezTo>
                    <a:pt x="97904" y="93987"/>
                    <a:pt x="97904" y="93987"/>
                    <a:pt x="97904" y="93987"/>
                  </a:cubicBezTo>
                  <a:cubicBezTo>
                    <a:pt x="98158" y="93496"/>
                    <a:pt x="98158" y="93496"/>
                    <a:pt x="98158" y="93496"/>
                  </a:cubicBezTo>
                  <a:cubicBezTo>
                    <a:pt x="97777" y="93496"/>
                    <a:pt x="97777" y="93496"/>
                    <a:pt x="97777" y="93496"/>
                  </a:cubicBezTo>
                  <a:cubicBezTo>
                    <a:pt x="97396" y="93496"/>
                    <a:pt x="97396" y="93496"/>
                    <a:pt x="97396" y="93496"/>
                  </a:cubicBezTo>
                  <a:cubicBezTo>
                    <a:pt x="97396" y="93251"/>
                    <a:pt x="97396" y="93251"/>
                    <a:pt x="97396" y="93251"/>
                  </a:cubicBezTo>
                  <a:cubicBezTo>
                    <a:pt x="96126" y="94969"/>
                    <a:pt x="96126" y="94969"/>
                    <a:pt x="96126" y="94969"/>
                  </a:cubicBezTo>
                  <a:cubicBezTo>
                    <a:pt x="96126" y="94723"/>
                    <a:pt x="96126" y="94723"/>
                    <a:pt x="96126" y="94723"/>
                  </a:cubicBezTo>
                  <a:cubicBezTo>
                    <a:pt x="96126" y="94233"/>
                    <a:pt x="96126" y="94233"/>
                    <a:pt x="96126" y="94233"/>
                  </a:cubicBezTo>
                  <a:cubicBezTo>
                    <a:pt x="96507" y="93987"/>
                    <a:pt x="96507" y="93987"/>
                    <a:pt x="96507" y="93987"/>
                  </a:cubicBezTo>
                  <a:cubicBezTo>
                    <a:pt x="96888" y="93006"/>
                    <a:pt x="96888" y="93006"/>
                    <a:pt x="96888" y="93006"/>
                  </a:cubicBezTo>
                  <a:cubicBezTo>
                    <a:pt x="97523" y="91779"/>
                    <a:pt x="97523" y="91779"/>
                    <a:pt x="97523" y="91779"/>
                  </a:cubicBezTo>
                  <a:cubicBezTo>
                    <a:pt x="97777" y="90797"/>
                    <a:pt x="97777" y="90797"/>
                    <a:pt x="97777" y="90797"/>
                  </a:cubicBezTo>
                  <a:cubicBezTo>
                    <a:pt x="97904" y="91042"/>
                    <a:pt x="97904" y="91042"/>
                    <a:pt x="97904" y="91042"/>
                  </a:cubicBezTo>
                  <a:cubicBezTo>
                    <a:pt x="98158" y="90797"/>
                    <a:pt x="98158" y="90797"/>
                    <a:pt x="98158" y="90797"/>
                  </a:cubicBezTo>
                  <a:cubicBezTo>
                    <a:pt x="98285" y="90552"/>
                    <a:pt x="98285" y="90552"/>
                    <a:pt x="98285" y="90552"/>
                  </a:cubicBezTo>
                  <a:cubicBezTo>
                    <a:pt x="98539" y="90061"/>
                    <a:pt x="98539" y="90061"/>
                    <a:pt x="98539" y="90061"/>
                  </a:cubicBezTo>
                  <a:cubicBezTo>
                    <a:pt x="98666" y="89815"/>
                    <a:pt x="98666" y="89815"/>
                    <a:pt x="98666" y="89815"/>
                  </a:cubicBezTo>
                  <a:cubicBezTo>
                    <a:pt x="98539" y="89815"/>
                    <a:pt x="98539" y="89815"/>
                    <a:pt x="98539" y="89815"/>
                  </a:cubicBezTo>
                  <a:cubicBezTo>
                    <a:pt x="98158" y="89815"/>
                    <a:pt x="98158" y="89815"/>
                    <a:pt x="98158" y="89815"/>
                  </a:cubicBezTo>
                  <a:cubicBezTo>
                    <a:pt x="98285" y="89325"/>
                    <a:pt x="98285" y="89325"/>
                    <a:pt x="98285" y="89325"/>
                  </a:cubicBezTo>
                  <a:cubicBezTo>
                    <a:pt x="98539" y="89079"/>
                    <a:pt x="98539" y="89079"/>
                    <a:pt x="98539" y="89079"/>
                  </a:cubicBezTo>
                  <a:cubicBezTo>
                    <a:pt x="98793" y="89079"/>
                    <a:pt x="98793" y="89079"/>
                    <a:pt x="98793" y="89079"/>
                  </a:cubicBezTo>
                  <a:cubicBezTo>
                    <a:pt x="99047" y="89079"/>
                    <a:pt x="99047" y="89079"/>
                    <a:pt x="99047" y="89079"/>
                  </a:cubicBezTo>
                  <a:cubicBezTo>
                    <a:pt x="99047" y="88588"/>
                    <a:pt x="99047" y="88588"/>
                    <a:pt x="99047" y="88588"/>
                  </a:cubicBezTo>
                  <a:cubicBezTo>
                    <a:pt x="99047" y="88343"/>
                    <a:pt x="99047" y="88343"/>
                    <a:pt x="99047" y="88343"/>
                  </a:cubicBezTo>
                  <a:cubicBezTo>
                    <a:pt x="98793" y="88343"/>
                    <a:pt x="98793" y="88343"/>
                    <a:pt x="98793" y="88343"/>
                  </a:cubicBezTo>
                  <a:cubicBezTo>
                    <a:pt x="98793" y="88588"/>
                    <a:pt x="98793" y="88588"/>
                    <a:pt x="98793" y="88588"/>
                  </a:cubicBezTo>
                  <a:cubicBezTo>
                    <a:pt x="98666" y="88588"/>
                    <a:pt x="98666" y="88588"/>
                    <a:pt x="98666" y="88588"/>
                  </a:cubicBezTo>
                  <a:cubicBezTo>
                    <a:pt x="98666" y="88343"/>
                    <a:pt x="98666" y="88343"/>
                    <a:pt x="98666" y="88343"/>
                  </a:cubicBezTo>
                  <a:cubicBezTo>
                    <a:pt x="97904" y="89079"/>
                    <a:pt x="97904" y="89079"/>
                    <a:pt x="97904" y="89079"/>
                  </a:cubicBezTo>
                  <a:cubicBezTo>
                    <a:pt x="97523" y="89079"/>
                    <a:pt x="97523" y="89079"/>
                    <a:pt x="97523" y="89079"/>
                  </a:cubicBezTo>
                  <a:cubicBezTo>
                    <a:pt x="97269" y="89815"/>
                    <a:pt x="97269" y="89815"/>
                    <a:pt x="97269" y="89815"/>
                  </a:cubicBezTo>
                  <a:cubicBezTo>
                    <a:pt x="96634" y="90797"/>
                    <a:pt x="96634" y="90797"/>
                    <a:pt x="96634" y="90797"/>
                  </a:cubicBezTo>
                  <a:cubicBezTo>
                    <a:pt x="96126" y="91042"/>
                    <a:pt x="96126" y="91042"/>
                    <a:pt x="96126" y="91042"/>
                  </a:cubicBezTo>
                  <a:cubicBezTo>
                    <a:pt x="96253" y="91533"/>
                    <a:pt x="96253" y="91533"/>
                    <a:pt x="96253" y="91533"/>
                  </a:cubicBezTo>
                  <a:cubicBezTo>
                    <a:pt x="96000" y="91779"/>
                    <a:pt x="96000" y="91779"/>
                    <a:pt x="96000" y="91779"/>
                  </a:cubicBezTo>
                  <a:cubicBezTo>
                    <a:pt x="95746" y="92269"/>
                    <a:pt x="95746" y="92269"/>
                    <a:pt x="95746" y="92269"/>
                  </a:cubicBezTo>
                  <a:cubicBezTo>
                    <a:pt x="95365" y="93251"/>
                    <a:pt x="95365" y="93251"/>
                    <a:pt x="95365" y="93251"/>
                  </a:cubicBezTo>
                  <a:cubicBezTo>
                    <a:pt x="94857" y="94233"/>
                    <a:pt x="94857" y="94233"/>
                    <a:pt x="94857" y="94233"/>
                  </a:cubicBezTo>
                  <a:cubicBezTo>
                    <a:pt x="94730" y="94969"/>
                    <a:pt x="94730" y="94969"/>
                    <a:pt x="94730" y="94969"/>
                  </a:cubicBezTo>
                  <a:cubicBezTo>
                    <a:pt x="94476" y="94969"/>
                    <a:pt x="94476" y="94969"/>
                    <a:pt x="94476" y="94969"/>
                  </a:cubicBezTo>
                  <a:cubicBezTo>
                    <a:pt x="94349" y="95460"/>
                    <a:pt x="94349" y="95460"/>
                    <a:pt x="94349" y="95460"/>
                  </a:cubicBezTo>
                  <a:cubicBezTo>
                    <a:pt x="94095" y="96196"/>
                    <a:pt x="94095" y="96196"/>
                    <a:pt x="94095" y="96196"/>
                  </a:cubicBezTo>
                  <a:cubicBezTo>
                    <a:pt x="94349" y="96196"/>
                    <a:pt x="94349" y="96196"/>
                    <a:pt x="94349" y="96196"/>
                  </a:cubicBezTo>
                  <a:cubicBezTo>
                    <a:pt x="94349" y="96441"/>
                    <a:pt x="94349" y="96441"/>
                    <a:pt x="94349" y="96441"/>
                  </a:cubicBezTo>
                  <a:cubicBezTo>
                    <a:pt x="94095" y="96441"/>
                    <a:pt x="94095" y="96441"/>
                    <a:pt x="94095" y="96441"/>
                  </a:cubicBezTo>
                  <a:cubicBezTo>
                    <a:pt x="94095" y="96687"/>
                    <a:pt x="94095" y="96687"/>
                    <a:pt x="94095" y="96687"/>
                  </a:cubicBezTo>
                  <a:cubicBezTo>
                    <a:pt x="93968" y="96441"/>
                    <a:pt x="93968" y="96441"/>
                    <a:pt x="93968" y="96441"/>
                  </a:cubicBezTo>
                  <a:cubicBezTo>
                    <a:pt x="93587" y="96687"/>
                    <a:pt x="93587" y="96687"/>
                    <a:pt x="93587" y="96687"/>
                  </a:cubicBezTo>
                  <a:cubicBezTo>
                    <a:pt x="93333" y="97177"/>
                    <a:pt x="93333" y="97177"/>
                    <a:pt x="93333" y="97177"/>
                  </a:cubicBezTo>
                  <a:cubicBezTo>
                    <a:pt x="93079" y="98159"/>
                    <a:pt x="93079" y="98159"/>
                    <a:pt x="93079" y="98159"/>
                  </a:cubicBezTo>
                  <a:cubicBezTo>
                    <a:pt x="92825" y="98159"/>
                    <a:pt x="92825" y="98159"/>
                    <a:pt x="92825" y="98159"/>
                  </a:cubicBezTo>
                  <a:cubicBezTo>
                    <a:pt x="92698" y="98159"/>
                    <a:pt x="92698" y="98159"/>
                    <a:pt x="92698" y="98159"/>
                  </a:cubicBezTo>
                  <a:cubicBezTo>
                    <a:pt x="93079" y="97423"/>
                    <a:pt x="93079" y="97423"/>
                    <a:pt x="93079" y="97423"/>
                  </a:cubicBezTo>
                  <a:cubicBezTo>
                    <a:pt x="92698" y="97914"/>
                    <a:pt x="92698" y="97914"/>
                    <a:pt x="92698" y="97914"/>
                  </a:cubicBezTo>
                  <a:cubicBezTo>
                    <a:pt x="92444" y="98159"/>
                    <a:pt x="92444" y="98159"/>
                    <a:pt x="92444" y="98159"/>
                  </a:cubicBezTo>
                  <a:cubicBezTo>
                    <a:pt x="92317" y="98650"/>
                    <a:pt x="92317" y="98650"/>
                    <a:pt x="92317" y="98650"/>
                  </a:cubicBezTo>
                  <a:cubicBezTo>
                    <a:pt x="92825" y="98650"/>
                    <a:pt x="92825" y="98650"/>
                    <a:pt x="92825" y="98650"/>
                  </a:cubicBezTo>
                  <a:cubicBezTo>
                    <a:pt x="93333" y="98650"/>
                    <a:pt x="93333" y="98650"/>
                    <a:pt x="93333" y="98650"/>
                  </a:cubicBezTo>
                  <a:cubicBezTo>
                    <a:pt x="92825" y="98895"/>
                    <a:pt x="92825" y="98895"/>
                    <a:pt x="92825" y="98895"/>
                  </a:cubicBezTo>
                  <a:cubicBezTo>
                    <a:pt x="92444" y="99631"/>
                    <a:pt x="92444" y="99631"/>
                    <a:pt x="92444" y="99631"/>
                  </a:cubicBezTo>
                  <a:cubicBezTo>
                    <a:pt x="91936" y="99877"/>
                    <a:pt x="91936" y="99877"/>
                    <a:pt x="91936" y="99877"/>
                  </a:cubicBezTo>
                  <a:cubicBezTo>
                    <a:pt x="91809" y="100368"/>
                    <a:pt x="91809" y="100368"/>
                    <a:pt x="91809" y="100368"/>
                  </a:cubicBezTo>
                  <a:cubicBezTo>
                    <a:pt x="91555" y="101104"/>
                    <a:pt x="91555" y="101104"/>
                    <a:pt x="91555" y="101104"/>
                  </a:cubicBezTo>
                  <a:cubicBezTo>
                    <a:pt x="91555" y="101349"/>
                    <a:pt x="91555" y="101349"/>
                    <a:pt x="91555" y="101349"/>
                  </a:cubicBezTo>
                  <a:cubicBezTo>
                    <a:pt x="91936" y="101349"/>
                    <a:pt x="91936" y="101349"/>
                    <a:pt x="91936" y="101349"/>
                  </a:cubicBezTo>
                  <a:cubicBezTo>
                    <a:pt x="92825" y="101349"/>
                    <a:pt x="92825" y="101349"/>
                    <a:pt x="92825" y="101349"/>
                  </a:cubicBezTo>
                  <a:cubicBezTo>
                    <a:pt x="93079" y="101104"/>
                    <a:pt x="93079" y="101104"/>
                    <a:pt x="93079" y="101104"/>
                  </a:cubicBezTo>
                  <a:cubicBezTo>
                    <a:pt x="93079" y="101349"/>
                    <a:pt x="93079" y="101349"/>
                    <a:pt x="93079" y="101349"/>
                  </a:cubicBezTo>
                  <a:cubicBezTo>
                    <a:pt x="93206" y="101349"/>
                    <a:pt x="93206" y="101349"/>
                    <a:pt x="93206" y="101349"/>
                  </a:cubicBezTo>
                  <a:cubicBezTo>
                    <a:pt x="93587" y="101349"/>
                    <a:pt x="93587" y="101349"/>
                    <a:pt x="93587" y="101349"/>
                  </a:cubicBezTo>
                  <a:cubicBezTo>
                    <a:pt x="93968" y="101349"/>
                    <a:pt x="93968" y="101349"/>
                    <a:pt x="93968" y="101349"/>
                  </a:cubicBezTo>
                  <a:cubicBezTo>
                    <a:pt x="94349" y="101349"/>
                    <a:pt x="94349" y="101349"/>
                    <a:pt x="94349" y="101349"/>
                  </a:cubicBezTo>
                  <a:cubicBezTo>
                    <a:pt x="94730" y="101349"/>
                    <a:pt x="94730" y="101349"/>
                    <a:pt x="94730" y="101349"/>
                  </a:cubicBezTo>
                  <a:cubicBezTo>
                    <a:pt x="94857" y="101595"/>
                    <a:pt x="94857" y="101595"/>
                    <a:pt x="94857" y="101595"/>
                  </a:cubicBezTo>
                  <a:cubicBezTo>
                    <a:pt x="94984" y="101595"/>
                    <a:pt x="94984" y="101595"/>
                    <a:pt x="94984" y="101595"/>
                  </a:cubicBezTo>
                  <a:cubicBezTo>
                    <a:pt x="95365" y="101349"/>
                    <a:pt x="95365" y="101349"/>
                    <a:pt x="95365" y="101349"/>
                  </a:cubicBezTo>
                  <a:cubicBezTo>
                    <a:pt x="95619" y="101349"/>
                    <a:pt x="95619" y="101349"/>
                    <a:pt x="95619" y="101349"/>
                  </a:cubicBezTo>
                  <a:cubicBezTo>
                    <a:pt x="95746" y="101104"/>
                    <a:pt x="95746" y="101104"/>
                    <a:pt x="95746" y="101104"/>
                  </a:cubicBezTo>
                  <a:cubicBezTo>
                    <a:pt x="95746" y="101349"/>
                    <a:pt x="95746" y="101349"/>
                    <a:pt x="95746" y="101349"/>
                  </a:cubicBezTo>
                  <a:cubicBezTo>
                    <a:pt x="96000" y="100613"/>
                    <a:pt x="96000" y="100613"/>
                    <a:pt x="96000" y="100613"/>
                  </a:cubicBezTo>
                  <a:cubicBezTo>
                    <a:pt x="96126" y="101104"/>
                    <a:pt x="96126" y="101104"/>
                    <a:pt x="96126" y="101104"/>
                  </a:cubicBezTo>
                  <a:cubicBezTo>
                    <a:pt x="96253" y="100613"/>
                    <a:pt x="96253" y="100613"/>
                    <a:pt x="96253" y="100613"/>
                  </a:cubicBezTo>
                  <a:cubicBezTo>
                    <a:pt x="96507" y="100368"/>
                    <a:pt x="96507" y="100368"/>
                    <a:pt x="96507" y="100368"/>
                  </a:cubicBezTo>
                  <a:cubicBezTo>
                    <a:pt x="96253" y="101104"/>
                    <a:pt x="96253" y="101104"/>
                    <a:pt x="96253" y="101104"/>
                  </a:cubicBezTo>
                  <a:cubicBezTo>
                    <a:pt x="96253" y="101349"/>
                    <a:pt x="96253" y="101349"/>
                    <a:pt x="96253" y="101349"/>
                  </a:cubicBezTo>
                  <a:cubicBezTo>
                    <a:pt x="96126" y="101349"/>
                    <a:pt x="96126" y="101349"/>
                    <a:pt x="96126" y="101349"/>
                  </a:cubicBezTo>
                  <a:cubicBezTo>
                    <a:pt x="96000" y="101595"/>
                    <a:pt x="96000" y="101595"/>
                    <a:pt x="96000" y="101595"/>
                  </a:cubicBezTo>
                  <a:cubicBezTo>
                    <a:pt x="96126" y="101595"/>
                    <a:pt x="96126" y="101595"/>
                    <a:pt x="96126" y="101595"/>
                  </a:cubicBezTo>
                  <a:cubicBezTo>
                    <a:pt x="96253" y="101595"/>
                    <a:pt x="96253" y="101595"/>
                    <a:pt x="96253" y="101595"/>
                  </a:cubicBezTo>
                  <a:cubicBezTo>
                    <a:pt x="96507" y="101595"/>
                    <a:pt x="96507" y="101595"/>
                    <a:pt x="96507" y="101595"/>
                  </a:cubicBezTo>
                  <a:cubicBezTo>
                    <a:pt x="96507" y="102085"/>
                    <a:pt x="96507" y="102085"/>
                    <a:pt x="96507" y="102085"/>
                  </a:cubicBezTo>
                  <a:cubicBezTo>
                    <a:pt x="96634" y="101595"/>
                    <a:pt x="96634" y="101595"/>
                    <a:pt x="96634" y="101595"/>
                  </a:cubicBezTo>
                  <a:cubicBezTo>
                    <a:pt x="96888" y="101349"/>
                    <a:pt x="96888" y="101349"/>
                    <a:pt x="96888" y="101349"/>
                  </a:cubicBezTo>
                  <a:cubicBezTo>
                    <a:pt x="97269" y="101349"/>
                    <a:pt x="97269" y="101349"/>
                    <a:pt x="97269" y="101349"/>
                  </a:cubicBezTo>
                  <a:cubicBezTo>
                    <a:pt x="97523" y="101104"/>
                    <a:pt x="97523" y="101104"/>
                    <a:pt x="97523" y="101104"/>
                  </a:cubicBezTo>
                  <a:cubicBezTo>
                    <a:pt x="97396" y="101349"/>
                    <a:pt x="97396" y="101349"/>
                    <a:pt x="97396" y="101349"/>
                  </a:cubicBezTo>
                  <a:cubicBezTo>
                    <a:pt x="97777" y="101349"/>
                    <a:pt x="97777" y="101349"/>
                    <a:pt x="97777" y="101349"/>
                  </a:cubicBezTo>
                  <a:cubicBezTo>
                    <a:pt x="97523" y="101595"/>
                    <a:pt x="97523" y="101595"/>
                    <a:pt x="97523" y="101595"/>
                  </a:cubicBezTo>
                  <a:cubicBezTo>
                    <a:pt x="97015" y="102085"/>
                    <a:pt x="97015" y="102085"/>
                    <a:pt x="97015" y="102085"/>
                  </a:cubicBezTo>
                  <a:cubicBezTo>
                    <a:pt x="96507" y="102822"/>
                    <a:pt x="96507" y="102822"/>
                    <a:pt x="96507" y="102822"/>
                  </a:cubicBezTo>
                  <a:cubicBezTo>
                    <a:pt x="96126" y="103067"/>
                    <a:pt x="96126" y="103067"/>
                    <a:pt x="96126" y="103067"/>
                  </a:cubicBezTo>
                  <a:cubicBezTo>
                    <a:pt x="95746" y="103558"/>
                    <a:pt x="95746" y="103558"/>
                    <a:pt x="95746" y="103558"/>
                  </a:cubicBezTo>
                  <a:cubicBezTo>
                    <a:pt x="95746" y="103803"/>
                    <a:pt x="95746" y="103803"/>
                    <a:pt x="95746" y="103803"/>
                  </a:cubicBezTo>
                  <a:cubicBezTo>
                    <a:pt x="96126" y="103803"/>
                    <a:pt x="96126" y="103803"/>
                    <a:pt x="96126" y="103803"/>
                  </a:cubicBezTo>
                  <a:cubicBezTo>
                    <a:pt x="96634" y="103558"/>
                    <a:pt x="96634" y="103558"/>
                    <a:pt x="96634" y="103558"/>
                  </a:cubicBezTo>
                  <a:cubicBezTo>
                    <a:pt x="97015" y="102822"/>
                    <a:pt x="97015" y="102822"/>
                    <a:pt x="97015" y="102822"/>
                  </a:cubicBezTo>
                  <a:cubicBezTo>
                    <a:pt x="97523" y="102085"/>
                    <a:pt x="97523" y="102085"/>
                    <a:pt x="97523" y="102085"/>
                  </a:cubicBezTo>
                  <a:cubicBezTo>
                    <a:pt x="97904" y="101840"/>
                    <a:pt x="97904" y="101840"/>
                    <a:pt x="97904" y="101840"/>
                  </a:cubicBezTo>
                  <a:cubicBezTo>
                    <a:pt x="98285" y="101349"/>
                    <a:pt x="98285" y="101349"/>
                    <a:pt x="98285" y="101349"/>
                  </a:cubicBezTo>
                  <a:cubicBezTo>
                    <a:pt x="98666" y="100613"/>
                    <a:pt x="98666" y="100613"/>
                    <a:pt x="98666" y="100613"/>
                  </a:cubicBezTo>
                  <a:cubicBezTo>
                    <a:pt x="98793" y="100613"/>
                    <a:pt x="98793" y="100613"/>
                    <a:pt x="98793" y="100613"/>
                  </a:cubicBezTo>
                  <a:cubicBezTo>
                    <a:pt x="98793" y="101349"/>
                    <a:pt x="98793" y="101349"/>
                    <a:pt x="98793" y="101349"/>
                  </a:cubicBezTo>
                  <a:cubicBezTo>
                    <a:pt x="98793" y="102085"/>
                    <a:pt x="98793" y="102085"/>
                    <a:pt x="98793" y="102085"/>
                  </a:cubicBezTo>
                  <a:cubicBezTo>
                    <a:pt x="98539" y="102822"/>
                    <a:pt x="98539" y="102822"/>
                    <a:pt x="98539" y="102822"/>
                  </a:cubicBezTo>
                  <a:cubicBezTo>
                    <a:pt x="98285" y="103067"/>
                    <a:pt x="98285" y="103067"/>
                    <a:pt x="98285" y="103067"/>
                  </a:cubicBezTo>
                  <a:cubicBezTo>
                    <a:pt x="98158" y="103803"/>
                    <a:pt x="98158" y="103803"/>
                    <a:pt x="98158" y="103803"/>
                  </a:cubicBezTo>
                  <a:cubicBezTo>
                    <a:pt x="98285" y="103803"/>
                    <a:pt x="98285" y="103803"/>
                    <a:pt x="98285" y="103803"/>
                  </a:cubicBezTo>
                  <a:cubicBezTo>
                    <a:pt x="98666" y="103558"/>
                    <a:pt x="98666" y="103558"/>
                    <a:pt x="98666" y="103558"/>
                  </a:cubicBezTo>
                  <a:cubicBezTo>
                    <a:pt x="99174" y="102822"/>
                    <a:pt x="99174" y="102822"/>
                    <a:pt x="99174" y="102822"/>
                  </a:cubicBezTo>
                  <a:cubicBezTo>
                    <a:pt x="99047" y="103067"/>
                    <a:pt x="99047" y="103067"/>
                    <a:pt x="99047" y="103067"/>
                  </a:cubicBezTo>
                  <a:cubicBezTo>
                    <a:pt x="98793" y="103558"/>
                    <a:pt x="98793" y="103558"/>
                    <a:pt x="98793" y="103558"/>
                  </a:cubicBezTo>
                  <a:cubicBezTo>
                    <a:pt x="99047" y="103558"/>
                    <a:pt x="99047" y="103558"/>
                    <a:pt x="99047" y="103558"/>
                  </a:cubicBezTo>
                  <a:cubicBezTo>
                    <a:pt x="98793" y="103803"/>
                    <a:pt x="98793" y="103803"/>
                    <a:pt x="98793" y="103803"/>
                  </a:cubicBezTo>
                  <a:cubicBezTo>
                    <a:pt x="99047" y="103803"/>
                    <a:pt x="99047" y="103803"/>
                    <a:pt x="99047" y="103803"/>
                  </a:cubicBezTo>
                  <a:cubicBezTo>
                    <a:pt x="98793" y="104049"/>
                    <a:pt x="98793" y="104049"/>
                    <a:pt x="98793" y="104049"/>
                  </a:cubicBezTo>
                  <a:cubicBezTo>
                    <a:pt x="98793" y="104539"/>
                    <a:pt x="98793" y="104539"/>
                    <a:pt x="98793" y="104539"/>
                  </a:cubicBezTo>
                  <a:cubicBezTo>
                    <a:pt x="99047" y="104539"/>
                    <a:pt x="99047" y="104539"/>
                    <a:pt x="99047" y="104539"/>
                  </a:cubicBezTo>
                  <a:cubicBezTo>
                    <a:pt x="99428" y="104539"/>
                    <a:pt x="99428" y="104539"/>
                    <a:pt x="99428" y="104539"/>
                  </a:cubicBezTo>
                  <a:cubicBezTo>
                    <a:pt x="99555" y="104539"/>
                    <a:pt x="99555" y="104539"/>
                    <a:pt x="99555" y="104539"/>
                  </a:cubicBezTo>
                  <a:cubicBezTo>
                    <a:pt x="99555" y="104049"/>
                    <a:pt x="99555" y="104049"/>
                    <a:pt x="99555" y="104049"/>
                  </a:cubicBezTo>
                  <a:cubicBezTo>
                    <a:pt x="99936" y="103558"/>
                    <a:pt x="99936" y="103558"/>
                    <a:pt x="99936" y="103558"/>
                  </a:cubicBezTo>
                  <a:cubicBezTo>
                    <a:pt x="100444" y="102085"/>
                    <a:pt x="100444" y="102085"/>
                    <a:pt x="100444" y="102085"/>
                  </a:cubicBezTo>
                  <a:cubicBezTo>
                    <a:pt x="100444" y="101104"/>
                    <a:pt x="100444" y="101104"/>
                    <a:pt x="100444" y="101104"/>
                  </a:cubicBezTo>
                  <a:cubicBezTo>
                    <a:pt x="100317" y="101104"/>
                    <a:pt x="100317" y="101104"/>
                    <a:pt x="100317" y="101104"/>
                  </a:cubicBezTo>
                  <a:cubicBezTo>
                    <a:pt x="100190" y="101349"/>
                    <a:pt x="100190" y="101349"/>
                    <a:pt x="100190" y="101349"/>
                  </a:cubicBezTo>
                  <a:cubicBezTo>
                    <a:pt x="99936" y="101595"/>
                    <a:pt x="99936" y="101595"/>
                    <a:pt x="99936" y="101595"/>
                  </a:cubicBezTo>
                  <a:cubicBezTo>
                    <a:pt x="99809" y="102085"/>
                    <a:pt x="99809" y="102085"/>
                    <a:pt x="99809" y="102085"/>
                  </a:cubicBezTo>
                  <a:cubicBezTo>
                    <a:pt x="99809" y="101349"/>
                    <a:pt x="99809" y="101349"/>
                    <a:pt x="99809" y="101349"/>
                  </a:cubicBezTo>
                  <a:cubicBezTo>
                    <a:pt x="99936" y="101104"/>
                    <a:pt x="99936" y="101104"/>
                    <a:pt x="99936" y="101104"/>
                  </a:cubicBezTo>
                  <a:cubicBezTo>
                    <a:pt x="100317" y="100368"/>
                    <a:pt x="100317" y="100368"/>
                    <a:pt x="100317" y="100368"/>
                  </a:cubicBezTo>
                  <a:cubicBezTo>
                    <a:pt x="100698" y="99631"/>
                    <a:pt x="100698" y="99631"/>
                    <a:pt x="100698" y="99631"/>
                  </a:cubicBezTo>
                  <a:cubicBezTo>
                    <a:pt x="100317" y="99631"/>
                    <a:pt x="100317" y="99631"/>
                    <a:pt x="100317" y="99631"/>
                  </a:cubicBezTo>
                  <a:cubicBezTo>
                    <a:pt x="100190" y="99877"/>
                    <a:pt x="100190" y="99877"/>
                    <a:pt x="100190" y="99877"/>
                  </a:cubicBezTo>
                  <a:cubicBezTo>
                    <a:pt x="99555" y="100613"/>
                    <a:pt x="99555" y="100613"/>
                    <a:pt x="99555" y="100613"/>
                  </a:cubicBezTo>
                  <a:cubicBezTo>
                    <a:pt x="99174" y="101595"/>
                    <a:pt x="99174" y="101595"/>
                    <a:pt x="99174" y="101595"/>
                  </a:cubicBezTo>
                  <a:cubicBezTo>
                    <a:pt x="99174" y="101349"/>
                    <a:pt x="99174" y="101349"/>
                    <a:pt x="99174" y="101349"/>
                  </a:cubicBezTo>
                  <a:cubicBezTo>
                    <a:pt x="99174" y="101104"/>
                    <a:pt x="99174" y="101104"/>
                    <a:pt x="99174" y="101104"/>
                  </a:cubicBezTo>
                  <a:cubicBezTo>
                    <a:pt x="99047" y="101104"/>
                    <a:pt x="99047" y="101104"/>
                    <a:pt x="99047" y="101104"/>
                  </a:cubicBezTo>
                  <a:cubicBezTo>
                    <a:pt x="99047" y="100613"/>
                    <a:pt x="99047" y="100613"/>
                    <a:pt x="99047" y="100613"/>
                  </a:cubicBezTo>
                  <a:cubicBezTo>
                    <a:pt x="99174" y="100368"/>
                    <a:pt x="99174" y="100368"/>
                    <a:pt x="99174" y="100368"/>
                  </a:cubicBezTo>
                  <a:cubicBezTo>
                    <a:pt x="99428" y="99877"/>
                    <a:pt x="99428" y="99877"/>
                    <a:pt x="99428" y="99877"/>
                  </a:cubicBezTo>
                  <a:cubicBezTo>
                    <a:pt x="99174" y="99877"/>
                    <a:pt x="99174" y="99877"/>
                    <a:pt x="99174" y="99877"/>
                  </a:cubicBezTo>
                  <a:cubicBezTo>
                    <a:pt x="99174" y="99631"/>
                    <a:pt x="99174" y="99631"/>
                    <a:pt x="99174" y="99631"/>
                  </a:cubicBezTo>
                  <a:cubicBezTo>
                    <a:pt x="99428" y="99631"/>
                    <a:pt x="99428" y="99631"/>
                    <a:pt x="99428" y="99631"/>
                  </a:cubicBezTo>
                  <a:cubicBezTo>
                    <a:pt x="99555" y="99631"/>
                    <a:pt x="99555" y="99631"/>
                    <a:pt x="99555" y="99631"/>
                  </a:cubicBezTo>
                  <a:cubicBezTo>
                    <a:pt x="99809" y="99141"/>
                    <a:pt x="99809" y="99141"/>
                    <a:pt x="99809" y="99141"/>
                  </a:cubicBezTo>
                  <a:cubicBezTo>
                    <a:pt x="100444" y="98650"/>
                    <a:pt x="100444" y="98650"/>
                    <a:pt x="100444" y="98650"/>
                  </a:cubicBezTo>
                  <a:cubicBezTo>
                    <a:pt x="100698" y="98650"/>
                    <a:pt x="100698" y="98650"/>
                    <a:pt x="100698" y="98650"/>
                  </a:cubicBezTo>
                  <a:cubicBezTo>
                    <a:pt x="100698" y="98159"/>
                    <a:pt x="100698" y="98159"/>
                    <a:pt x="100698" y="98159"/>
                  </a:cubicBezTo>
                  <a:cubicBezTo>
                    <a:pt x="100444" y="97914"/>
                    <a:pt x="100444" y="97914"/>
                    <a:pt x="100444" y="97914"/>
                  </a:cubicBezTo>
                  <a:lnTo>
                    <a:pt x="100444" y="98159"/>
                  </a:lnTo>
                  <a:close/>
                  <a:moveTo>
                    <a:pt x="99047" y="46871"/>
                  </a:moveTo>
                  <a:cubicBezTo>
                    <a:pt x="99174" y="46380"/>
                    <a:pt x="99174" y="46380"/>
                    <a:pt x="99174" y="46380"/>
                  </a:cubicBezTo>
                  <a:cubicBezTo>
                    <a:pt x="99047" y="46380"/>
                    <a:pt x="99047" y="46380"/>
                    <a:pt x="99047" y="46380"/>
                  </a:cubicBezTo>
                  <a:lnTo>
                    <a:pt x="99047" y="46871"/>
                  </a:lnTo>
                  <a:close/>
                  <a:moveTo>
                    <a:pt x="41904" y="84171"/>
                  </a:moveTo>
                  <a:cubicBezTo>
                    <a:pt x="41904" y="84171"/>
                    <a:pt x="41904" y="84171"/>
                    <a:pt x="41777" y="83926"/>
                  </a:cubicBezTo>
                  <a:cubicBezTo>
                    <a:pt x="41777" y="83926"/>
                    <a:pt x="41777" y="84171"/>
                    <a:pt x="41904" y="84171"/>
                  </a:cubicBezTo>
                  <a:close/>
                  <a:moveTo>
                    <a:pt x="85714" y="33128"/>
                  </a:moveTo>
                  <a:cubicBezTo>
                    <a:pt x="85333" y="33128"/>
                    <a:pt x="85333" y="33128"/>
                    <a:pt x="85333" y="33128"/>
                  </a:cubicBezTo>
                  <a:cubicBezTo>
                    <a:pt x="85333" y="33374"/>
                    <a:pt x="85333" y="33374"/>
                    <a:pt x="85333" y="33374"/>
                  </a:cubicBezTo>
                  <a:cubicBezTo>
                    <a:pt x="85206" y="33374"/>
                    <a:pt x="85206" y="33374"/>
                    <a:pt x="85206" y="33374"/>
                  </a:cubicBezTo>
                  <a:cubicBezTo>
                    <a:pt x="85587" y="33865"/>
                    <a:pt x="85587" y="33865"/>
                    <a:pt x="85587" y="33865"/>
                  </a:cubicBezTo>
                  <a:cubicBezTo>
                    <a:pt x="85714" y="33865"/>
                    <a:pt x="85714" y="33865"/>
                    <a:pt x="85714" y="33865"/>
                  </a:cubicBezTo>
                  <a:cubicBezTo>
                    <a:pt x="86095" y="33374"/>
                    <a:pt x="86095" y="33374"/>
                    <a:pt x="86095" y="33374"/>
                  </a:cubicBezTo>
                  <a:cubicBezTo>
                    <a:pt x="86476" y="33374"/>
                    <a:pt x="86476" y="33374"/>
                    <a:pt x="86476" y="33374"/>
                  </a:cubicBezTo>
                  <a:cubicBezTo>
                    <a:pt x="86476" y="33128"/>
                    <a:pt x="86476" y="33128"/>
                    <a:pt x="86476" y="33128"/>
                  </a:cubicBezTo>
                  <a:cubicBezTo>
                    <a:pt x="86095" y="33128"/>
                    <a:pt x="86095" y="33128"/>
                    <a:pt x="86095" y="33128"/>
                  </a:cubicBezTo>
                  <a:lnTo>
                    <a:pt x="85714" y="33128"/>
                  </a:lnTo>
                  <a:close/>
                  <a:moveTo>
                    <a:pt x="119746" y="1472"/>
                  </a:moveTo>
                  <a:cubicBezTo>
                    <a:pt x="119619" y="981"/>
                    <a:pt x="119619" y="981"/>
                    <a:pt x="119619" y="981"/>
                  </a:cubicBezTo>
                  <a:cubicBezTo>
                    <a:pt x="119111" y="1472"/>
                    <a:pt x="119111" y="1472"/>
                    <a:pt x="119111" y="1472"/>
                  </a:cubicBezTo>
                  <a:cubicBezTo>
                    <a:pt x="119238" y="981"/>
                    <a:pt x="119238" y="981"/>
                    <a:pt x="119238" y="981"/>
                  </a:cubicBezTo>
                  <a:cubicBezTo>
                    <a:pt x="118857" y="1472"/>
                    <a:pt x="118857" y="1472"/>
                    <a:pt x="118857" y="1472"/>
                  </a:cubicBezTo>
                  <a:cubicBezTo>
                    <a:pt x="118095" y="1472"/>
                    <a:pt x="118095" y="1472"/>
                    <a:pt x="118095" y="1472"/>
                  </a:cubicBezTo>
                  <a:cubicBezTo>
                    <a:pt x="118476" y="981"/>
                    <a:pt x="118476" y="981"/>
                    <a:pt x="118476" y="981"/>
                  </a:cubicBezTo>
                  <a:cubicBezTo>
                    <a:pt x="118095" y="736"/>
                    <a:pt x="118095" y="736"/>
                    <a:pt x="118095" y="736"/>
                  </a:cubicBezTo>
                  <a:cubicBezTo>
                    <a:pt x="117968" y="736"/>
                    <a:pt x="117968" y="736"/>
                    <a:pt x="117968" y="736"/>
                  </a:cubicBezTo>
                  <a:cubicBezTo>
                    <a:pt x="117587" y="736"/>
                    <a:pt x="117587" y="736"/>
                    <a:pt x="117587" y="736"/>
                  </a:cubicBezTo>
                  <a:cubicBezTo>
                    <a:pt x="117079" y="490"/>
                    <a:pt x="117079" y="490"/>
                    <a:pt x="117079" y="490"/>
                  </a:cubicBezTo>
                  <a:cubicBezTo>
                    <a:pt x="116571" y="736"/>
                    <a:pt x="116571" y="736"/>
                    <a:pt x="116571" y="736"/>
                  </a:cubicBezTo>
                  <a:cubicBezTo>
                    <a:pt x="115428" y="736"/>
                    <a:pt x="115428" y="736"/>
                    <a:pt x="115428" y="736"/>
                  </a:cubicBezTo>
                  <a:cubicBezTo>
                    <a:pt x="115936" y="490"/>
                    <a:pt x="115936" y="490"/>
                    <a:pt x="115936" y="490"/>
                  </a:cubicBezTo>
                  <a:cubicBezTo>
                    <a:pt x="114666" y="490"/>
                    <a:pt x="114666" y="490"/>
                    <a:pt x="114666" y="490"/>
                  </a:cubicBezTo>
                  <a:cubicBezTo>
                    <a:pt x="113904" y="490"/>
                    <a:pt x="113904" y="490"/>
                    <a:pt x="113904" y="490"/>
                  </a:cubicBezTo>
                  <a:cubicBezTo>
                    <a:pt x="113269" y="490"/>
                    <a:pt x="113269" y="490"/>
                    <a:pt x="113269" y="490"/>
                  </a:cubicBezTo>
                  <a:cubicBezTo>
                    <a:pt x="113015" y="490"/>
                    <a:pt x="113015" y="490"/>
                    <a:pt x="113015" y="490"/>
                  </a:cubicBezTo>
                  <a:cubicBezTo>
                    <a:pt x="112507" y="0"/>
                    <a:pt x="112507" y="0"/>
                    <a:pt x="112507" y="0"/>
                  </a:cubicBezTo>
                  <a:cubicBezTo>
                    <a:pt x="111365" y="490"/>
                    <a:pt x="111365" y="490"/>
                    <a:pt x="111365" y="490"/>
                  </a:cubicBezTo>
                  <a:cubicBezTo>
                    <a:pt x="111238" y="490"/>
                    <a:pt x="111238" y="490"/>
                    <a:pt x="111238" y="490"/>
                  </a:cubicBezTo>
                  <a:cubicBezTo>
                    <a:pt x="111238" y="0"/>
                    <a:pt x="111238" y="0"/>
                    <a:pt x="111238" y="0"/>
                  </a:cubicBezTo>
                  <a:cubicBezTo>
                    <a:pt x="110349" y="0"/>
                    <a:pt x="110349" y="0"/>
                    <a:pt x="110349" y="0"/>
                  </a:cubicBezTo>
                  <a:cubicBezTo>
                    <a:pt x="109206" y="490"/>
                    <a:pt x="109206" y="490"/>
                    <a:pt x="109206" y="490"/>
                  </a:cubicBezTo>
                  <a:cubicBezTo>
                    <a:pt x="109968" y="736"/>
                    <a:pt x="109968" y="736"/>
                    <a:pt x="109968" y="736"/>
                  </a:cubicBezTo>
                  <a:cubicBezTo>
                    <a:pt x="109587" y="736"/>
                    <a:pt x="109587" y="736"/>
                    <a:pt x="109587" y="736"/>
                  </a:cubicBezTo>
                  <a:cubicBezTo>
                    <a:pt x="109206" y="736"/>
                    <a:pt x="109206" y="736"/>
                    <a:pt x="109206" y="736"/>
                  </a:cubicBezTo>
                  <a:cubicBezTo>
                    <a:pt x="108698" y="490"/>
                    <a:pt x="108698" y="490"/>
                    <a:pt x="108698" y="490"/>
                  </a:cubicBezTo>
                  <a:cubicBezTo>
                    <a:pt x="108190" y="490"/>
                    <a:pt x="108190" y="490"/>
                    <a:pt x="108190" y="490"/>
                  </a:cubicBezTo>
                  <a:cubicBezTo>
                    <a:pt x="106920" y="490"/>
                    <a:pt x="106920" y="490"/>
                    <a:pt x="106920" y="490"/>
                  </a:cubicBezTo>
                  <a:cubicBezTo>
                    <a:pt x="106285" y="0"/>
                    <a:pt x="106285" y="0"/>
                    <a:pt x="106285" y="0"/>
                  </a:cubicBezTo>
                  <a:cubicBezTo>
                    <a:pt x="105904" y="490"/>
                    <a:pt x="105904" y="490"/>
                    <a:pt x="105904" y="490"/>
                  </a:cubicBezTo>
                  <a:cubicBezTo>
                    <a:pt x="106920" y="736"/>
                    <a:pt x="106920" y="736"/>
                    <a:pt x="106920" y="736"/>
                  </a:cubicBezTo>
                  <a:cubicBezTo>
                    <a:pt x="106539" y="736"/>
                    <a:pt x="106539" y="736"/>
                    <a:pt x="106539" y="736"/>
                  </a:cubicBezTo>
                  <a:cubicBezTo>
                    <a:pt x="107174" y="981"/>
                    <a:pt x="107174" y="981"/>
                    <a:pt x="107174" y="981"/>
                  </a:cubicBezTo>
                  <a:cubicBezTo>
                    <a:pt x="106666" y="981"/>
                    <a:pt x="106666" y="981"/>
                    <a:pt x="106666" y="981"/>
                  </a:cubicBezTo>
                  <a:cubicBezTo>
                    <a:pt x="106285" y="1472"/>
                    <a:pt x="106285" y="1472"/>
                    <a:pt x="106285" y="1472"/>
                  </a:cubicBezTo>
                  <a:cubicBezTo>
                    <a:pt x="106539" y="981"/>
                    <a:pt x="106539" y="981"/>
                    <a:pt x="106539" y="981"/>
                  </a:cubicBezTo>
                  <a:cubicBezTo>
                    <a:pt x="105904" y="736"/>
                    <a:pt x="105904" y="736"/>
                    <a:pt x="105904" y="736"/>
                  </a:cubicBezTo>
                  <a:cubicBezTo>
                    <a:pt x="105396" y="736"/>
                    <a:pt x="105396" y="736"/>
                    <a:pt x="105396" y="736"/>
                  </a:cubicBezTo>
                  <a:cubicBezTo>
                    <a:pt x="105015" y="490"/>
                    <a:pt x="105015" y="490"/>
                    <a:pt x="105015" y="490"/>
                  </a:cubicBezTo>
                  <a:cubicBezTo>
                    <a:pt x="104888" y="490"/>
                    <a:pt x="104888" y="490"/>
                    <a:pt x="104888" y="490"/>
                  </a:cubicBezTo>
                  <a:cubicBezTo>
                    <a:pt x="104380" y="490"/>
                    <a:pt x="104380" y="490"/>
                    <a:pt x="104380" y="490"/>
                  </a:cubicBezTo>
                  <a:cubicBezTo>
                    <a:pt x="103746" y="490"/>
                    <a:pt x="103746" y="490"/>
                    <a:pt x="103746" y="490"/>
                  </a:cubicBezTo>
                  <a:cubicBezTo>
                    <a:pt x="103238" y="490"/>
                    <a:pt x="103238" y="490"/>
                    <a:pt x="103238" y="490"/>
                  </a:cubicBezTo>
                  <a:cubicBezTo>
                    <a:pt x="103619" y="736"/>
                    <a:pt x="103619" y="736"/>
                    <a:pt x="103619" y="736"/>
                  </a:cubicBezTo>
                  <a:cubicBezTo>
                    <a:pt x="103746" y="736"/>
                    <a:pt x="103746" y="736"/>
                    <a:pt x="103746" y="736"/>
                  </a:cubicBezTo>
                  <a:cubicBezTo>
                    <a:pt x="103873" y="736"/>
                    <a:pt x="103873" y="736"/>
                    <a:pt x="103873" y="736"/>
                  </a:cubicBezTo>
                  <a:cubicBezTo>
                    <a:pt x="103238" y="981"/>
                    <a:pt x="103238" y="981"/>
                    <a:pt x="103238" y="981"/>
                  </a:cubicBezTo>
                  <a:cubicBezTo>
                    <a:pt x="102730" y="736"/>
                    <a:pt x="102730" y="736"/>
                    <a:pt x="102730" y="736"/>
                  </a:cubicBezTo>
                  <a:cubicBezTo>
                    <a:pt x="102349" y="736"/>
                    <a:pt x="102349" y="736"/>
                    <a:pt x="102349" y="736"/>
                  </a:cubicBezTo>
                  <a:cubicBezTo>
                    <a:pt x="101968" y="736"/>
                    <a:pt x="101968" y="736"/>
                    <a:pt x="101968" y="736"/>
                  </a:cubicBezTo>
                  <a:cubicBezTo>
                    <a:pt x="102476" y="981"/>
                    <a:pt x="102476" y="981"/>
                    <a:pt x="102476" y="981"/>
                  </a:cubicBezTo>
                  <a:cubicBezTo>
                    <a:pt x="101714" y="981"/>
                    <a:pt x="101714" y="981"/>
                    <a:pt x="101714" y="981"/>
                  </a:cubicBezTo>
                  <a:cubicBezTo>
                    <a:pt x="101460" y="736"/>
                    <a:pt x="101460" y="736"/>
                    <a:pt x="101460" y="736"/>
                  </a:cubicBezTo>
                  <a:cubicBezTo>
                    <a:pt x="101079" y="981"/>
                    <a:pt x="101079" y="981"/>
                    <a:pt x="101079" y="981"/>
                  </a:cubicBezTo>
                  <a:cubicBezTo>
                    <a:pt x="100698" y="1472"/>
                    <a:pt x="100698" y="1472"/>
                    <a:pt x="100698" y="1472"/>
                  </a:cubicBezTo>
                  <a:cubicBezTo>
                    <a:pt x="100444" y="1472"/>
                    <a:pt x="100444" y="1472"/>
                    <a:pt x="100444" y="1472"/>
                  </a:cubicBezTo>
                  <a:cubicBezTo>
                    <a:pt x="101587" y="2208"/>
                    <a:pt x="101587" y="2208"/>
                    <a:pt x="101587" y="2208"/>
                  </a:cubicBezTo>
                  <a:cubicBezTo>
                    <a:pt x="102349" y="2208"/>
                    <a:pt x="102349" y="2208"/>
                    <a:pt x="102349" y="2208"/>
                  </a:cubicBezTo>
                  <a:cubicBezTo>
                    <a:pt x="102857" y="2944"/>
                    <a:pt x="102857" y="2944"/>
                    <a:pt x="102857" y="2944"/>
                  </a:cubicBezTo>
                  <a:cubicBezTo>
                    <a:pt x="102095" y="2453"/>
                    <a:pt x="102095" y="2453"/>
                    <a:pt x="102095" y="2453"/>
                  </a:cubicBezTo>
                  <a:cubicBezTo>
                    <a:pt x="101460" y="2208"/>
                    <a:pt x="101460" y="2208"/>
                    <a:pt x="101460" y="2208"/>
                  </a:cubicBezTo>
                  <a:cubicBezTo>
                    <a:pt x="100698" y="1717"/>
                    <a:pt x="100698" y="1717"/>
                    <a:pt x="100698" y="1717"/>
                  </a:cubicBezTo>
                  <a:cubicBezTo>
                    <a:pt x="100190" y="1717"/>
                    <a:pt x="100190" y="1717"/>
                    <a:pt x="100190" y="1717"/>
                  </a:cubicBezTo>
                  <a:cubicBezTo>
                    <a:pt x="99936" y="1717"/>
                    <a:pt x="99936" y="1717"/>
                    <a:pt x="99936" y="1717"/>
                  </a:cubicBezTo>
                  <a:cubicBezTo>
                    <a:pt x="100190" y="2208"/>
                    <a:pt x="100190" y="2208"/>
                    <a:pt x="100190" y="2208"/>
                  </a:cubicBezTo>
                  <a:cubicBezTo>
                    <a:pt x="99555" y="2208"/>
                    <a:pt x="99555" y="2208"/>
                    <a:pt x="99555" y="2208"/>
                  </a:cubicBezTo>
                  <a:cubicBezTo>
                    <a:pt x="99809" y="1717"/>
                    <a:pt x="99809" y="1717"/>
                    <a:pt x="99809" y="1717"/>
                  </a:cubicBezTo>
                  <a:cubicBezTo>
                    <a:pt x="99428" y="1472"/>
                    <a:pt x="99428" y="1472"/>
                    <a:pt x="99428" y="1472"/>
                  </a:cubicBezTo>
                  <a:cubicBezTo>
                    <a:pt x="99174" y="1472"/>
                    <a:pt x="99174" y="1472"/>
                    <a:pt x="99174" y="1472"/>
                  </a:cubicBezTo>
                  <a:cubicBezTo>
                    <a:pt x="98666" y="1472"/>
                    <a:pt x="98666" y="1472"/>
                    <a:pt x="98666" y="1472"/>
                  </a:cubicBezTo>
                  <a:cubicBezTo>
                    <a:pt x="98539" y="1472"/>
                    <a:pt x="98539" y="1472"/>
                    <a:pt x="98539" y="1472"/>
                  </a:cubicBezTo>
                  <a:cubicBezTo>
                    <a:pt x="98285" y="1472"/>
                    <a:pt x="98285" y="1472"/>
                    <a:pt x="98285" y="1472"/>
                  </a:cubicBezTo>
                  <a:cubicBezTo>
                    <a:pt x="97523" y="1472"/>
                    <a:pt x="97523" y="1472"/>
                    <a:pt x="97523" y="1472"/>
                  </a:cubicBezTo>
                  <a:cubicBezTo>
                    <a:pt x="97777" y="1717"/>
                    <a:pt x="97777" y="1717"/>
                    <a:pt x="97777" y="1717"/>
                  </a:cubicBezTo>
                  <a:cubicBezTo>
                    <a:pt x="97015" y="1717"/>
                    <a:pt x="97015" y="1717"/>
                    <a:pt x="97015" y="1717"/>
                  </a:cubicBezTo>
                  <a:cubicBezTo>
                    <a:pt x="96634" y="1717"/>
                    <a:pt x="96634" y="1717"/>
                    <a:pt x="96634" y="1717"/>
                  </a:cubicBezTo>
                  <a:cubicBezTo>
                    <a:pt x="96253" y="2208"/>
                    <a:pt x="96253" y="2208"/>
                    <a:pt x="96253" y="2208"/>
                  </a:cubicBezTo>
                  <a:cubicBezTo>
                    <a:pt x="96000" y="2208"/>
                    <a:pt x="96000" y="2208"/>
                    <a:pt x="96000" y="2208"/>
                  </a:cubicBezTo>
                  <a:cubicBezTo>
                    <a:pt x="95746" y="2453"/>
                    <a:pt x="95746" y="2453"/>
                    <a:pt x="95746" y="2453"/>
                  </a:cubicBezTo>
                  <a:cubicBezTo>
                    <a:pt x="95619" y="2208"/>
                    <a:pt x="95619" y="2208"/>
                    <a:pt x="95619" y="2208"/>
                  </a:cubicBezTo>
                  <a:cubicBezTo>
                    <a:pt x="94984" y="2208"/>
                    <a:pt x="94984" y="2208"/>
                    <a:pt x="94984" y="2208"/>
                  </a:cubicBezTo>
                  <a:cubicBezTo>
                    <a:pt x="94095" y="2208"/>
                    <a:pt x="94095" y="2208"/>
                    <a:pt x="94095" y="2208"/>
                  </a:cubicBezTo>
                  <a:cubicBezTo>
                    <a:pt x="93587" y="2453"/>
                    <a:pt x="93587" y="2453"/>
                    <a:pt x="93587" y="2453"/>
                  </a:cubicBezTo>
                  <a:cubicBezTo>
                    <a:pt x="93206" y="2453"/>
                    <a:pt x="93206" y="2453"/>
                    <a:pt x="93206" y="2453"/>
                  </a:cubicBezTo>
                  <a:cubicBezTo>
                    <a:pt x="92444" y="2453"/>
                    <a:pt x="92444" y="2453"/>
                    <a:pt x="92444" y="2453"/>
                  </a:cubicBezTo>
                  <a:cubicBezTo>
                    <a:pt x="90666" y="3190"/>
                    <a:pt x="90666" y="3190"/>
                    <a:pt x="90666" y="3190"/>
                  </a:cubicBezTo>
                  <a:cubicBezTo>
                    <a:pt x="91809" y="3190"/>
                    <a:pt x="91809" y="3190"/>
                    <a:pt x="91809" y="3190"/>
                  </a:cubicBezTo>
                  <a:cubicBezTo>
                    <a:pt x="92317" y="3190"/>
                    <a:pt x="92317" y="3190"/>
                    <a:pt x="92317" y="3190"/>
                  </a:cubicBezTo>
                  <a:cubicBezTo>
                    <a:pt x="91555" y="3435"/>
                    <a:pt x="91555" y="3435"/>
                    <a:pt x="91555" y="3435"/>
                  </a:cubicBezTo>
                  <a:cubicBezTo>
                    <a:pt x="91936" y="3435"/>
                    <a:pt x="91936" y="3435"/>
                    <a:pt x="91936" y="3435"/>
                  </a:cubicBezTo>
                  <a:cubicBezTo>
                    <a:pt x="92063" y="3435"/>
                    <a:pt x="92063" y="3435"/>
                    <a:pt x="92063" y="3435"/>
                  </a:cubicBezTo>
                  <a:cubicBezTo>
                    <a:pt x="92698" y="3435"/>
                    <a:pt x="92698" y="3435"/>
                    <a:pt x="92698" y="3435"/>
                  </a:cubicBezTo>
                  <a:cubicBezTo>
                    <a:pt x="92063" y="3926"/>
                    <a:pt x="92063" y="3926"/>
                    <a:pt x="92063" y="3926"/>
                  </a:cubicBezTo>
                  <a:cubicBezTo>
                    <a:pt x="91555" y="3926"/>
                    <a:pt x="91555" y="3926"/>
                    <a:pt x="91555" y="3926"/>
                  </a:cubicBezTo>
                  <a:cubicBezTo>
                    <a:pt x="91809" y="4171"/>
                    <a:pt x="91809" y="4171"/>
                    <a:pt x="91809" y="4171"/>
                  </a:cubicBezTo>
                  <a:cubicBezTo>
                    <a:pt x="91936" y="4171"/>
                    <a:pt x="91936" y="4171"/>
                    <a:pt x="91936" y="4171"/>
                  </a:cubicBezTo>
                  <a:cubicBezTo>
                    <a:pt x="92317" y="4171"/>
                    <a:pt x="92317" y="4171"/>
                    <a:pt x="92317" y="4171"/>
                  </a:cubicBezTo>
                  <a:cubicBezTo>
                    <a:pt x="93206" y="4171"/>
                    <a:pt x="93206" y="4171"/>
                    <a:pt x="93206" y="4171"/>
                  </a:cubicBezTo>
                  <a:cubicBezTo>
                    <a:pt x="91936" y="4662"/>
                    <a:pt x="91936" y="4662"/>
                    <a:pt x="91936" y="4662"/>
                  </a:cubicBezTo>
                  <a:cubicBezTo>
                    <a:pt x="92698" y="5398"/>
                    <a:pt x="92698" y="5398"/>
                    <a:pt x="92698" y="5398"/>
                  </a:cubicBezTo>
                  <a:cubicBezTo>
                    <a:pt x="93587" y="5398"/>
                    <a:pt x="93587" y="5398"/>
                    <a:pt x="93587" y="5398"/>
                  </a:cubicBezTo>
                  <a:cubicBezTo>
                    <a:pt x="94984" y="4662"/>
                    <a:pt x="94984" y="4662"/>
                    <a:pt x="94984" y="4662"/>
                  </a:cubicBezTo>
                  <a:cubicBezTo>
                    <a:pt x="94730" y="4907"/>
                    <a:pt x="94730" y="4907"/>
                    <a:pt x="94730" y="4907"/>
                  </a:cubicBezTo>
                  <a:cubicBezTo>
                    <a:pt x="94095" y="5398"/>
                    <a:pt x="94095" y="5398"/>
                    <a:pt x="94095" y="5398"/>
                  </a:cubicBezTo>
                  <a:cubicBezTo>
                    <a:pt x="94730" y="5398"/>
                    <a:pt x="94730" y="5398"/>
                    <a:pt x="94730" y="5398"/>
                  </a:cubicBezTo>
                  <a:cubicBezTo>
                    <a:pt x="94857" y="5398"/>
                    <a:pt x="94857" y="5398"/>
                    <a:pt x="94857" y="5398"/>
                  </a:cubicBezTo>
                  <a:cubicBezTo>
                    <a:pt x="94984" y="5398"/>
                    <a:pt x="94984" y="5398"/>
                    <a:pt x="94984" y="5398"/>
                  </a:cubicBezTo>
                  <a:cubicBezTo>
                    <a:pt x="95746" y="5398"/>
                    <a:pt x="95746" y="5398"/>
                    <a:pt x="95746" y="5398"/>
                  </a:cubicBezTo>
                  <a:cubicBezTo>
                    <a:pt x="96634" y="5398"/>
                    <a:pt x="96634" y="5398"/>
                    <a:pt x="96634" y="5398"/>
                  </a:cubicBezTo>
                  <a:cubicBezTo>
                    <a:pt x="97269" y="4907"/>
                    <a:pt x="97269" y="4907"/>
                    <a:pt x="97269" y="4907"/>
                  </a:cubicBezTo>
                  <a:cubicBezTo>
                    <a:pt x="97777" y="4907"/>
                    <a:pt x="97777" y="4907"/>
                    <a:pt x="97777" y="4907"/>
                  </a:cubicBezTo>
                  <a:cubicBezTo>
                    <a:pt x="97396" y="5398"/>
                    <a:pt x="97396" y="5398"/>
                    <a:pt x="97396" y="5398"/>
                  </a:cubicBezTo>
                  <a:cubicBezTo>
                    <a:pt x="99809" y="4907"/>
                    <a:pt x="99809" y="4907"/>
                    <a:pt x="99809" y="4907"/>
                  </a:cubicBezTo>
                  <a:cubicBezTo>
                    <a:pt x="100825" y="4662"/>
                    <a:pt x="100825" y="4662"/>
                    <a:pt x="100825" y="4662"/>
                  </a:cubicBezTo>
                  <a:cubicBezTo>
                    <a:pt x="101968" y="4171"/>
                    <a:pt x="101968" y="4171"/>
                    <a:pt x="101968" y="4171"/>
                  </a:cubicBezTo>
                  <a:cubicBezTo>
                    <a:pt x="101714" y="3926"/>
                    <a:pt x="101714" y="3926"/>
                    <a:pt x="101714" y="3926"/>
                  </a:cubicBezTo>
                  <a:cubicBezTo>
                    <a:pt x="102095" y="4171"/>
                    <a:pt x="102095" y="4171"/>
                    <a:pt x="102095" y="4171"/>
                  </a:cubicBezTo>
                  <a:cubicBezTo>
                    <a:pt x="101714" y="4662"/>
                    <a:pt x="101714" y="4662"/>
                    <a:pt x="101714" y="4662"/>
                  </a:cubicBezTo>
                  <a:cubicBezTo>
                    <a:pt x="102095" y="4662"/>
                    <a:pt x="102095" y="4662"/>
                    <a:pt x="102095" y="4662"/>
                  </a:cubicBezTo>
                  <a:cubicBezTo>
                    <a:pt x="100444" y="5398"/>
                    <a:pt x="100444" y="5398"/>
                    <a:pt x="100444" y="5398"/>
                  </a:cubicBezTo>
                  <a:cubicBezTo>
                    <a:pt x="101460" y="5398"/>
                    <a:pt x="101460" y="5398"/>
                    <a:pt x="101460" y="5398"/>
                  </a:cubicBezTo>
                  <a:cubicBezTo>
                    <a:pt x="102349" y="5398"/>
                    <a:pt x="102349" y="5398"/>
                    <a:pt x="102349" y="5398"/>
                  </a:cubicBezTo>
                  <a:cubicBezTo>
                    <a:pt x="99555" y="5644"/>
                    <a:pt x="99555" y="5644"/>
                    <a:pt x="99555" y="5644"/>
                  </a:cubicBezTo>
                  <a:cubicBezTo>
                    <a:pt x="98285" y="5644"/>
                    <a:pt x="98285" y="5644"/>
                    <a:pt x="98285" y="5644"/>
                  </a:cubicBezTo>
                  <a:cubicBezTo>
                    <a:pt x="97523" y="5644"/>
                    <a:pt x="97523" y="5644"/>
                    <a:pt x="97523" y="5644"/>
                  </a:cubicBezTo>
                  <a:cubicBezTo>
                    <a:pt x="97015" y="6134"/>
                    <a:pt x="97015" y="6134"/>
                    <a:pt x="97015" y="6134"/>
                  </a:cubicBezTo>
                  <a:cubicBezTo>
                    <a:pt x="97523" y="6380"/>
                    <a:pt x="97523" y="6380"/>
                    <a:pt x="97523" y="6380"/>
                  </a:cubicBezTo>
                  <a:cubicBezTo>
                    <a:pt x="98158" y="6625"/>
                    <a:pt x="98158" y="6625"/>
                    <a:pt x="98158" y="6625"/>
                  </a:cubicBezTo>
                  <a:cubicBezTo>
                    <a:pt x="97904" y="6625"/>
                    <a:pt x="97904" y="6625"/>
                    <a:pt x="97904" y="6625"/>
                  </a:cubicBezTo>
                  <a:cubicBezTo>
                    <a:pt x="97523" y="7116"/>
                    <a:pt x="97523" y="7116"/>
                    <a:pt x="97523" y="7116"/>
                  </a:cubicBezTo>
                  <a:cubicBezTo>
                    <a:pt x="98158" y="7361"/>
                    <a:pt x="98158" y="7361"/>
                    <a:pt x="98158" y="7361"/>
                  </a:cubicBezTo>
                  <a:cubicBezTo>
                    <a:pt x="97777" y="7361"/>
                    <a:pt x="97777" y="7361"/>
                    <a:pt x="97777" y="7361"/>
                  </a:cubicBezTo>
                  <a:cubicBezTo>
                    <a:pt x="97396" y="7361"/>
                    <a:pt x="97396" y="7361"/>
                    <a:pt x="97396" y="7361"/>
                  </a:cubicBezTo>
                  <a:cubicBezTo>
                    <a:pt x="97396" y="7116"/>
                    <a:pt x="97396" y="7116"/>
                    <a:pt x="97396" y="7116"/>
                  </a:cubicBezTo>
                  <a:cubicBezTo>
                    <a:pt x="97269" y="6625"/>
                    <a:pt x="97269" y="6625"/>
                    <a:pt x="97269" y="6625"/>
                  </a:cubicBezTo>
                  <a:cubicBezTo>
                    <a:pt x="96507" y="6380"/>
                    <a:pt x="96507" y="6380"/>
                    <a:pt x="96507" y="6380"/>
                  </a:cubicBezTo>
                  <a:cubicBezTo>
                    <a:pt x="96126" y="6134"/>
                    <a:pt x="96126" y="6134"/>
                    <a:pt x="96126" y="6134"/>
                  </a:cubicBezTo>
                  <a:cubicBezTo>
                    <a:pt x="95746" y="6134"/>
                    <a:pt x="95746" y="6134"/>
                    <a:pt x="95746" y="6134"/>
                  </a:cubicBezTo>
                  <a:cubicBezTo>
                    <a:pt x="94857" y="6134"/>
                    <a:pt x="94857" y="6134"/>
                    <a:pt x="94857" y="6134"/>
                  </a:cubicBezTo>
                  <a:cubicBezTo>
                    <a:pt x="94095" y="6134"/>
                    <a:pt x="94095" y="6134"/>
                    <a:pt x="94095" y="6134"/>
                  </a:cubicBezTo>
                  <a:cubicBezTo>
                    <a:pt x="93714" y="6134"/>
                    <a:pt x="93714" y="6134"/>
                    <a:pt x="93714" y="6134"/>
                  </a:cubicBezTo>
                  <a:cubicBezTo>
                    <a:pt x="93587" y="6380"/>
                    <a:pt x="93587" y="6380"/>
                    <a:pt x="93587" y="6380"/>
                  </a:cubicBezTo>
                  <a:cubicBezTo>
                    <a:pt x="93714" y="6625"/>
                    <a:pt x="93714" y="6625"/>
                    <a:pt x="93714" y="6625"/>
                  </a:cubicBezTo>
                  <a:cubicBezTo>
                    <a:pt x="93587" y="6625"/>
                    <a:pt x="93587" y="6625"/>
                    <a:pt x="93587" y="6625"/>
                  </a:cubicBezTo>
                  <a:cubicBezTo>
                    <a:pt x="93333" y="6625"/>
                    <a:pt x="93333" y="6625"/>
                    <a:pt x="93333" y="6625"/>
                  </a:cubicBezTo>
                  <a:cubicBezTo>
                    <a:pt x="93206" y="7116"/>
                    <a:pt x="93206" y="7116"/>
                    <a:pt x="93206" y="7116"/>
                  </a:cubicBezTo>
                  <a:cubicBezTo>
                    <a:pt x="93587" y="7116"/>
                    <a:pt x="93587" y="7116"/>
                    <a:pt x="93587" y="7116"/>
                  </a:cubicBezTo>
                  <a:cubicBezTo>
                    <a:pt x="93968" y="7361"/>
                    <a:pt x="93968" y="7361"/>
                    <a:pt x="93968" y="7361"/>
                  </a:cubicBezTo>
                  <a:cubicBezTo>
                    <a:pt x="94095" y="7852"/>
                    <a:pt x="94095" y="7852"/>
                    <a:pt x="94095" y="7852"/>
                  </a:cubicBezTo>
                  <a:cubicBezTo>
                    <a:pt x="94349" y="7852"/>
                    <a:pt x="94349" y="7852"/>
                    <a:pt x="94349" y="7852"/>
                  </a:cubicBezTo>
                  <a:cubicBezTo>
                    <a:pt x="94095" y="8588"/>
                    <a:pt x="94095" y="8588"/>
                    <a:pt x="94095" y="8588"/>
                  </a:cubicBezTo>
                  <a:cubicBezTo>
                    <a:pt x="94476" y="8588"/>
                    <a:pt x="94476" y="8588"/>
                    <a:pt x="94476" y="8588"/>
                  </a:cubicBezTo>
                  <a:cubicBezTo>
                    <a:pt x="94857" y="8834"/>
                    <a:pt x="94857" y="8834"/>
                    <a:pt x="94857" y="8834"/>
                  </a:cubicBezTo>
                  <a:cubicBezTo>
                    <a:pt x="94095" y="8834"/>
                    <a:pt x="94095" y="8834"/>
                    <a:pt x="94095" y="8834"/>
                  </a:cubicBezTo>
                  <a:cubicBezTo>
                    <a:pt x="93714" y="8588"/>
                    <a:pt x="93714" y="8588"/>
                    <a:pt x="93714" y="8588"/>
                  </a:cubicBezTo>
                  <a:cubicBezTo>
                    <a:pt x="93587" y="8834"/>
                    <a:pt x="93587" y="8834"/>
                    <a:pt x="93587" y="8834"/>
                  </a:cubicBezTo>
                  <a:cubicBezTo>
                    <a:pt x="94984" y="9079"/>
                    <a:pt x="94984" y="9079"/>
                    <a:pt x="94984" y="9079"/>
                  </a:cubicBezTo>
                  <a:cubicBezTo>
                    <a:pt x="95238" y="9079"/>
                    <a:pt x="95238" y="9079"/>
                    <a:pt x="95238" y="9079"/>
                  </a:cubicBezTo>
                  <a:cubicBezTo>
                    <a:pt x="94730" y="9570"/>
                    <a:pt x="94730" y="9570"/>
                    <a:pt x="94730" y="9570"/>
                  </a:cubicBezTo>
                  <a:cubicBezTo>
                    <a:pt x="95365" y="9570"/>
                    <a:pt x="95365" y="9570"/>
                    <a:pt x="95365" y="9570"/>
                  </a:cubicBezTo>
                  <a:cubicBezTo>
                    <a:pt x="94984" y="9815"/>
                    <a:pt x="94984" y="9815"/>
                    <a:pt x="94984" y="9815"/>
                  </a:cubicBezTo>
                  <a:cubicBezTo>
                    <a:pt x="94857" y="9815"/>
                    <a:pt x="94857" y="9815"/>
                    <a:pt x="94857" y="9815"/>
                  </a:cubicBezTo>
                  <a:cubicBezTo>
                    <a:pt x="94349" y="9570"/>
                    <a:pt x="94349" y="9570"/>
                    <a:pt x="94349" y="9570"/>
                  </a:cubicBezTo>
                  <a:cubicBezTo>
                    <a:pt x="93587" y="9079"/>
                    <a:pt x="93587" y="9079"/>
                    <a:pt x="93587" y="9079"/>
                  </a:cubicBezTo>
                  <a:cubicBezTo>
                    <a:pt x="92825" y="9079"/>
                    <a:pt x="92825" y="9079"/>
                    <a:pt x="92825" y="9079"/>
                  </a:cubicBezTo>
                  <a:cubicBezTo>
                    <a:pt x="91555" y="9079"/>
                    <a:pt x="91555" y="9079"/>
                    <a:pt x="91555" y="9079"/>
                  </a:cubicBezTo>
                  <a:cubicBezTo>
                    <a:pt x="91047" y="9570"/>
                    <a:pt x="91047" y="9570"/>
                    <a:pt x="91047" y="9570"/>
                  </a:cubicBezTo>
                  <a:cubicBezTo>
                    <a:pt x="90666" y="9815"/>
                    <a:pt x="90666" y="9815"/>
                    <a:pt x="90666" y="9815"/>
                  </a:cubicBezTo>
                  <a:cubicBezTo>
                    <a:pt x="90158" y="10306"/>
                    <a:pt x="90158" y="10306"/>
                    <a:pt x="90158" y="10306"/>
                  </a:cubicBezTo>
                  <a:cubicBezTo>
                    <a:pt x="89777" y="10552"/>
                    <a:pt x="89777" y="10552"/>
                    <a:pt x="89777" y="10552"/>
                  </a:cubicBezTo>
                  <a:cubicBezTo>
                    <a:pt x="89777" y="11042"/>
                    <a:pt x="89777" y="11042"/>
                    <a:pt x="89777" y="11042"/>
                  </a:cubicBezTo>
                  <a:cubicBezTo>
                    <a:pt x="89904" y="11042"/>
                    <a:pt x="89904" y="11042"/>
                    <a:pt x="89904" y="11042"/>
                  </a:cubicBezTo>
                  <a:cubicBezTo>
                    <a:pt x="90539" y="11042"/>
                    <a:pt x="90539" y="11042"/>
                    <a:pt x="90539" y="11042"/>
                  </a:cubicBezTo>
                  <a:cubicBezTo>
                    <a:pt x="91428" y="10552"/>
                    <a:pt x="91428" y="10552"/>
                    <a:pt x="91428" y="10552"/>
                  </a:cubicBezTo>
                  <a:cubicBezTo>
                    <a:pt x="91047" y="11042"/>
                    <a:pt x="91047" y="11042"/>
                    <a:pt x="91047" y="11042"/>
                  </a:cubicBezTo>
                  <a:cubicBezTo>
                    <a:pt x="90666" y="11288"/>
                    <a:pt x="90666" y="11288"/>
                    <a:pt x="90666" y="11288"/>
                  </a:cubicBezTo>
                  <a:cubicBezTo>
                    <a:pt x="91174" y="11288"/>
                    <a:pt x="91174" y="11288"/>
                    <a:pt x="91174" y="11288"/>
                  </a:cubicBezTo>
                  <a:cubicBezTo>
                    <a:pt x="91809" y="11042"/>
                    <a:pt x="91809" y="11042"/>
                    <a:pt x="91809" y="11042"/>
                  </a:cubicBezTo>
                  <a:cubicBezTo>
                    <a:pt x="92317" y="10306"/>
                    <a:pt x="92317" y="10306"/>
                    <a:pt x="92317" y="10306"/>
                  </a:cubicBezTo>
                  <a:cubicBezTo>
                    <a:pt x="92825" y="9815"/>
                    <a:pt x="92825" y="9815"/>
                    <a:pt x="92825" y="9815"/>
                  </a:cubicBezTo>
                  <a:cubicBezTo>
                    <a:pt x="92444" y="10306"/>
                    <a:pt x="92444" y="10306"/>
                    <a:pt x="92444" y="10306"/>
                  </a:cubicBezTo>
                  <a:cubicBezTo>
                    <a:pt x="92444" y="10552"/>
                    <a:pt x="92444" y="10552"/>
                    <a:pt x="92444" y="10552"/>
                  </a:cubicBezTo>
                  <a:cubicBezTo>
                    <a:pt x="92317" y="10552"/>
                    <a:pt x="92317" y="10552"/>
                    <a:pt x="92317" y="10552"/>
                  </a:cubicBezTo>
                  <a:cubicBezTo>
                    <a:pt x="92063" y="11042"/>
                    <a:pt x="92063" y="11042"/>
                    <a:pt x="92063" y="11042"/>
                  </a:cubicBezTo>
                  <a:cubicBezTo>
                    <a:pt x="91809" y="11288"/>
                    <a:pt x="91809" y="11288"/>
                    <a:pt x="91809" y="11288"/>
                  </a:cubicBezTo>
                  <a:cubicBezTo>
                    <a:pt x="90793" y="11533"/>
                    <a:pt x="90793" y="11533"/>
                    <a:pt x="90793" y="11533"/>
                  </a:cubicBezTo>
                  <a:cubicBezTo>
                    <a:pt x="91174" y="11533"/>
                    <a:pt x="91174" y="11533"/>
                    <a:pt x="91174" y="11533"/>
                  </a:cubicBezTo>
                  <a:cubicBezTo>
                    <a:pt x="91555" y="11533"/>
                    <a:pt x="91555" y="11533"/>
                    <a:pt x="91555" y="11533"/>
                  </a:cubicBezTo>
                  <a:cubicBezTo>
                    <a:pt x="91047" y="12024"/>
                    <a:pt x="91047" y="12024"/>
                    <a:pt x="91047" y="12024"/>
                  </a:cubicBezTo>
                  <a:cubicBezTo>
                    <a:pt x="90793" y="12269"/>
                    <a:pt x="90793" y="12269"/>
                    <a:pt x="90793" y="12269"/>
                  </a:cubicBezTo>
                  <a:cubicBezTo>
                    <a:pt x="91809" y="12024"/>
                    <a:pt x="91809" y="12024"/>
                    <a:pt x="91809" y="12024"/>
                  </a:cubicBezTo>
                  <a:cubicBezTo>
                    <a:pt x="91174" y="12760"/>
                    <a:pt x="91174" y="12760"/>
                    <a:pt x="91174" y="12760"/>
                  </a:cubicBezTo>
                  <a:cubicBezTo>
                    <a:pt x="91809" y="12760"/>
                    <a:pt x="91809" y="12760"/>
                    <a:pt x="91809" y="12760"/>
                  </a:cubicBezTo>
                  <a:cubicBezTo>
                    <a:pt x="91174" y="13006"/>
                    <a:pt x="91174" y="13006"/>
                    <a:pt x="91174" y="13006"/>
                  </a:cubicBezTo>
                  <a:cubicBezTo>
                    <a:pt x="91047" y="13006"/>
                    <a:pt x="91047" y="13006"/>
                    <a:pt x="91047" y="13006"/>
                  </a:cubicBezTo>
                  <a:cubicBezTo>
                    <a:pt x="90666" y="13006"/>
                    <a:pt x="90666" y="13006"/>
                    <a:pt x="90666" y="13006"/>
                  </a:cubicBezTo>
                  <a:cubicBezTo>
                    <a:pt x="89904" y="12760"/>
                    <a:pt x="89904" y="12760"/>
                    <a:pt x="89904" y="12760"/>
                  </a:cubicBezTo>
                  <a:cubicBezTo>
                    <a:pt x="90285" y="12269"/>
                    <a:pt x="90285" y="12269"/>
                    <a:pt x="90285" y="12269"/>
                  </a:cubicBezTo>
                  <a:cubicBezTo>
                    <a:pt x="90158" y="12024"/>
                    <a:pt x="90158" y="12024"/>
                    <a:pt x="90158" y="12024"/>
                  </a:cubicBezTo>
                  <a:cubicBezTo>
                    <a:pt x="89523" y="11533"/>
                    <a:pt x="89523" y="11533"/>
                    <a:pt x="89523" y="11533"/>
                  </a:cubicBezTo>
                  <a:cubicBezTo>
                    <a:pt x="88634" y="11533"/>
                    <a:pt x="88634" y="11533"/>
                    <a:pt x="88634" y="11533"/>
                  </a:cubicBezTo>
                  <a:cubicBezTo>
                    <a:pt x="88253" y="12024"/>
                    <a:pt x="88253" y="12024"/>
                    <a:pt x="88253" y="12024"/>
                  </a:cubicBezTo>
                  <a:cubicBezTo>
                    <a:pt x="87873" y="12269"/>
                    <a:pt x="87873" y="12269"/>
                    <a:pt x="87873" y="12269"/>
                  </a:cubicBezTo>
                  <a:cubicBezTo>
                    <a:pt x="88126" y="12760"/>
                    <a:pt x="88126" y="12760"/>
                    <a:pt x="88126" y="12760"/>
                  </a:cubicBezTo>
                  <a:cubicBezTo>
                    <a:pt x="88126" y="13006"/>
                    <a:pt x="88126" y="13006"/>
                    <a:pt x="88126" y="13006"/>
                  </a:cubicBezTo>
                  <a:cubicBezTo>
                    <a:pt x="88253" y="13006"/>
                    <a:pt x="88253" y="13006"/>
                    <a:pt x="88253" y="13006"/>
                  </a:cubicBezTo>
                  <a:cubicBezTo>
                    <a:pt x="88507" y="13006"/>
                    <a:pt x="88507" y="13006"/>
                    <a:pt x="88507" y="13006"/>
                  </a:cubicBezTo>
                  <a:cubicBezTo>
                    <a:pt x="88253" y="13496"/>
                    <a:pt x="88253" y="13496"/>
                    <a:pt x="88253" y="13496"/>
                  </a:cubicBezTo>
                  <a:cubicBezTo>
                    <a:pt x="87746" y="13742"/>
                    <a:pt x="87746" y="13742"/>
                    <a:pt x="87746" y="13742"/>
                  </a:cubicBezTo>
                  <a:cubicBezTo>
                    <a:pt x="86476" y="13742"/>
                    <a:pt x="86476" y="13742"/>
                    <a:pt x="86476" y="13742"/>
                  </a:cubicBezTo>
                  <a:cubicBezTo>
                    <a:pt x="86095" y="13742"/>
                    <a:pt x="86095" y="13742"/>
                    <a:pt x="86095" y="13742"/>
                  </a:cubicBezTo>
                  <a:cubicBezTo>
                    <a:pt x="85587" y="14233"/>
                    <a:pt x="85587" y="14233"/>
                    <a:pt x="85587" y="14233"/>
                  </a:cubicBezTo>
                  <a:cubicBezTo>
                    <a:pt x="85333" y="14478"/>
                    <a:pt x="85333" y="14478"/>
                    <a:pt x="85333" y="14478"/>
                  </a:cubicBezTo>
                  <a:cubicBezTo>
                    <a:pt x="84825" y="15214"/>
                    <a:pt x="84825" y="15214"/>
                    <a:pt x="84825" y="15214"/>
                  </a:cubicBezTo>
                  <a:cubicBezTo>
                    <a:pt x="85079" y="15214"/>
                    <a:pt x="85079" y="15214"/>
                    <a:pt x="85079" y="15214"/>
                  </a:cubicBezTo>
                  <a:cubicBezTo>
                    <a:pt x="85206" y="15460"/>
                    <a:pt x="85206" y="15460"/>
                    <a:pt x="85206" y="15460"/>
                  </a:cubicBezTo>
                  <a:cubicBezTo>
                    <a:pt x="85587" y="15214"/>
                    <a:pt x="85587" y="15214"/>
                    <a:pt x="85587" y="15214"/>
                  </a:cubicBezTo>
                  <a:cubicBezTo>
                    <a:pt x="85714" y="14723"/>
                    <a:pt x="85714" y="14723"/>
                    <a:pt x="85714" y="14723"/>
                  </a:cubicBezTo>
                  <a:cubicBezTo>
                    <a:pt x="85587" y="15460"/>
                    <a:pt x="85587" y="15460"/>
                    <a:pt x="85587" y="15460"/>
                  </a:cubicBezTo>
                  <a:cubicBezTo>
                    <a:pt x="85714" y="15214"/>
                    <a:pt x="85714" y="15214"/>
                    <a:pt x="85714" y="15214"/>
                  </a:cubicBezTo>
                  <a:cubicBezTo>
                    <a:pt x="85968" y="14723"/>
                    <a:pt x="85968" y="14723"/>
                    <a:pt x="85968" y="14723"/>
                  </a:cubicBezTo>
                  <a:cubicBezTo>
                    <a:pt x="86095" y="14478"/>
                    <a:pt x="86095" y="14478"/>
                    <a:pt x="86095" y="14478"/>
                  </a:cubicBezTo>
                  <a:cubicBezTo>
                    <a:pt x="86349" y="14478"/>
                    <a:pt x="86349" y="14478"/>
                    <a:pt x="86349" y="14478"/>
                  </a:cubicBezTo>
                  <a:cubicBezTo>
                    <a:pt x="86095" y="14723"/>
                    <a:pt x="86095" y="14723"/>
                    <a:pt x="86095" y="14723"/>
                  </a:cubicBezTo>
                  <a:cubicBezTo>
                    <a:pt x="85968" y="15460"/>
                    <a:pt x="85968" y="15460"/>
                    <a:pt x="85968" y="15460"/>
                  </a:cubicBezTo>
                  <a:cubicBezTo>
                    <a:pt x="86476" y="15460"/>
                    <a:pt x="86476" y="15460"/>
                    <a:pt x="86476" y="15460"/>
                  </a:cubicBezTo>
                  <a:cubicBezTo>
                    <a:pt x="86857" y="15214"/>
                    <a:pt x="86857" y="15214"/>
                    <a:pt x="86857" y="15214"/>
                  </a:cubicBezTo>
                  <a:cubicBezTo>
                    <a:pt x="86984" y="14723"/>
                    <a:pt x="86984" y="14723"/>
                    <a:pt x="86984" y="14723"/>
                  </a:cubicBezTo>
                  <a:cubicBezTo>
                    <a:pt x="86984" y="15214"/>
                    <a:pt x="86984" y="15214"/>
                    <a:pt x="86984" y="15214"/>
                  </a:cubicBezTo>
                  <a:cubicBezTo>
                    <a:pt x="87238" y="15460"/>
                    <a:pt x="87238" y="15460"/>
                    <a:pt x="87238" y="15460"/>
                  </a:cubicBezTo>
                  <a:cubicBezTo>
                    <a:pt x="87619" y="15460"/>
                    <a:pt x="87619" y="15460"/>
                    <a:pt x="87619" y="15460"/>
                  </a:cubicBezTo>
                  <a:cubicBezTo>
                    <a:pt x="87873" y="15214"/>
                    <a:pt x="87873" y="15214"/>
                    <a:pt x="87873" y="15214"/>
                  </a:cubicBezTo>
                  <a:cubicBezTo>
                    <a:pt x="88126" y="14723"/>
                    <a:pt x="88126" y="14723"/>
                    <a:pt x="88126" y="14723"/>
                  </a:cubicBezTo>
                  <a:cubicBezTo>
                    <a:pt x="88253" y="15214"/>
                    <a:pt x="88253" y="15214"/>
                    <a:pt x="88253" y="15214"/>
                  </a:cubicBezTo>
                  <a:cubicBezTo>
                    <a:pt x="87873" y="15460"/>
                    <a:pt x="87873" y="15460"/>
                    <a:pt x="87873" y="15460"/>
                  </a:cubicBezTo>
                  <a:cubicBezTo>
                    <a:pt x="88888" y="15460"/>
                    <a:pt x="88888" y="15460"/>
                    <a:pt x="88888" y="15460"/>
                  </a:cubicBezTo>
                  <a:cubicBezTo>
                    <a:pt x="89777" y="15460"/>
                    <a:pt x="89777" y="15460"/>
                    <a:pt x="89777" y="15460"/>
                  </a:cubicBezTo>
                  <a:cubicBezTo>
                    <a:pt x="89396" y="15214"/>
                    <a:pt x="89396" y="15214"/>
                    <a:pt x="89396" y="15214"/>
                  </a:cubicBezTo>
                  <a:cubicBezTo>
                    <a:pt x="89523" y="14723"/>
                    <a:pt x="89523" y="14723"/>
                    <a:pt x="89523" y="14723"/>
                  </a:cubicBezTo>
                  <a:cubicBezTo>
                    <a:pt x="89777" y="15214"/>
                    <a:pt x="89777" y="15214"/>
                    <a:pt x="89777" y="15214"/>
                  </a:cubicBezTo>
                  <a:cubicBezTo>
                    <a:pt x="89904" y="15214"/>
                    <a:pt x="89904" y="15214"/>
                    <a:pt x="89904" y="15214"/>
                  </a:cubicBezTo>
                  <a:cubicBezTo>
                    <a:pt x="90539" y="14723"/>
                    <a:pt x="90539" y="14723"/>
                    <a:pt x="90539" y="14723"/>
                  </a:cubicBezTo>
                  <a:cubicBezTo>
                    <a:pt x="90539" y="15214"/>
                    <a:pt x="90539" y="15214"/>
                    <a:pt x="90539" y="15214"/>
                  </a:cubicBezTo>
                  <a:cubicBezTo>
                    <a:pt x="90666" y="15214"/>
                    <a:pt x="90666" y="15214"/>
                    <a:pt x="90666" y="15214"/>
                  </a:cubicBezTo>
                  <a:cubicBezTo>
                    <a:pt x="91047" y="15214"/>
                    <a:pt x="91047" y="15214"/>
                    <a:pt x="91047" y="15214"/>
                  </a:cubicBezTo>
                  <a:cubicBezTo>
                    <a:pt x="91174" y="15214"/>
                    <a:pt x="91174" y="15214"/>
                    <a:pt x="91174" y="15214"/>
                  </a:cubicBezTo>
                  <a:cubicBezTo>
                    <a:pt x="91174" y="14723"/>
                    <a:pt x="91174" y="14723"/>
                    <a:pt x="91174" y="14723"/>
                  </a:cubicBezTo>
                  <a:cubicBezTo>
                    <a:pt x="91428" y="14723"/>
                    <a:pt x="91428" y="14723"/>
                    <a:pt x="91428" y="14723"/>
                  </a:cubicBezTo>
                  <a:cubicBezTo>
                    <a:pt x="91428" y="15214"/>
                    <a:pt x="91428" y="15214"/>
                    <a:pt x="91428" y="15214"/>
                  </a:cubicBezTo>
                  <a:cubicBezTo>
                    <a:pt x="91936" y="15460"/>
                    <a:pt x="91936" y="15460"/>
                    <a:pt x="91936" y="15460"/>
                  </a:cubicBezTo>
                  <a:cubicBezTo>
                    <a:pt x="92063" y="15214"/>
                    <a:pt x="92063" y="15214"/>
                    <a:pt x="92063" y="15214"/>
                  </a:cubicBezTo>
                  <a:cubicBezTo>
                    <a:pt x="92317" y="14723"/>
                    <a:pt x="92317" y="14723"/>
                    <a:pt x="92317" y="14723"/>
                  </a:cubicBezTo>
                  <a:cubicBezTo>
                    <a:pt x="92444" y="14723"/>
                    <a:pt x="92444" y="14723"/>
                    <a:pt x="92444" y="14723"/>
                  </a:cubicBezTo>
                  <a:cubicBezTo>
                    <a:pt x="92698" y="14723"/>
                    <a:pt x="92698" y="14723"/>
                    <a:pt x="92698" y="14723"/>
                  </a:cubicBezTo>
                  <a:cubicBezTo>
                    <a:pt x="92444" y="15214"/>
                    <a:pt x="92444" y="15214"/>
                    <a:pt x="92444" y="15214"/>
                  </a:cubicBezTo>
                  <a:cubicBezTo>
                    <a:pt x="93079" y="15214"/>
                    <a:pt x="93079" y="15214"/>
                    <a:pt x="93079" y="15214"/>
                  </a:cubicBezTo>
                  <a:cubicBezTo>
                    <a:pt x="93333" y="15214"/>
                    <a:pt x="93333" y="15214"/>
                    <a:pt x="93333" y="15214"/>
                  </a:cubicBezTo>
                  <a:cubicBezTo>
                    <a:pt x="93587" y="15460"/>
                    <a:pt x="93587" y="15460"/>
                    <a:pt x="93587" y="15460"/>
                  </a:cubicBezTo>
                  <a:cubicBezTo>
                    <a:pt x="92825" y="16196"/>
                    <a:pt x="92825" y="16196"/>
                    <a:pt x="92825" y="16196"/>
                  </a:cubicBezTo>
                  <a:cubicBezTo>
                    <a:pt x="94730" y="15460"/>
                    <a:pt x="94730" y="15460"/>
                    <a:pt x="94730" y="15460"/>
                  </a:cubicBezTo>
                  <a:cubicBezTo>
                    <a:pt x="95365" y="15214"/>
                    <a:pt x="95365" y="15214"/>
                    <a:pt x="95365" y="15214"/>
                  </a:cubicBezTo>
                  <a:cubicBezTo>
                    <a:pt x="95619" y="15214"/>
                    <a:pt x="95619" y="15214"/>
                    <a:pt x="95619" y="15214"/>
                  </a:cubicBezTo>
                  <a:cubicBezTo>
                    <a:pt x="96000" y="15214"/>
                    <a:pt x="96000" y="15214"/>
                    <a:pt x="96000" y="15214"/>
                  </a:cubicBezTo>
                  <a:cubicBezTo>
                    <a:pt x="96126" y="15214"/>
                    <a:pt x="96126" y="15214"/>
                    <a:pt x="96126" y="15214"/>
                  </a:cubicBezTo>
                  <a:cubicBezTo>
                    <a:pt x="96507" y="14723"/>
                    <a:pt x="96507" y="14723"/>
                    <a:pt x="96507" y="14723"/>
                  </a:cubicBezTo>
                  <a:cubicBezTo>
                    <a:pt x="97269" y="14233"/>
                    <a:pt x="97269" y="14233"/>
                    <a:pt x="97269" y="14233"/>
                  </a:cubicBezTo>
                  <a:cubicBezTo>
                    <a:pt x="97015" y="14233"/>
                    <a:pt x="97015" y="14233"/>
                    <a:pt x="97015" y="14233"/>
                  </a:cubicBezTo>
                  <a:cubicBezTo>
                    <a:pt x="96634" y="14233"/>
                    <a:pt x="96634" y="14233"/>
                    <a:pt x="96634" y="14233"/>
                  </a:cubicBezTo>
                  <a:cubicBezTo>
                    <a:pt x="96126" y="14233"/>
                    <a:pt x="96126" y="14233"/>
                    <a:pt x="96126" y="14233"/>
                  </a:cubicBezTo>
                  <a:cubicBezTo>
                    <a:pt x="96000" y="14233"/>
                    <a:pt x="96000" y="14233"/>
                    <a:pt x="96000" y="14233"/>
                  </a:cubicBezTo>
                  <a:cubicBezTo>
                    <a:pt x="95746" y="14233"/>
                    <a:pt x="95746" y="14233"/>
                    <a:pt x="95746" y="14233"/>
                  </a:cubicBezTo>
                  <a:cubicBezTo>
                    <a:pt x="96253" y="13496"/>
                    <a:pt x="96253" y="13496"/>
                    <a:pt x="96253" y="13496"/>
                  </a:cubicBezTo>
                  <a:cubicBezTo>
                    <a:pt x="96000" y="13496"/>
                    <a:pt x="96000" y="13496"/>
                    <a:pt x="96000" y="13496"/>
                  </a:cubicBezTo>
                  <a:cubicBezTo>
                    <a:pt x="95619" y="13496"/>
                    <a:pt x="95619" y="13496"/>
                    <a:pt x="95619" y="13496"/>
                  </a:cubicBezTo>
                  <a:cubicBezTo>
                    <a:pt x="94984" y="13742"/>
                    <a:pt x="94984" y="13742"/>
                    <a:pt x="94984" y="13742"/>
                  </a:cubicBezTo>
                  <a:cubicBezTo>
                    <a:pt x="95238" y="13496"/>
                    <a:pt x="95238" y="13496"/>
                    <a:pt x="95238" y="13496"/>
                  </a:cubicBezTo>
                  <a:cubicBezTo>
                    <a:pt x="94349" y="13006"/>
                    <a:pt x="94349" y="13006"/>
                    <a:pt x="94349" y="13006"/>
                  </a:cubicBezTo>
                  <a:cubicBezTo>
                    <a:pt x="94095" y="12760"/>
                    <a:pt x="94095" y="12760"/>
                    <a:pt x="94095" y="12760"/>
                  </a:cubicBezTo>
                  <a:cubicBezTo>
                    <a:pt x="94095" y="12269"/>
                    <a:pt x="94095" y="12269"/>
                    <a:pt x="94095" y="12269"/>
                  </a:cubicBezTo>
                  <a:cubicBezTo>
                    <a:pt x="94349" y="12269"/>
                    <a:pt x="94349" y="12269"/>
                    <a:pt x="94349" y="12269"/>
                  </a:cubicBezTo>
                  <a:cubicBezTo>
                    <a:pt x="94730" y="12760"/>
                    <a:pt x="94730" y="12760"/>
                    <a:pt x="94730" y="12760"/>
                  </a:cubicBezTo>
                  <a:cubicBezTo>
                    <a:pt x="94984" y="13006"/>
                    <a:pt x="94984" y="13006"/>
                    <a:pt x="94984" y="13006"/>
                  </a:cubicBezTo>
                  <a:cubicBezTo>
                    <a:pt x="95365" y="13006"/>
                    <a:pt x="95365" y="13006"/>
                    <a:pt x="95365" y="13006"/>
                  </a:cubicBezTo>
                  <a:cubicBezTo>
                    <a:pt x="96126" y="13006"/>
                    <a:pt x="96126" y="13006"/>
                    <a:pt x="96126" y="13006"/>
                  </a:cubicBezTo>
                  <a:cubicBezTo>
                    <a:pt x="96634" y="13006"/>
                    <a:pt x="96634" y="13006"/>
                    <a:pt x="96634" y="13006"/>
                  </a:cubicBezTo>
                  <a:cubicBezTo>
                    <a:pt x="96888" y="13006"/>
                    <a:pt x="96888" y="13006"/>
                    <a:pt x="96888" y="13006"/>
                  </a:cubicBezTo>
                  <a:cubicBezTo>
                    <a:pt x="97523" y="12760"/>
                    <a:pt x="97523" y="12760"/>
                    <a:pt x="97523" y="12760"/>
                  </a:cubicBezTo>
                  <a:cubicBezTo>
                    <a:pt x="97904" y="12760"/>
                    <a:pt x="97904" y="12760"/>
                    <a:pt x="97904" y="12760"/>
                  </a:cubicBezTo>
                  <a:cubicBezTo>
                    <a:pt x="98158" y="12269"/>
                    <a:pt x="98158" y="12269"/>
                    <a:pt x="98158" y="12269"/>
                  </a:cubicBezTo>
                  <a:cubicBezTo>
                    <a:pt x="98158" y="12024"/>
                    <a:pt x="98158" y="12024"/>
                    <a:pt x="98158" y="12024"/>
                  </a:cubicBezTo>
                  <a:cubicBezTo>
                    <a:pt x="98158" y="11533"/>
                    <a:pt x="98158" y="11533"/>
                    <a:pt x="98158" y="11533"/>
                  </a:cubicBezTo>
                  <a:cubicBezTo>
                    <a:pt x="98666" y="11533"/>
                    <a:pt x="98666" y="11533"/>
                    <a:pt x="98666" y="11533"/>
                  </a:cubicBezTo>
                  <a:cubicBezTo>
                    <a:pt x="99555" y="11533"/>
                    <a:pt x="99555" y="11533"/>
                    <a:pt x="99555" y="11533"/>
                  </a:cubicBezTo>
                  <a:cubicBezTo>
                    <a:pt x="99936" y="11288"/>
                    <a:pt x="99936" y="11288"/>
                    <a:pt x="99936" y="11288"/>
                  </a:cubicBezTo>
                  <a:cubicBezTo>
                    <a:pt x="100317" y="11288"/>
                    <a:pt x="100317" y="11288"/>
                    <a:pt x="100317" y="11288"/>
                  </a:cubicBezTo>
                  <a:cubicBezTo>
                    <a:pt x="100698" y="11288"/>
                    <a:pt x="100698" y="11288"/>
                    <a:pt x="100698" y="11288"/>
                  </a:cubicBezTo>
                  <a:cubicBezTo>
                    <a:pt x="101079" y="11042"/>
                    <a:pt x="101079" y="11042"/>
                    <a:pt x="101079" y="11042"/>
                  </a:cubicBezTo>
                  <a:cubicBezTo>
                    <a:pt x="101587" y="11042"/>
                    <a:pt x="101587" y="11042"/>
                    <a:pt x="101587" y="11042"/>
                  </a:cubicBezTo>
                  <a:cubicBezTo>
                    <a:pt x="101968" y="10552"/>
                    <a:pt x="101968" y="10552"/>
                    <a:pt x="101968" y="10552"/>
                  </a:cubicBezTo>
                  <a:cubicBezTo>
                    <a:pt x="101206" y="10306"/>
                    <a:pt x="101206" y="10306"/>
                    <a:pt x="101206" y="10306"/>
                  </a:cubicBezTo>
                  <a:cubicBezTo>
                    <a:pt x="101968" y="10306"/>
                    <a:pt x="101968" y="10306"/>
                    <a:pt x="101968" y="10306"/>
                  </a:cubicBezTo>
                  <a:cubicBezTo>
                    <a:pt x="102476" y="9815"/>
                    <a:pt x="102476" y="9815"/>
                    <a:pt x="102476" y="9815"/>
                  </a:cubicBezTo>
                  <a:cubicBezTo>
                    <a:pt x="102730" y="9570"/>
                    <a:pt x="102730" y="9570"/>
                    <a:pt x="102730" y="9570"/>
                  </a:cubicBezTo>
                  <a:cubicBezTo>
                    <a:pt x="102857" y="9570"/>
                    <a:pt x="102857" y="9570"/>
                    <a:pt x="102857" y="9570"/>
                  </a:cubicBezTo>
                  <a:cubicBezTo>
                    <a:pt x="102095" y="9079"/>
                    <a:pt x="102095" y="9079"/>
                    <a:pt x="102095" y="9079"/>
                  </a:cubicBezTo>
                  <a:cubicBezTo>
                    <a:pt x="101460" y="8834"/>
                    <a:pt x="101460" y="8834"/>
                    <a:pt x="101460" y="8834"/>
                  </a:cubicBezTo>
                  <a:cubicBezTo>
                    <a:pt x="101968" y="8834"/>
                    <a:pt x="101968" y="8834"/>
                    <a:pt x="101968" y="8834"/>
                  </a:cubicBezTo>
                  <a:cubicBezTo>
                    <a:pt x="101079" y="8588"/>
                    <a:pt x="101079" y="8588"/>
                    <a:pt x="101079" y="8588"/>
                  </a:cubicBezTo>
                  <a:cubicBezTo>
                    <a:pt x="101968" y="8588"/>
                    <a:pt x="101968" y="8588"/>
                    <a:pt x="101968" y="8588"/>
                  </a:cubicBezTo>
                  <a:cubicBezTo>
                    <a:pt x="102730" y="8834"/>
                    <a:pt x="102730" y="8834"/>
                    <a:pt x="102730" y="8834"/>
                  </a:cubicBezTo>
                  <a:cubicBezTo>
                    <a:pt x="103238" y="8834"/>
                    <a:pt x="103238" y="8834"/>
                    <a:pt x="103238" y="8834"/>
                  </a:cubicBezTo>
                  <a:cubicBezTo>
                    <a:pt x="103619" y="8834"/>
                    <a:pt x="103619" y="8834"/>
                    <a:pt x="103619" y="8834"/>
                  </a:cubicBezTo>
                  <a:cubicBezTo>
                    <a:pt x="103365" y="8588"/>
                    <a:pt x="103365" y="8588"/>
                    <a:pt x="103365" y="8588"/>
                  </a:cubicBezTo>
                  <a:cubicBezTo>
                    <a:pt x="103746" y="8588"/>
                    <a:pt x="103746" y="8588"/>
                    <a:pt x="103746" y="8588"/>
                  </a:cubicBezTo>
                  <a:cubicBezTo>
                    <a:pt x="102349" y="8098"/>
                    <a:pt x="102349" y="8098"/>
                    <a:pt x="102349" y="8098"/>
                  </a:cubicBezTo>
                  <a:cubicBezTo>
                    <a:pt x="102476" y="8098"/>
                    <a:pt x="102476" y="8098"/>
                    <a:pt x="102476" y="8098"/>
                  </a:cubicBezTo>
                  <a:cubicBezTo>
                    <a:pt x="102730" y="8098"/>
                    <a:pt x="102730" y="8098"/>
                    <a:pt x="102730" y="8098"/>
                  </a:cubicBezTo>
                  <a:cubicBezTo>
                    <a:pt x="103746" y="7852"/>
                    <a:pt x="103746" y="7852"/>
                    <a:pt x="103746" y="7852"/>
                  </a:cubicBezTo>
                  <a:cubicBezTo>
                    <a:pt x="105015" y="7852"/>
                    <a:pt x="105015" y="7852"/>
                    <a:pt x="105015" y="7852"/>
                  </a:cubicBezTo>
                  <a:cubicBezTo>
                    <a:pt x="105396" y="7361"/>
                    <a:pt x="105396" y="7361"/>
                    <a:pt x="105396" y="7361"/>
                  </a:cubicBezTo>
                  <a:cubicBezTo>
                    <a:pt x="105650" y="7361"/>
                    <a:pt x="105650" y="7361"/>
                    <a:pt x="105650" y="7361"/>
                  </a:cubicBezTo>
                  <a:cubicBezTo>
                    <a:pt x="105396" y="7116"/>
                    <a:pt x="105396" y="7116"/>
                    <a:pt x="105396" y="7116"/>
                  </a:cubicBezTo>
                  <a:cubicBezTo>
                    <a:pt x="104380" y="7116"/>
                    <a:pt x="104380" y="7116"/>
                    <a:pt x="104380" y="7116"/>
                  </a:cubicBezTo>
                  <a:cubicBezTo>
                    <a:pt x="104634" y="6625"/>
                    <a:pt x="104634" y="6625"/>
                    <a:pt x="104634" y="6625"/>
                  </a:cubicBezTo>
                  <a:cubicBezTo>
                    <a:pt x="105015" y="6625"/>
                    <a:pt x="105015" y="6625"/>
                    <a:pt x="105015" y="6625"/>
                  </a:cubicBezTo>
                  <a:cubicBezTo>
                    <a:pt x="105904" y="7116"/>
                    <a:pt x="105904" y="7116"/>
                    <a:pt x="105904" y="7116"/>
                  </a:cubicBezTo>
                  <a:cubicBezTo>
                    <a:pt x="105904" y="7361"/>
                    <a:pt x="105904" y="7361"/>
                    <a:pt x="105904" y="7361"/>
                  </a:cubicBezTo>
                  <a:cubicBezTo>
                    <a:pt x="106920" y="7361"/>
                    <a:pt x="106920" y="7361"/>
                    <a:pt x="106920" y="7361"/>
                  </a:cubicBezTo>
                  <a:cubicBezTo>
                    <a:pt x="107936" y="7116"/>
                    <a:pt x="107936" y="7116"/>
                    <a:pt x="107936" y="7116"/>
                  </a:cubicBezTo>
                  <a:cubicBezTo>
                    <a:pt x="107555" y="6625"/>
                    <a:pt x="107555" y="6625"/>
                    <a:pt x="107555" y="6625"/>
                  </a:cubicBezTo>
                  <a:cubicBezTo>
                    <a:pt x="108190" y="6625"/>
                    <a:pt x="108190" y="6625"/>
                    <a:pt x="108190" y="6625"/>
                  </a:cubicBezTo>
                  <a:cubicBezTo>
                    <a:pt x="108444" y="6380"/>
                    <a:pt x="108444" y="6380"/>
                    <a:pt x="108444" y="6380"/>
                  </a:cubicBezTo>
                  <a:cubicBezTo>
                    <a:pt x="108317" y="6380"/>
                    <a:pt x="108317" y="6380"/>
                    <a:pt x="108317" y="6380"/>
                  </a:cubicBezTo>
                  <a:cubicBezTo>
                    <a:pt x="107936" y="6380"/>
                    <a:pt x="107936" y="6380"/>
                    <a:pt x="107936" y="6380"/>
                  </a:cubicBezTo>
                  <a:cubicBezTo>
                    <a:pt x="107428" y="6380"/>
                    <a:pt x="107428" y="6380"/>
                    <a:pt x="107428" y="6380"/>
                  </a:cubicBezTo>
                  <a:cubicBezTo>
                    <a:pt x="107047" y="6134"/>
                    <a:pt x="107047" y="6134"/>
                    <a:pt x="107047" y="6134"/>
                  </a:cubicBezTo>
                  <a:cubicBezTo>
                    <a:pt x="108190" y="6134"/>
                    <a:pt x="108190" y="6134"/>
                    <a:pt x="108190" y="6134"/>
                  </a:cubicBezTo>
                  <a:cubicBezTo>
                    <a:pt x="108698" y="6380"/>
                    <a:pt x="108698" y="6380"/>
                    <a:pt x="108698" y="6380"/>
                  </a:cubicBezTo>
                  <a:cubicBezTo>
                    <a:pt x="109206" y="6134"/>
                    <a:pt x="109206" y="6134"/>
                    <a:pt x="109206" y="6134"/>
                  </a:cubicBezTo>
                  <a:cubicBezTo>
                    <a:pt x="109079" y="5644"/>
                    <a:pt x="109079" y="5644"/>
                    <a:pt x="109079" y="5644"/>
                  </a:cubicBezTo>
                  <a:cubicBezTo>
                    <a:pt x="109079" y="5398"/>
                    <a:pt x="109079" y="5398"/>
                    <a:pt x="109079" y="5398"/>
                  </a:cubicBezTo>
                  <a:cubicBezTo>
                    <a:pt x="109206" y="5644"/>
                    <a:pt x="109206" y="5644"/>
                    <a:pt x="109206" y="5644"/>
                  </a:cubicBezTo>
                  <a:cubicBezTo>
                    <a:pt x="109460" y="5644"/>
                    <a:pt x="109460" y="5644"/>
                    <a:pt x="109460" y="5644"/>
                  </a:cubicBezTo>
                  <a:cubicBezTo>
                    <a:pt x="109841" y="5644"/>
                    <a:pt x="109841" y="5644"/>
                    <a:pt x="109841" y="5644"/>
                  </a:cubicBezTo>
                  <a:cubicBezTo>
                    <a:pt x="110095" y="5644"/>
                    <a:pt x="110095" y="5644"/>
                    <a:pt x="110095" y="5644"/>
                  </a:cubicBezTo>
                  <a:cubicBezTo>
                    <a:pt x="112126" y="4662"/>
                    <a:pt x="112126" y="4662"/>
                    <a:pt x="112126" y="4662"/>
                  </a:cubicBezTo>
                  <a:cubicBezTo>
                    <a:pt x="114158" y="3926"/>
                    <a:pt x="114158" y="3926"/>
                    <a:pt x="114158" y="3926"/>
                  </a:cubicBezTo>
                  <a:cubicBezTo>
                    <a:pt x="115047" y="3926"/>
                    <a:pt x="115047" y="3926"/>
                    <a:pt x="115047" y="3926"/>
                  </a:cubicBezTo>
                  <a:cubicBezTo>
                    <a:pt x="115936" y="3435"/>
                    <a:pt x="115936" y="3435"/>
                    <a:pt x="115936" y="3435"/>
                  </a:cubicBezTo>
                  <a:cubicBezTo>
                    <a:pt x="115555" y="3190"/>
                    <a:pt x="115555" y="3190"/>
                    <a:pt x="115555" y="3190"/>
                  </a:cubicBezTo>
                  <a:cubicBezTo>
                    <a:pt x="115047" y="3190"/>
                    <a:pt x="115047" y="3190"/>
                    <a:pt x="115047" y="3190"/>
                  </a:cubicBezTo>
                  <a:cubicBezTo>
                    <a:pt x="113650" y="3435"/>
                    <a:pt x="113650" y="3435"/>
                    <a:pt x="113650" y="3435"/>
                  </a:cubicBezTo>
                  <a:cubicBezTo>
                    <a:pt x="110349" y="4171"/>
                    <a:pt x="110349" y="4171"/>
                    <a:pt x="110349" y="4171"/>
                  </a:cubicBezTo>
                  <a:cubicBezTo>
                    <a:pt x="110730" y="3926"/>
                    <a:pt x="110730" y="3926"/>
                    <a:pt x="110730" y="3926"/>
                  </a:cubicBezTo>
                  <a:cubicBezTo>
                    <a:pt x="110349" y="3926"/>
                    <a:pt x="110349" y="3926"/>
                    <a:pt x="110349" y="3926"/>
                  </a:cubicBezTo>
                  <a:cubicBezTo>
                    <a:pt x="114158" y="3190"/>
                    <a:pt x="114158" y="3190"/>
                    <a:pt x="114158" y="3190"/>
                  </a:cubicBezTo>
                  <a:cubicBezTo>
                    <a:pt x="113650" y="3190"/>
                    <a:pt x="113650" y="3190"/>
                    <a:pt x="113650" y="3190"/>
                  </a:cubicBezTo>
                  <a:cubicBezTo>
                    <a:pt x="113396" y="3190"/>
                    <a:pt x="113396" y="3190"/>
                    <a:pt x="113396" y="3190"/>
                  </a:cubicBezTo>
                  <a:cubicBezTo>
                    <a:pt x="115428" y="2944"/>
                    <a:pt x="115428" y="2944"/>
                    <a:pt x="115428" y="2944"/>
                  </a:cubicBezTo>
                  <a:cubicBezTo>
                    <a:pt x="116825" y="2944"/>
                    <a:pt x="116825" y="2944"/>
                    <a:pt x="116825" y="2944"/>
                  </a:cubicBezTo>
                  <a:cubicBezTo>
                    <a:pt x="118730" y="2208"/>
                    <a:pt x="118730" y="2208"/>
                    <a:pt x="118730" y="2208"/>
                  </a:cubicBezTo>
                  <a:cubicBezTo>
                    <a:pt x="119365" y="2208"/>
                    <a:pt x="119365" y="2208"/>
                    <a:pt x="119365" y="2208"/>
                  </a:cubicBezTo>
                  <a:cubicBezTo>
                    <a:pt x="120000" y="1717"/>
                    <a:pt x="120000" y="1717"/>
                    <a:pt x="120000" y="1717"/>
                  </a:cubicBezTo>
                  <a:cubicBezTo>
                    <a:pt x="120000" y="1472"/>
                    <a:pt x="120000" y="1472"/>
                    <a:pt x="120000" y="1472"/>
                  </a:cubicBezTo>
                  <a:lnTo>
                    <a:pt x="119746" y="1472"/>
                  </a:lnTo>
                  <a:close/>
                  <a:moveTo>
                    <a:pt x="85587" y="13496"/>
                  </a:moveTo>
                  <a:cubicBezTo>
                    <a:pt x="85968" y="13006"/>
                    <a:pt x="85968" y="13006"/>
                    <a:pt x="85968" y="13006"/>
                  </a:cubicBezTo>
                  <a:cubicBezTo>
                    <a:pt x="86095" y="13006"/>
                    <a:pt x="86095" y="13006"/>
                    <a:pt x="86095" y="13006"/>
                  </a:cubicBezTo>
                  <a:cubicBezTo>
                    <a:pt x="86095" y="12760"/>
                    <a:pt x="86095" y="12760"/>
                    <a:pt x="86095" y="12760"/>
                  </a:cubicBezTo>
                  <a:cubicBezTo>
                    <a:pt x="85968" y="12269"/>
                    <a:pt x="85968" y="12269"/>
                    <a:pt x="85968" y="12269"/>
                  </a:cubicBezTo>
                  <a:cubicBezTo>
                    <a:pt x="85714" y="12269"/>
                    <a:pt x="85714" y="12269"/>
                    <a:pt x="85714" y="12269"/>
                  </a:cubicBezTo>
                  <a:cubicBezTo>
                    <a:pt x="85206" y="12269"/>
                    <a:pt x="85206" y="12269"/>
                    <a:pt x="85206" y="12269"/>
                  </a:cubicBezTo>
                  <a:cubicBezTo>
                    <a:pt x="84698" y="12760"/>
                    <a:pt x="84698" y="12760"/>
                    <a:pt x="84698" y="12760"/>
                  </a:cubicBezTo>
                  <a:cubicBezTo>
                    <a:pt x="84698" y="13006"/>
                    <a:pt x="84698" y="13006"/>
                    <a:pt x="84698" y="13006"/>
                  </a:cubicBezTo>
                  <a:cubicBezTo>
                    <a:pt x="84825" y="13006"/>
                    <a:pt x="84825" y="13006"/>
                    <a:pt x="84825" y="13006"/>
                  </a:cubicBezTo>
                  <a:lnTo>
                    <a:pt x="85587" y="13496"/>
                  </a:lnTo>
                  <a:close/>
                  <a:moveTo>
                    <a:pt x="93333" y="7852"/>
                  </a:moveTo>
                  <a:cubicBezTo>
                    <a:pt x="93079" y="7852"/>
                    <a:pt x="93079" y="7852"/>
                    <a:pt x="93079" y="7852"/>
                  </a:cubicBezTo>
                  <a:cubicBezTo>
                    <a:pt x="92825" y="7361"/>
                    <a:pt x="92825" y="7361"/>
                    <a:pt x="92825" y="7361"/>
                  </a:cubicBezTo>
                  <a:cubicBezTo>
                    <a:pt x="92444" y="7361"/>
                    <a:pt x="92444" y="7361"/>
                    <a:pt x="92444" y="7361"/>
                  </a:cubicBezTo>
                  <a:cubicBezTo>
                    <a:pt x="92063" y="7852"/>
                    <a:pt x="92063" y="7852"/>
                    <a:pt x="92063" y="7852"/>
                  </a:cubicBezTo>
                  <a:cubicBezTo>
                    <a:pt x="91809" y="7852"/>
                    <a:pt x="91809" y="7852"/>
                    <a:pt x="91809" y="7852"/>
                  </a:cubicBezTo>
                  <a:cubicBezTo>
                    <a:pt x="92825" y="6625"/>
                    <a:pt x="92825" y="6625"/>
                    <a:pt x="92825" y="6625"/>
                  </a:cubicBezTo>
                  <a:cubicBezTo>
                    <a:pt x="92698" y="6380"/>
                    <a:pt x="92698" y="6380"/>
                    <a:pt x="92698" y="6380"/>
                  </a:cubicBezTo>
                  <a:cubicBezTo>
                    <a:pt x="92444" y="6380"/>
                    <a:pt x="92444" y="6380"/>
                    <a:pt x="92444" y="6380"/>
                  </a:cubicBezTo>
                  <a:cubicBezTo>
                    <a:pt x="92063" y="6380"/>
                    <a:pt x="92063" y="6380"/>
                    <a:pt x="92063" y="6380"/>
                  </a:cubicBezTo>
                  <a:cubicBezTo>
                    <a:pt x="92444" y="6134"/>
                    <a:pt x="92444" y="6134"/>
                    <a:pt x="92444" y="6134"/>
                  </a:cubicBezTo>
                  <a:cubicBezTo>
                    <a:pt x="92698" y="6134"/>
                    <a:pt x="92698" y="6134"/>
                    <a:pt x="92698" y="6134"/>
                  </a:cubicBezTo>
                  <a:cubicBezTo>
                    <a:pt x="92698" y="5644"/>
                    <a:pt x="92698" y="5644"/>
                    <a:pt x="92698" y="5644"/>
                  </a:cubicBezTo>
                  <a:cubicBezTo>
                    <a:pt x="92444" y="5644"/>
                    <a:pt x="92444" y="5644"/>
                    <a:pt x="92444" y="5644"/>
                  </a:cubicBezTo>
                  <a:cubicBezTo>
                    <a:pt x="92317" y="5644"/>
                    <a:pt x="92317" y="5644"/>
                    <a:pt x="92317" y="5644"/>
                  </a:cubicBezTo>
                  <a:cubicBezTo>
                    <a:pt x="91809" y="6134"/>
                    <a:pt x="91809" y="6134"/>
                    <a:pt x="91809" y="6134"/>
                  </a:cubicBezTo>
                  <a:cubicBezTo>
                    <a:pt x="91936" y="6134"/>
                    <a:pt x="91936" y="6134"/>
                    <a:pt x="91936" y="6134"/>
                  </a:cubicBezTo>
                  <a:cubicBezTo>
                    <a:pt x="91555" y="6380"/>
                    <a:pt x="91555" y="6380"/>
                    <a:pt x="91555" y="6380"/>
                  </a:cubicBezTo>
                  <a:cubicBezTo>
                    <a:pt x="91174" y="6134"/>
                    <a:pt x="91174" y="6134"/>
                    <a:pt x="91174" y="6134"/>
                  </a:cubicBezTo>
                  <a:cubicBezTo>
                    <a:pt x="91428" y="5644"/>
                    <a:pt x="91428" y="5644"/>
                    <a:pt x="91428" y="5644"/>
                  </a:cubicBezTo>
                  <a:cubicBezTo>
                    <a:pt x="90793" y="5398"/>
                    <a:pt x="90793" y="5398"/>
                    <a:pt x="90793" y="5398"/>
                  </a:cubicBezTo>
                  <a:cubicBezTo>
                    <a:pt x="90666" y="5398"/>
                    <a:pt x="90666" y="5398"/>
                    <a:pt x="90666" y="5398"/>
                  </a:cubicBezTo>
                  <a:cubicBezTo>
                    <a:pt x="90539" y="5398"/>
                    <a:pt x="90539" y="5398"/>
                    <a:pt x="90539" y="5398"/>
                  </a:cubicBezTo>
                  <a:cubicBezTo>
                    <a:pt x="90285" y="4907"/>
                    <a:pt x="90285" y="4907"/>
                    <a:pt x="90285" y="4907"/>
                  </a:cubicBezTo>
                  <a:cubicBezTo>
                    <a:pt x="90158" y="4662"/>
                    <a:pt x="90158" y="4662"/>
                    <a:pt x="90158" y="4662"/>
                  </a:cubicBezTo>
                  <a:cubicBezTo>
                    <a:pt x="89904" y="4171"/>
                    <a:pt x="89904" y="4171"/>
                    <a:pt x="89904" y="4171"/>
                  </a:cubicBezTo>
                  <a:cubicBezTo>
                    <a:pt x="89777" y="3926"/>
                    <a:pt x="89777" y="3926"/>
                    <a:pt x="89777" y="3926"/>
                  </a:cubicBezTo>
                  <a:cubicBezTo>
                    <a:pt x="89269" y="3435"/>
                    <a:pt x="89269" y="3435"/>
                    <a:pt x="89269" y="3435"/>
                  </a:cubicBezTo>
                  <a:cubicBezTo>
                    <a:pt x="88634" y="3435"/>
                    <a:pt x="88634" y="3435"/>
                    <a:pt x="88634" y="3435"/>
                  </a:cubicBezTo>
                  <a:cubicBezTo>
                    <a:pt x="87873" y="3926"/>
                    <a:pt x="87873" y="3926"/>
                    <a:pt x="87873" y="3926"/>
                  </a:cubicBezTo>
                  <a:cubicBezTo>
                    <a:pt x="88126" y="3926"/>
                    <a:pt x="88126" y="3926"/>
                    <a:pt x="88126" y="3926"/>
                  </a:cubicBezTo>
                  <a:cubicBezTo>
                    <a:pt x="88507" y="3926"/>
                    <a:pt x="88507" y="3926"/>
                    <a:pt x="88507" y="3926"/>
                  </a:cubicBezTo>
                  <a:cubicBezTo>
                    <a:pt x="89015" y="3926"/>
                    <a:pt x="89015" y="3926"/>
                    <a:pt x="89015" y="3926"/>
                  </a:cubicBezTo>
                  <a:cubicBezTo>
                    <a:pt x="88253" y="4171"/>
                    <a:pt x="88253" y="4171"/>
                    <a:pt x="88253" y="4171"/>
                  </a:cubicBezTo>
                  <a:cubicBezTo>
                    <a:pt x="87873" y="4171"/>
                    <a:pt x="87873" y="4171"/>
                    <a:pt x="87873" y="4171"/>
                  </a:cubicBezTo>
                  <a:cubicBezTo>
                    <a:pt x="87746" y="4171"/>
                    <a:pt x="87746" y="4171"/>
                    <a:pt x="87746" y="4171"/>
                  </a:cubicBezTo>
                  <a:cubicBezTo>
                    <a:pt x="87619" y="4171"/>
                    <a:pt x="87619" y="4171"/>
                    <a:pt x="87619" y="4171"/>
                  </a:cubicBezTo>
                  <a:cubicBezTo>
                    <a:pt x="86984" y="4171"/>
                    <a:pt x="86984" y="4171"/>
                    <a:pt x="86984" y="4171"/>
                  </a:cubicBezTo>
                  <a:cubicBezTo>
                    <a:pt x="86603" y="4171"/>
                    <a:pt x="86603" y="4171"/>
                    <a:pt x="86603" y="4171"/>
                  </a:cubicBezTo>
                  <a:cubicBezTo>
                    <a:pt x="86476" y="4662"/>
                    <a:pt x="86476" y="4662"/>
                    <a:pt x="86476" y="4662"/>
                  </a:cubicBezTo>
                  <a:cubicBezTo>
                    <a:pt x="86349" y="4662"/>
                    <a:pt x="86349" y="4662"/>
                    <a:pt x="86349" y="4662"/>
                  </a:cubicBezTo>
                  <a:cubicBezTo>
                    <a:pt x="86603" y="4907"/>
                    <a:pt x="86603" y="4907"/>
                    <a:pt x="86603" y="4907"/>
                  </a:cubicBezTo>
                  <a:cubicBezTo>
                    <a:pt x="86857" y="4907"/>
                    <a:pt x="86857" y="4907"/>
                    <a:pt x="86857" y="4907"/>
                  </a:cubicBezTo>
                  <a:cubicBezTo>
                    <a:pt x="86984" y="5398"/>
                    <a:pt x="86984" y="5398"/>
                    <a:pt x="86984" y="5398"/>
                  </a:cubicBezTo>
                  <a:cubicBezTo>
                    <a:pt x="86095" y="5398"/>
                    <a:pt x="86095" y="5398"/>
                    <a:pt x="86095" y="5398"/>
                  </a:cubicBezTo>
                  <a:cubicBezTo>
                    <a:pt x="85079" y="5644"/>
                    <a:pt x="85079" y="5644"/>
                    <a:pt x="85079" y="5644"/>
                  </a:cubicBezTo>
                  <a:cubicBezTo>
                    <a:pt x="84317" y="5644"/>
                    <a:pt x="84317" y="5644"/>
                    <a:pt x="84317" y="5644"/>
                  </a:cubicBezTo>
                  <a:cubicBezTo>
                    <a:pt x="84444" y="6134"/>
                    <a:pt x="84444" y="6134"/>
                    <a:pt x="84444" y="6134"/>
                  </a:cubicBezTo>
                  <a:cubicBezTo>
                    <a:pt x="84825" y="6134"/>
                    <a:pt x="84825" y="6134"/>
                    <a:pt x="84825" y="6134"/>
                  </a:cubicBezTo>
                  <a:cubicBezTo>
                    <a:pt x="85079" y="6134"/>
                    <a:pt x="85079" y="6134"/>
                    <a:pt x="85079" y="6134"/>
                  </a:cubicBezTo>
                  <a:cubicBezTo>
                    <a:pt x="85333" y="6380"/>
                    <a:pt x="85333" y="6380"/>
                    <a:pt x="85333" y="6380"/>
                  </a:cubicBezTo>
                  <a:cubicBezTo>
                    <a:pt x="85714" y="6380"/>
                    <a:pt x="85714" y="6380"/>
                    <a:pt x="85714" y="6380"/>
                  </a:cubicBezTo>
                  <a:cubicBezTo>
                    <a:pt x="85968" y="6625"/>
                    <a:pt x="85968" y="6625"/>
                    <a:pt x="85968" y="6625"/>
                  </a:cubicBezTo>
                  <a:cubicBezTo>
                    <a:pt x="84825" y="6380"/>
                    <a:pt x="84825" y="6380"/>
                    <a:pt x="84825" y="6380"/>
                  </a:cubicBezTo>
                  <a:cubicBezTo>
                    <a:pt x="84317" y="6380"/>
                    <a:pt x="84317" y="6380"/>
                    <a:pt x="84317" y="6380"/>
                  </a:cubicBezTo>
                  <a:cubicBezTo>
                    <a:pt x="83936" y="6380"/>
                    <a:pt x="83936" y="6380"/>
                    <a:pt x="83936" y="6380"/>
                  </a:cubicBezTo>
                  <a:cubicBezTo>
                    <a:pt x="83809" y="6625"/>
                    <a:pt x="83809" y="6625"/>
                    <a:pt x="83809" y="6625"/>
                  </a:cubicBezTo>
                  <a:cubicBezTo>
                    <a:pt x="83809" y="7116"/>
                    <a:pt x="83809" y="7116"/>
                    <a:pt x="83809" y="7116"/>
                  </a:cubicBezTo>
                  <a:cubicBezTo>
                    <a:pt x="83809" y="7361"/>
                    <a:pt x="83809" y="7361"/>
                    <a:pt x="83809" y="7361"/>
                  </a:cubicBezTo>
                  <a:cubicBezTo>
                    <a:pt x="84063" y="7361"/>
                    <a:pt x="84063" y="7361"/>
                    <a:pt x="84063" y="7361"/>
                  </a:cubicBezTo>
                  <a:cubicBezTo>
                    <a:pt x="83555" y="7852"/>
                    <a:pt x="83555" y="7852"/>
                    <a:pt x="83555" y="7852"/>
                  </a:cubicBezTo>
                  <a:cubicBezTo>
                    <a:pt x="83809" y="8098"/>
                    <a:pt x="83809" y="8098"/>
                    <a:pt x="83809" y="8098"/>
                  </a:cubicBezTo>
                  <a:cubicBezTo>
                    <a:pt x="83936" y="8098"/>
                    <a:pt x="83936" y="8098"/>
                    <a:pt x="83936" y="8098"/>
                  </a:cubicBezTo>
                  <a:cubicBezTo>
                    <a:pt x="84444" y="8098"/>
                    <a:pt x="84444" y="8098"/>
                    <a:pt x="84444" y="8098"/>
                  </a:cubicBezTo>
                  <a:cubicBezTo>
                    <a:pt x="84825" y="8098"/>
                    <a:pt x="84825" y="8098"/>
                    <a:pt x="84825" y="8098"/>
                  </a:cubicBezTo>
                  <a:cubicBezTo>
                    <a:pt x="85206" y="8098"/>
                    <a:pt x="85206" y="8098"/>
                    <a:pt x="85206" y="8098"/>
                  </a:cubicBezTo>
                  <a:cubicBezTo>
                    <a:pt x="85333" y="8098"/>
                    <a:pt x="85333" y="8098"/>
                    <a:pt x="85333" y="8098"/>
                  </a:cubicBezTo>
                  <a:cubicBezTo>
                    <a:pt x="85968" y="7852"/>
                    <a:pt x="85968" y="7852"/>
                    <a:pt x="85968" y="7852"/>
                  </a:cubicBezTo>
                  <a:cubicBezTo>
                    <a:pt x="85714" y="8098"/>
                    <a:pt x="85714" y="8098"/>
                    <a:pt x="85714" y="8098"/>
                  </a:cubicBezTo>
                  <a:cubicBezTo>
                    <a:pt x="85968" y="8098"/>
                    <a:pt x="85968" y="8098"/>
                    <a:pt x="85968" y="8098"/>
                  </a:cubicBezTo>
                  <a:cubicBezTo>
                    <a:pt x="86095" y="7852"/>
                    <a:pt x="86095" y="7852"/>
                    <a:pt x="86095" y="7852"/>
                  </a:cubicBezTo>
                  <a:cubicBezTo>
                    <a:pt x="86476" y="7852"/>
                    <a:pt x="86476" y="7852"/>
                    <a:pt x="86476" y="7852"/>
                  </a:cubicBezTo>
                  <a:cubicBezTo>
                    <a:pt x="86984" y="7852"/>
                    <a:pt x="86984" y="7852"/>
                    <a:pt x="86984" y="7852"/>
                  </a:cubicBezTo>
                  <a:cubicBezTo>
                    <a:pt x="86476" y="8098"/>
                    <a:pt x="86476" y="8098"/>
                    <a:pt x="86476" y="8098"/>
                  </a:cubicBezTo>
                  <a:cubicBezTo>
                    <a:pt x="86984" y="8098"/>
                    <a:pt x="86984" y="8098"/>
                    <a:pt x="86984" y="8098"/>
                  </a:cubicBezTo>
                  <a:cubicBezTo>
                    <a:pt x="86349" y="8588"/>
                    <a:pt x="86349" y="8588"/>
                    <a:pt x="86349" y="8588"/>
                  </a:cubicBezTo>
                  <a:cubicBezTo>
                    <a:pt x="85206" y="8588"/>
                    <a:pt x="85206" y="8588"/>
                    <a:pt x="85206" y="8588"/>
                  </a:cubicBezTo>
                  <a:cubicBezTo>
                    <a:pt x="84063" y="8834"/>
                    <a:pt x="84063" y="8834"/>
                    <a:pt x="84063" y="8834"/>
                  </a:cubicBezTo>
                  <a:cubicBezTo>
                    <a:pt x="84317" y="9079"/>
                    <a:pt x="84317" y="9079"/>
                    <a:pt x="84317" y="9079"/>
                  </a:cubicBezTo>
                  <a:cubicBezTo>
                    <a:pt x="84444" y="9570"/>
                    <a:pt x="84444" y="9570"/>
                    <a:pt x="84444" y="9570"/>
                  </a:cubicBezTo>
                  <a:cubicBezTo>
                    <a:pt x="84317" y="9570"/>
                    <a:pt x="84317" y="9570"/>
                    <a:pt x="84317" y="9570"/>
                  </a:cubicBezTo>
                  <a:cubicBezTo>
                    <a:pt x="84698" y="9815"/>
                    <a:pt x="84698" y="9815"/>
                    <a:pt x="84698" y="9815"/>
                  </a:cubicBezTo>
                  <a:cubicBezTo>
                    <a:pt x="85079" y="9815"/>
                    <a:pt x="85079" y="9815"/>
                    <a:pt x="85079" y="9815"/>
                  </a:cubicBezTo>
                  <a:cubicBezTo>
                    <a:pt x="85333" y="9815"/>
                    <a:pt x="85333" y="9815"/>
                    <a:pt x="85333" y="9815"/>
                  </a:cubicBezTo>
                  <a:cubicBezTo>
                    <a:pt x="85968" y="9815"/>
                    <a:pt x="85968" y="9815"/>
                    <a:pt x="85968" y="9815"/>
                  </a:cubicBezTo>
                  <a:cubicBezTo>
                    <a:pt x="85333" y="10306"/>
                    <a:pt x="85333" y="10306"/>
                    <a:pt x="85333" y="10306"/>
                  </a:cubicBezTo>
                  <a:cubicBezTo>
                    <a:pt x="84698" y="10306"/>
                    <a:pt x="84698" y="10306"/>
                    <a:pt x="84698" y="10306"/>
                  </a:cubicBezTo>
                  <a:cubicBezTo>
                    <a:pt x="85079" y="10552"/>
                    <a:pt x="85079" y="10552"/>
                    <a:pt x="85079" y="10552"/>
                  </a:cubicBezTo>
                  <a:cubicBezTo>
                    <a:pt x="85587" y="11042"/>
                    <a:pt x="85587" y="11042"/>
                    <a:pt x="85587" y="11042"/>
                  </a:cubicBezTo>
                  <a:cubicBezTo>
                    <a:pt x="86349" y="11042"/>
                    <a:pt x="86349" y="11042"/>
                    <a:pt x="86349" y="11042"/>
                  </a:cubicBezTo>
                  <a:cubicBezTo>
                    <a:pt x="86603" y="11042"/>
                    <a:pt x="86603" y="11042"/>
                    <a:pt x="86603" y="11042"/>
                  </a:cubicBezTo>
                  <a:cubicBezTo>
                    <a:pt x="86857" y="11042"/>
                    <a:pt x="86857" y="11042"/>
                    <a:pt x="86857" y="11042"/>
                  </a:cubicBezTo>
                  <a:cubicBezTo>
                    <a:pt x="86603" y="10552"/>
                    <a:pt x="86603" y="10552"/>
                    <a:pt x="86603" y="10552"/>
                  </a:cubicBezTo>
                  <a:cubicBezTo>
                    <a:pt x="86984" y="10552"/>
                    <a:pt x="86984" y="10552"/>
                    <a:pt x="86984" y="10552"/>
                  </a:cubicBezTo>
                  <a:cubicBezTo>
                    <a:pt x="87619" y="11042"/>
                    <a:pt x="87619" y="11042"/>
                    <a:pt x="87619" y="11042"/>
                  </a:cubicBezTo>
                  <a:cubicBezTo>
                    <a:pt x="87619" y="10306"/>
                    <a:pt x="87619" y="10306"/>
                    <a:pt x="87619" y="10306"/>
                  </a:cubicBezTo>
                  <a:cubicBezTo>
                    <a:pt x="87619" y="9815"/>
                    <a:pt x="87619" y="9815"/>
                    <a:pt x="87619" y="9815"/>
                  </a:cubicBezTo>
                  <a:cubicBezTo>
                    <a:pt x="87746" y="9815"/>
                    <a:pt x="87746" y="9815"/>
                    <a:pt x="87746" y="9815"/>
                  </a:cubicBezTo>
                  <a:cubicBezTo>
                    <a:pt x="87746" y="10552"/>
                    <a:pt x="87746" y="10552"/>
                    <a:pt x="87746" y="10552"/>
                  </a:cubicBezTo>
                  <a:cubicBezTo>
                    <a:pt x="88126" y="11042"/>
                    <a:pt x="88126" y="11042"/>
                    <a:pt x="88126" y="11042"/>
                  </a:cubicBezTo>
                  <a:cubicBezTo>
                    <a:pt x="88253" y="11042"/>
                    <a:pt x="88253" y="11042"/>
                    <a:pt x="88253" y="11042"/>
                  </a:cubicBezTo>
                  <a:cubicBezTo>
                    <a:pt x="88634" y="10552"/>
                    <a:pt x="88634" y="10552"/>
                    <a:pt x="88634" y="10552"/>
                  </a:cubicBezTo>
                  <a:cubicBezTo>
                    <a:pt x="88888" y="10306"/>
                    <a:pt x="88888" y="10306"/>
                    <a:pt x="88888" y="10306"/>
                  </a:cubicBezTo>
                  <a:cubicBezTo>
                    <a:pt x="89015" y="9815"/>
                    <a:pt x="89015" y="9815"/>
                    <a:pt x="89015" y="9815"/>
                  </a:cubicBezTo>
                  <a:cubicBezTo>
                    <a:pt x="89396" y="10306"/>
                    <a:pt x="89396" y="10306"/>
                    <a:pt x="89396" y="10306"/>
                  </a:cubicBezTo>
                  <a:cubicBezTo>
                    <a:pt x="89777" y="9815"/>
                    <a:pt x="89777" y="9815"/>
                    <a:pt x="89777" y="9815"/>
                  </a:cubicBezTo>
                  <a:cubicBezTo>
                    <a:pt x="89523" y="9815"/>
                    <a:pt x="89523" y="9815"/>
                    <a:pt x="89523" y="9815"/>
                  </a:cubicBezTo>
                  <a:cubicBezTo>
                    <a:pt x="90158" y="9079"/>
                    <a:pt x="90158" y="9079"/>
                    <a:pt x="90158" y="9079"/>
                  </a:cubicBezTo>
                  <a:cubicBezTo>
                    <a:pt x="90666" y="8834"/>
                    <a:pt x="90666" y="8834"/>
                    <a:pt x="90666" y="8834"/>
                  </a:cubicBezTo>
                  <a:cubicBezTo>
                    <a:pt x="90285" y="9079"/>
                    <a:pt x="90285" y="9079"/>
                    <a:pt x="90285" y="9079"/>
                  </a:cubicBezTo>
                  <a:cubicBezTo>
                    <a:pt x="89904" y="9570"/>
                    <a:pt x="89904" y="9570"/>
                    <a:pt x="89904" y="9570"/>
                  </a:cubicBezTo>
                  <a:cubicBezTo>
                    <a:pt x="90285" y="9815"/>
                    <a:pt x="90285" y="9815"/>
                    <a:pt x="90285" y="9815"/>
                  </a:cubicBezTo>
                  <a:cubicBezTo>
                    <a:pt x="90666" y="9570"/>
                    <a:pt x="90666" y="9570"/>
                    <a:pt x="90666" y="9570"/>
                  </a:cubicBezTo>
                  <a:cubicBezTo>
                    <a:pt x="91174" y="9079"/>
                    <a:pt x="91174" y="9079"/>
                    <a:pt x="91174" y="9079"/>
                  </a:cubicBezTo>
                  <a:cubicBezTo>
                    <a:pt x="91555" y="8834"/>
                    <a:pt x="91555" y="8834"/>
                    <a:pt x="91555" y="8834"/>
                  </a:cubicBezTo>
                  <a:cubicBezTo>
                    <a:pt x="91936" y="8834"/>
                    <a:pt x="91936" y="8834"/>
                    <a:pt x="91936" y="8834"/>
                  </a:cubicBezTo>
                  <a:cubicBezTo>
                    <a:pt x="92444" y="8588"/>
                    <a:pt x="92444" y="8588"/>
                    <a:pt x="92444" y="8588"/>
                  </a:cubicBezTo>
                  <a:cubicBezTo>
                    <a:pt x="93714" y="8588"/>
                    <a:pt x="93714" y="8588"/>
                    <a:pt x="93714" y="8588"/>
                  </a:cubicBezTo>
                  <a:cubicBezTo>
                    <a:pt x="93587" y="7852"/>
                    <a:pt x="93587" y="7852"/>
                    <a:pt x="93587" y="7852"/>
                  </a:cubicBezTo>
                  <a:lnTo>
                    <a:pt x="93333" y="7852"/>
                  </a:lnTo>
                  <a:close/>
                  <a:moveTo>
                    <a:pt x="89777" y="38282"/>
                  </a:moveTo>
                  <a:cubicBezTo>
                    <a:pt x="89904" y="38773"/>
                    <a:pt x="89904" y="38773"/>
                    <a:pt x="89904" y="38773"/>
                  </a:cubicBezTo>
                  <a:cubicBezTo>
                    <a:pt x="90666" y="38773"/>
                    <a:pt x="90666" y="38773"/>
                    <a:pt x="90666" y="38773"/>
                  </a:cubicBezTo>
                  <a:cubicBezTo>
                    <a:pt x="91047" y="38773"/>
                    <a:pt x="91047" y="38773"/>
                    <a:pt x="91047" y="38773"/>
                  </a:cubicBezTo>
                  <a:cubicBezTo>
                    <a:pt x="91174" y="38282"/>
                    <a:pt x="91174" y="38282"/>
                    <a:pt x="91174" y="38282"/>
                  </a:cubicBezTo>
                  <a:cubicBezTo>
                    <a:pt x="91047" y="38036"/>
                    <a:pt x="91047" y="38036"/>
                    <a:pt x="91047" y="38036"/>
                  </a:cubicBezTo>
                  <a:cubicBezTo>
                    <a:pt x="90666" y="38036"/>
                    <a:pt x="90666" y="38036"/>
                    <a:pt x="90666" y="38036"/>
                  </a:cubicBezTo>
                  <a:cubicBezTo>
                    <a:pt x="90539" y="38036"/>
                    <a:pt x="90539" y="38036"/>
                    <a:pt x="90539" y="38036"/>
                  </a:cubicBezTo>
                  <a:cubicBezTo>
                    <a:pt x="90539" y="37791"/>
                    <a:pt x="90539" y="37791"/>
                    <a:pt x="90539" y="37791"/>
                  </a:cubicBezTo>
                  <a:cubicBezTo>
                    <a:pt x="90158" y="38036"/>
                    <a:pt x="90158" y="38036"/>
                    <a:pt x="90158" y="38036"/>
                  </a:cubicBezTo>
                  <a:cubicBezTo>
                    <a:pt x="89777" y="38036"/>
                    <a:pt x="89777" y="38036"/>
                    <a:pt x="89777" y="38036"/>
                  </a:cubicBezTo>
                  <a:lnTo>
                    <a:pt x="89777" y="38282"/>
                  </a:lnTo>
                  <a:close/>
                  <a:moveTo>
                    <a:pt x="89015" y="34601"/>
                  </a:moveTo>
                  <a:cubicBezTo>
                    <a:pt x="89015" y="34110"/>
                    <a:pt x="89015" y="34110"/>
                    <a:pt x="89015" y="34110"/>
                  </a:cubicBezTo>
                  <a:cubicBezTo>
                    <a:pt x="88634" y="34110"/>
                    <a:pt x="88634" y="34110"/>
                    <a:pt x="88634" y="34110"/>
                  </a:cubicBezTo>
                  <a:cubicBezTo>
                    <a:pt x="88507" y="34110"/>
                    <a:pt x="88507" y="34110"/>
                    <a:pt x="88507" y="34110"/>
                  </a:cubicBezTo>
                  <a:cubicBezTo>
                    <a:pt x="88253" y="34601"/>
                    <a:pt x="88253" y="34601"/>
                    <a:pt x="88253" y="34601"/>
                  </a:cubicBezTo>
                  <a:cubicBezTo>
                    <a:pt x="88253" y="34846"/>
                    <a:pt x="88253" y="34846"/>
                    <a:pt x="88253" y="34846"/>
                  </a:cubicBezTo>
                  <a:cubicBezTo>
                    <a:pt x="88634" y="34846"/>
                    <a:pt x="88634" y="34846"/>
                    <a:pt x="88634" y="34846"/>
                  </a:cubicBezTo>
                  <a:lnTo>
                    <a:pt x="89015" y="34601"/>
                  </a:lnTo>
                  <a:close/>
                  <a:moveTo>
                    <a:pt x="94730" y="57668"/>
                  </a:moveTo>
                  <a:cubicBezTo>
                    <a:pt x="94984" y="57668"/>
                    <a:pt x="94984" y="57668"/>
                    <a:pt x="94984" y="57668"/>
                  </a:cubicBezTo>
                  <a:cubicBezTo>
                    <a:pt x="95238" y="56932"/>
                    <a:pt x="95238" y="56932"/>
                    <a:pt x="95238" y="56932"/>
                  </a:cubicBezTo>
                  <a:cubicBezTo>
                    <a:pt x="94857" y="56687"/>
                    <a:pt x="94857" y="56687"/>
                    <a:pt x="94857" y="56687"/>
                  </a:cubicBezTo>
                  <a:cubicBezTo>
                    <a:pt x="94476" y="56687"/>
                    <a:pt x="94476" y="56687"/>
                    <a:pt x="94476" y="56687"/>
                  </a:cubicBezTo>
                  <a:cubicBezTo>
                    <a:pt x="94349" y="56932"/>
                    <a:pt x="94349" y="56932"/>
                    <a:pt x="94349" y="56932"/>
                  </a:cubicBezTo>
                  <a:cubicBezTo>
                    <a:pt x="94476" y="57423"/>
                    <a:pt x="94476" y="57423"/>
                    <a:pt x="94476" y="57423"/>
                  </a:cubicBezTo>
                  <a:lnTo>
                    <a:pt x="94730" y="57668"/>
                  </a:lnTo>
                  <a:close/>
                  <a:moveTo>
                    <a:pt x="90158" y="36564"/>
                  </a:moveTo>
                  <a:cubicBezTo>
                    <a:pt x="90285" y="36319"/>
                    <a:pt x="90285" y="36319"/>
                    <a:pt x="90285" y="36319"/>
                  </a:cubicBezTo>
                  <a:cubicBezTo>
                    <a:pt x="90158" y="36319"/>
                    <a:pt x="90158" y="36319"/>
                    <a:pt x="90158" y="36319"/>
                  </a:cubicBezTo>
                  <a:cubicBezTo>
                    <a:pt x="89904" y="36319"/>
                    <a:pt x="89904" y="36319"/>
                    <a:pt x="89904" y="36319"/>
                  </a:cubicBezTo>
                  <a:cubicBezTo>
                    <a:pt x="89777" y="36319"/>
                    <a:pt x="89777" y="36319"/>
                    <a:pt x="89777" y="36319"/>
                  </a:cubicBezTo>
                  <a:cubicBezTo>
                    <a:pt x="89777" y="37055"/>
                    <a:pt x="89777" y="37055"/>
                    <a:pt x="89777" y="37055"/>
                  </a:cubicBezTo>
                  <a:cubicBezTo>
                    <a:pt x="89777" y="37300"/>
                    <a:pt x="89777" y="37300"/>
                    <a:pt x="89777" y="37300"/>
                  </a:cubicBezTo>
                  <a:cubicBezTo>
                    <a:pt x="90158" y="37055"/>
                    <a:pt x="90158" y="37055"/>
                    <a:pt x="90158" y="37055"/>
                  </a:cubicBezTo>
                  <a:lnTo>
                    <a:pt x="90158" y="36564"/>
                  </a:lnTo>
                  <a:close/>
                  <a:moveTo>
                    <a:pt x="78984" y="32392"/>
                  </a:moveTo>
                  <a:cubicBezTo>
                    <a:pt x="78476" y="32147"/>
                    <a:pt x="78476" y="32147"/>
                    <a:pt x="78476" y="32147"/>
                  </a:cubicBezTo>
                  <a:cubicBezTo>
                    <a:pt x="78349" y="32147"/>
                    <a:pt x="78349" y="32147"/>
                    <a:pt x="78349" y="32147"/>
                  </a:cubicBezTo>
                  <a:cubicBezTo>
                    <a:pt x="78349" y="32392"/>
                    <a:pt x="78349" y="32392"/>
                    <a:pt x="78349" y="32392"/>
                  </a:cubicBezTo>
                  <a:cubicBezTo>
                    <a:pt x="78857" y="32638"/>
                    <a:pt x="78857" y="32638"/>
                    <a:pt x="78857" y="32638"/>
                  </a:cubicBezTo>
                  <a:lnTo>
                    <a:pt x="78984" y="32392"/>
                  </a:lnTo>
                  <a:close/>
                  <a:moveTo>
                    <a:pt x="76317" y="37791"/>
                  </a:moveTo>
                  <a:cubicBezTo>
                    <a:pt x="76063" y="38282"/>
                    <a:pt x="76063" y="38282"/>
                    <a:pt x="76063" y="38282"/>
                  </a:cubicBezTo>
                  <a:cubicBezTo>
                    <a:pt x="75936" y="38773"/>
                    <a:pt x="75936" y="38773"/>
                    <a:pt x="75936" y="38773"/>
                  </a:cubicBezTo>
                  <a:cubicBezTo>
                    <a:pt x="76063" y="38773"/>
                    <a:pt x="76063" y="38773"/>
                    <a:pt x="76063" y="38773"/>
                  </a:cubicBezTo>
                  <a:cubicBezTo>
                    <a:pt x="76317" y="38773"/>
                    <a:pt x="76317" y="38773"/>
                    <a:pt x="76317" y="38773"/>
                  </a:cubicBezTo>
                  <a:cubicBezTo>
                    <a:pt x="76444" y="38282"/>
                    <a:pt x="76444" y="38282"/>
                    <a:pt x="76444" y="38282"/>
                  </a:cubicBezTo>
                  <a:cubicBezTo>
                    <a:pt x="76825" y="37791"/>
                    <a:pt x="76825" y="37791"/>
                    <a:pt x="76825" y="37791"/>
                  </a:cubicBezTo>
                  <a:cubicBezTo>
                    <a:pt x="76825" y="37300"/>
                    <a:pt x="76825" y="37300"/>
                    <a:pt x="76825" y="37300"/>
                  </a:cubicBezTo>
                  <a:cubicBezTo>
                    <a:pt x="76444" y="37300"/>
                    <a:pt x="76444" y="37300"/>
                    <a:pt x="76444" y="37300"/>
                  </a:cubicBezTo>
                  <a:lnTo>
                    <a:pt x="76317" y="37791"/>
                  </a:lnTo>
                  <a:close/>
                  <a:moveTo>
                    <a:pt x="82412" y="50797"/>
                  </a:moveTo>
                  <a:cubicBezTo>
                    <a:pt x="82158" y="51042"/>
                    <a:pt x="82158" y="51042"/>
                    <a:pt x="82158" y="51042"/>
                  </a:cubicBezTo>
                  <a:cubicBezTo>
                    <a:pt x="82158" y="51288"/>
                    <a:pt x="82158" y="51288"/>
                    <a:pt x="82158" y="51288"/>
                  </a:cubicBezTo>
                  <a:cubicBezTo>
                    <a:pt x="82285" y="51288"/>
                    <a:pt x="82285" y="51288"/>
                    <a:pt x="82285" y="51288"/>
                  </a:cubicBezTo>
                  <a:cubicBezTo>
                    <a:pt x="82666" y="51779"/>
                    <a:pt x="82666" y="51779"/>
                    <a:pt x="82666" y="51779"/>
                  </a:cubicBezTo>
                  <a:cubicBezTo>
                    <a:pt x="82793" y="51288"/>
                    <a:pt x="82793" y="51288"/>
                    <a:pt x="82793" y="51288"/>
                  </a:cubicBezTo>
                  <a:cubicBezTo>
                    <a:pt x="82666" y="51288"/>
                    <a:pt x="82666" y="51288"/>
                    <a:pt x="82666" y="51288"/>
                  </a:cubicBezTo>
                  <a:cubicBezTo>
                    <a:pt x="82666" y="51042"/>
                    <a:pt x="82666" y="51042"/>
                    <a:pt x="82666" y="51042"/>
                  </a:cubicBezTo>
                  <a:lnTo>
                    <a:pt x="82412" y="50797"/>
                  </a:lnTo>
                  <a:close/>
                  <a:moveTo>
                    <a:pt x="88253" y="94723"/>
                  </a:moveTo>
                  <a:cubicBezTo>
                    <a:pt x="87746" y="94233"/>
                    <a:pt x="87746" y="94233"/>
                    <a:pt x="87746" y="94233"/>
                  </a:cubicBezTo>
                  <a:cubicBezTo>
                    <a:pt x="87365" y="93987"/>
                    <a:pt x="87365" y="93987"/>
                    <a:pt x="87365" y="93987"/>
                  </a:cubicBezTo>
                  <a:cubicBezTo>
                    <a:pt x="86603" y="93987"/>
                    <a:pt x="86603" y="93987"/>
                    <a:pt x="86603" y="93987"/>
                  </a:cubicBezTo>
                  <a:cubicBezTo>
                    <a:pt x="86476" y="93987"/>
                    <a:pt x="86476" y="93987"/>
                    <a:pt x="86476" y="93987"/>
                  </a:cubicBezTo>
                  <a:cubicBezTo>
                    <a:pt x="86095" y="93987"/>
                    <a:pt x="86095" y="93987"/>
                    <a:pt x="86095" y="93987"/>
                  </a:cubicBezTo>
                  <a:cubicBezTo>
                    <a:pt x="86603" y="94723"/>
                    <a:pt x="86603" y="94723"/>
                    <a:pt x="86603" y="94723"/>
                  </a:cubicBezTo>
                  <a:cubicBezTo>
                    <a:pt x="87238" y="95705"/>
                    <a:pt x="87238" y="95705"/>
                    <a:pt x="87238" y="95705"/>
                  </a:cubicBezTo>
                  <a:cubicBezTo>
                    <a:pt x="87873" y="96441"/>
                    <a:pt x="87873" y="96441"/>
                    <a:pt x="87873" y="96441"/>
                  </a:cubicBezTo>
                  <a:cubicBezTo>
                    <a:pt x="88888" y="96441"/>
                    <a:pt x="88888" y="96441"/>
                    <a:pt x="88888" y="96441"/>
                  </a:cubicBezTo>
                  <a:cubicBezTo>
                    <a:pt x="89269" y="96441"/>
                    <a:pt x="89269" y="96441"/>
                    <a:pt x="89269" y="96441"/>
                  </a:cubicBezTo>
                  <a:cubicBezTo>
                    <a:pt x="89396" y="96441"/>
                    <a:pt x="89396" y="96441"/>
                    <a:pt x="89396" y="96441"/>
                  </a:cubicBezTo>
                  <a:cubicBezTo>
                    <a:pt x="89269" y="96196"/>
                    <a:pt x="89269" y="96196"/>
                    <a:pt x="89269" y="96196"/>
                  </a:cubicBezTo>
                  <a:cubicBezTo>
                    <a:pt x="89015" y="95460"/>
                    <a:pt x="89015" y="95460"/>
                    <a:pt x="89015" y="95460"/>
                  </a:cubicBezTo>
                  <a:lnTo>
                    <a:pt x="88253" y="94723"/>
                  </a:lnTo>
                  <a:close/>
                  <a:moveTo>
                    <a:pt x="92317" y="93006"/>
                  </a:moveTo>
                  <a:cubicBezTo>
                    <a:pt x="92444" y="92515"/>
                    <a:pt x="92444" y="92515"/>
                    <a:pt x="92444" y="92515"/>
                  </a:cubicBezTo>
                  <a:cubicBezTo>
                    <a:pt x="92825" y="92269"/>
                    <a:pt x="92825" y="92269"/>
                    <a:pt x="92825" y="92269"/>
                  </a:cubicBezTo>
                  <a:cubicBezTo>
                    <a:pt x="93079" y="91779"/>
                    <a:pt x="93079" y="91779"/>
                    <a:pt x="93079" y="91779"/>
                  </a:cubicBezTo>
                  <a:cubicBezTo>
                    <a:pt x="93587" y="91042"/>
                    <a:pt x="93587" y="91042"/>
                    <a:pt x="93587" y="91042"/>
                  </a:cubicBezTo>
                  <a:cubicBezTo>
                    <a:pt x="93968" y="90797"/>
                    <a:pt x="93968" y="90797"/>
                    <a:pt x="93968" y="90797"/>
                  </a:cubicBezTo>
                  <a:cubicBezTo>
                    <a:pt x="93968" y="91042"/>
                    <a:pt x="93968" y="91042"/>
                    <a:pt x="93968" y="91042"/>
                  </a:cubicBezTo>
                  <a:cubicBezTo>
                    <a:pt x="94095" y="90797"/>
                    <a:pt x="94095" y="90797"/>
                    <a:pt x="94095" y="90797"/>
                  </a:cubicBezTo>
                  <a:cubicBezTo>
                    <a:pt x="94095" y="90552"/>
                    <a:pt x="94095" y="90552"/>
                    <a:pt x="94095" y="90552"/>
                  </a:cubicBezTo>
                  <a:cubicBezTo>
                    <a:pt x="94349" y="90061"/>
                    <a:pt x="94349" y="90061"/>
                    <a:pt x="94349" y="90061"/>
                  </a:cubicBezTo>
                  <a:cubicBezTo>
                    <a:pt x="94730" y="89815"/>
                    <a:pt x="94730" y="89815"/>
                    <a:pt x="94730" y="89815"/>
                  </a:cubicBezTo>
                  <a:cubicBezTo>
                    <a:pt x="94730" y="89325"/>
                    <a:pt x="94730" y="89325"/>
                    <a:pt x="94730" y="89325"/>
                  </a:cubicBezTo>
                  <a:cubicBezTo>
                    <a:pt x="95238" y="89325"/>
                    <a:pt x="95238" y="89325"/>
                    <a:pt x="95238" y="89325"/>
                  </a:cubicBezTo>
                  <a:cubicBezTo>
                    <a:pt x="95619" y="89325"/>
                    <a:pt x="95619" y="89325"/>
                    <a:pt x="95619" y="89325"/>
                  </a:cubicBezTo>
                  <a:cubicBezTo>
                    <a:pt x="96253" y="88588"/>
                    <a:pt x="96253" y="88588"/>
                    <a:pt x="96253" y="88588"/>
                  </a:cubicBezTo>
                  <a:cubicBezTo>
                    <a:pt x="96634" y="89079"/>
                    <a:pt x="96634" y="89079"/>
                    <a:pt x="96634" y="89079"/>
                  </a:cubicBezTo>
                  <a:cubicBezTo>
                    <a:pt x="97269" y="89079"/>
                    <a:pt x="97269" y="89079"/>
                    <a:pt x="97269" y="89079"/>
                  </a:cubicBezTo>
                  <a:cubicBezTo>
                    <a:pt x="97904" y="88098"/>
                    <a:pt x="97904" y="88098"/>
                    <a:pt x="97904" y="88098"/>
                  </a:cubicBezTo>
                  <a:cubicBezTo>
                    <a:pt x="98793" y="87361"/>
                    <a:pt x="98793" y="87361"/>
                    <a:pt x="98793" y="87361"/>
                  </a:cubicBezTo>
                  <a:cubicBezTo>
                    <a:pt x="99174" y="86871"/>
                    <a:pt x="99174" y="86871"/>
                    <a:pt x="99174" y="86871"/>
                  </a:cubicBezTo>
                  <a:cubicBezTo>
                    <a:pt x="99174" y="86134"/>
                    <a:pt x="99174" y="86134"/>
                    <a:pt x="99174" y="86134"/>
                  </a:cubicBezTo>
                  <a:cubicBezTo>
                    <a:pt x="98793" y="85889"/>
                    <a:pt x="98793" y="85889"/>
                    <a:pt x="98793" y="85889"/>
                  </a:cubicBezTo>
                  <a:cubicBezTo>
                    <a:pt x="99428" y="85889"/>
                    <a:pt x="99428" y="85889"/>
                    <a:pt x="99428" y="85889"/>
                  </a:cubicBezTo>
                  <a:cubicBezTo>
                    <a:pt x="99428" y="85644"/>
                    <a:pt x="99428" y="85644"/>
                    <a:pt x="99428" y="85644"/>
                  </a:cubicBezTo>
                  <a:cubicBezTo>
                    <a:pt x="99047" y="85644"/>
                    <a:pt x="99047" y="85644"/>
                    <a:pt x="99047" y="85644"/>
                  </a:cubicBezTo>
                  <a:cubicBezTo>
                    <a:pt x="98539" y="85153"/>
                    <a:pt x="98539" y="85153"/>
                    <a:pt x="98539" y="85153"/>
                  </a:cubicBezTo>
                  <a:cubicBezTo>
                    <a:pt x="98793" y="85153"/>
                    <a:pt x="98793" y="85153"/>
                    <a:pt x="98793" y="85153"/>
                  </a:cubicBezTo>
                  <a:cubicBezTo>
                    <a:pt x="99047" y="85153"/>
                    <a:pt x="99047" y="85153"/>
                    <a:pt x="99047" y="85153"/>
                  </a:cubicBezTo>
                  <a:cubicBezTo>
                    <a:pt x="99428" y="85153"/>
                    <a:pt x="99428" y="85153"/>
                    <a:pt x="99428" y="85153"/>
                  </a:cubicBezTo>
                  <a:cubicBezTo>
                    <a:pt x="99428" y="84907"/>
                    <a:pt x="99428" y="84907"/>
                    <a:pt x="99428" y="84907"/>
                  </a:cubicBezTo>
                  <a:cubicBezTo>
                    <a:pt x="99174" y="84907"/>
                    <a:pt x="99174" y="84907"/>
                    <a:pt x="99174" y="84907"/>
                  </a:cubicBezTo>
                  <a:cubicBezTo>
                    <a:pt x="99174" y="84417"/>
                    <a:pt x="99174" y="84417"/>
                    <a:pt x="99174" y="84417"/>
                  </a:cubicBezTo>
                  <a:cubicBezTo>
                    <a:pt x="99428" y="84417"/>
                    <a:pt x="99428" y="84417"/>
                    <a:pt x="99428" y="84417"/>
                  </a:cubicBezTo>
                  <a:cubicBezTo>
                    <a:pt x="99555" y="84417"/>
                    <a:pt x="99555" y="84417"/>
                    <a:pt x="99555" y="84417"/>
                  </a:cubicBezTo>
                  <a:cubicBezTo>
                    <a:pt x="99428" y="84171"/>
                    <a:pt x="99428" y="84171"/>
                    <a:pt x="99428" y="84171"/>
                  </a:cubicBezTo>
                  <a:cubicBezTo>
                    <a:pt x="99174" y="83680"/>
                    <a:pt x="99174" y="83680"/>
                    <a:pt x="99174" y="83680"/>
                  </a:cubicBezTo>
                  <a:cubicBezTo>
                    <a:pt x="99555" y="83680"/>
                    <a:pt x="99555" y="83680"/>
                    <a:pt x="99555" y="83680"/>
                  </a:cubicBezTo>
                  <a:cubicBezTo>
                    <a:pt x="99809" y="83435"/>
                    <a:pt x="99809" y="83435"/>
                    <a:pt x="99809" y="83435"/>
                  </a:cubicBezTo>
                  <a:cubicBezTo>
                    <a:pt x="99936" y="82699"/>
                    <a:pt x="99936" y="82699"/>
                    <a:pt x="99936" y="82699"/>
                  </a:cubicBezTo>
                  <a:cubicBezTo>
                    <a:pt x="99809" y="82699"/>
                    <a:pt x="99809" y="82699"/>
                    <a:pt x="99809" y="82699"/>
                  </a:cubicBezTo>
                  <a:cubicBezTo>
                    <a:pt x="99555" y="82699"/>
                    <a:pt x="99555" y="82699"/>
                    <a:pt x="99555" y="82699"/>
                  </a:cubicBezTo>
                  <a:cubicBezTo>
                    <a:pt x="99555" y="82453"/>
                    <a:pt x="99555" y="82453"/>
                    <a:pt x="99555" y="82453"/>
                  </a:cubicBezTo>
                  <a:cubicBezTo>
                    <a:pt x="99555" y="81963"/>
                    <a:pt x="99555" y="81963"/>
                    <a:pt x="99555" y="81963"/>
                  </a:cubicBezTo>
                  <a:cubicBezTo>
                    <a:pt x="99428" y="81963"/>
                    <a:pt x="99428" y="81963"/>
                    <a:pt x="99428" y="81963"/>
                  </a:cubicBezTo>
                  <a:cubicBezTo>
                    <a:pt x="99047" y="81717"/>
                    <a:pt x="99047" y="81717"/>
                    <a:pt x="99047" y="81717"/>
                  </a:cubicBezTo>
                  <a:cubicBezTo>
                    <a:pt x="99174" y="81717"/>
                    <a:pt x="99174" y="81717"/>
                    <a:pt x="99174" y="81717"/>
                  </a:cubicBezTo>
                  <a:cubicBezTo>
                    <a:pt x="99174" y="81226"/>
                    <a:pt x="99174" y="81226"/>
                    <a:pt x="99174" y="81226"/>
                  </a:cubicBezTo>
                  <a:cubicBezTo>
                    <a:pt x="98793" y="81717"/>
                    <a:pt x="98793" y="81717"/>
                    <a:pt x="98793" y="81717"/>
                  </a:cubicBezTo>
                  <a:cubicBezTo>
                    <a:pt x="98666" y="81717"/>
                    <a:pt x="98666" y="81717"/>
                    <a:pt x="98666" y="81717"/>
                  </a:cubicBezTo>
                  <a:cubicBezTo>
                    <a:pt x="98285" y="81963"/>
                    <a:pt x="98285" y="81963"/>
                    <a:pt x="98285" y="81963"/>
                  </a:cubicBezTo>
                  <a:cubicBezTo>
                    <a:pt x="98158" y="82453"/>
                    <a:pt x="98158" y="82453"/>
                    <a:pt x="98158" y="82453"/>
                  </a:cubicBezTo>
                  <a:cubicBezTo>
                    <a:pt x="98158" y="81963"/>
                    <a:pt x="98158" y="81963"/>
                    <a:pt x="98158" y="81963"/>
                  </a:cubicBezTo>
                  <a:cubicBezTo>
                    <a:pt x="97777" y="81963"/>
                    <a:pt x="97777" y="81963"/>
                    <a:pt x="97777" y="81963"/>
                  </a:cubicBezTo>
                  <a:cubicBezTo>
                    <a:pt x="98666" y="81226"/>
                    <a:pt x="98666" y="81226"/>
                    <a:pt x="98666" y="81226"/>
                  </a:cubicBezTo>
                  <a:cubicBezTo>
                    <a:pt x="98539" y="80490"/>
                    <a:pt x="98539" y="80490"/>
                    <a:pt x="98539" y="80490"/>
                  </a:cubicBezTo>
                  <a:cubicBezTo>
                    <a:pt x="98285" y="80245"/>
                    <a:pt x="98285" y="80245"/>
                    <a:pt x="98285" y="80245"/>
                  </a:cubicBezTo>
                  <a:cubicBezTo>
                    <a:pt x="97904" y="80245"/>
                    <a:pt x="97904" y="80245"/>
                    <a:pt x="97904" y="80245"/>
                  </a:cubicBezTo>
                  <a:cubicBezTo>
                    <a:pt x="97396" y="80000"/>
                    <a:pt x="97396" y="80000"/>
                    <a:pt x="97396" y="80000"/>
                  </a:cubicBezTo>
                  <a:cubicBezTo>
                    <a:pt x="97269" y="80000"/>
                    <a:pt x="97269" y="80000"/>
                    <a:pt x="97269" y="80000"/>
                  </a:cubicBezTo>
                  <a:cubicBezTo>
                    <a:pt x="97777" y="79509"/>
                    <a:pt x="97777" y="79509"/>
                    <a:pt x="97777" y="79509"/>
                  </a:cubicBezTo>
                  <a:cubicBezTo>
                    <a:pt x="98158" y="79509"/>
                    <a:pt x="98158" y="79509"/>
                    <a:pt x="98158" y="79509"/>
                  </a:cubicBezTo>
                  <a:cubicBezTo>
                    <a:pt x="98539" y="79263"/>
                    <a:pt x="98539" y="79263"/>
                    <a:pt x="98539" y="79263"/>
                  </a:cubicBezTo>
                  <a:cubicBezTo>
                    <a:pt x="98793" y="78773"/>
                    <a:pt x="98793" y="78773"/>
                    <a:pt x="98793" y="78773"/>
                  </a:cubicBezTo>
                  <a:cubicBezTo>
                    <a:pt x="98539" y="78527"/>
                    <a:pt x="98539" y="78527"/>
                    <a:pt x="98539" y="78527"/>
                  </a:cubicBezTo>
                  <a:cubicBezTo>
                    <a:pt x="98285" y="78527"/>
                    <a:pt x="98285" y="78527"/>
                    <a:pt x="98285" y="78527"/>
                  </a:cubicBezTo>
                  <a:cubicBezTo>
                    <a:pt x="97523" y="78036"/>
                    <a:pt x="97523" y="78036"/>
                    <a:pt x="97523" y="78036"/>
                  </a:cubicBezTo>
                  <a:cubicBezTo>
                    <a:pt x="97269" y="77791"/>
                    <a:pt x="97269" y="77791"/>
                    <a:pt x="97269" y="77791"/>
                  </a:cubicBezTo>
                  <a:cubicBezTo>
                    <a:pt x="97015" y="77791"/>
                    <a:pt x="97015" y="77791"/>
                    <a:pt x="97015" y="77791"/>
                  </a:cubicBezTo>
                  <a:cubicBezTo>
                    <a:pt x="97015" y="77546"/>
                    <a:pt x="97015" y="77546"/>
                    <a:pt x="97015" y="77546"/>
                  </a:cubicBezTo>
                  <a:cubicBezTo>
                    <a:pt x="97015" y="77055"/>
                    <a:pt x="97015" y="77055"/>
                    <a:pt x="97015" y="77055"/>
                  </a:cubicBezTo>
                  <a:cubicBezTo>
                    <a:pt x="96507" y="77546"/>
                    <a:pt x="96507" y="77546"/>
                    <a:pt x="96507" y="77546"/>
                  </a:cubicBezTo>
                  <a:cubicBezTo>
                    <a:pt x="96888" y="76809"/>
                    <a:pt x="96888" y="76809"/>
                    <a:pt x="96888" y="76809"/>
                  </a:cubicBezTo>
                  <a:cubicBezTo>
                    <a:pt x="96507" y="77055"/>
                    <a:pt x="96507" y="77055"/>
                    <a:pt x="96507" y="77055"/>
                  </a:cubicBezTo>
                  <a:cubicBezTo>
                    <a:pt x="96507" y="76809"/>
                    <a:pt x="96507" y="76809"/>
                    <a:pt x="96507" y="76809"/>
                  </a:cubicBezTo>
                  <a:cubicBezTo>
                    <a:pt x="96126" y="77055"/>
                    <a:pt x="96126" y="77055"/>
                    <a:pt x="96126" y="77055"/>
                  </a:cubicBezTo>
                  <a:cubicBezTo>
                    <a:pt x="96126" y="76319"/>
                    <a:pt x="96126" y="76319"/>
                    <a:pt x="96126" y="76319"/>
                  </a:cubicBezTo>
                  <a:cubicBezTo>
                    <a:pt x="95365" y="77546"/>
                    <a:pt x="95365" y="77546"/>
                    <a:pt x="95365" y="77546"/>
                  </a:cubicBezTo>
                  <a:cubicBezTo>
                    <a:pt x="95619" y="77055"/>
                    <a:pt x="95619" y="77055"/>
                    <a:pt x="95619" y="77055"/>
                  </a:cubicBezTo>
                  <a:cubicBezTo>
                    <a:pt x="95746" y="76809"/>
                    <a:pt x="95746" y="76809"/>
                    <a:pt x="95746" y="76809"/>
                  </a:cubicBezTo>
                  <a:cubicBezTo>
                    <a:pt x="95619" y="76809"/>
                    <a:pt x="95619" y="76809"/>
                    <a:pt x="95619" y="76809"/>
                  </a:cubicBezTo>
                  <a:cubicBezTo>
                    <a:pt x="95238" y="77055"/>
                    <a:pt x="95238" y="77055"/>
                    <a:pt x="95238" y="77055"/>
                  </a:cubicBezTo>
                  <a:cubicBezTo>
                    <a:pt x="94857" y="77546"/>
                    <a:pt x="94857" y="77546"/>
                    <a:pt x="94857" y="77546"/>
                  </a:cubicBezTo>
                  <a:cubicBezTo>
                    <a:pt x="94984" y="77055"/>
                    <a:pt x="94984" y="77055"/>
                    <a:pt x="94984" y="77055"/>
                  </a:cubicBezTo>
                  <a:cubicBezTo>
                    <a:pt x="95365" y="76319"/>
                    <a:pt x="95365" y="76319"/>
                    <a:pt x="95365" y="76319"/>
                  </a:cubicBezTo>
                  <a:cubicBezTo>
                    <a:pt x="95619" y="76073"/>
                    <a:pt x="95619" y="76073"/>
                    <a:pt x="95619" y="76073"/>
                  </a:cubicBezTo>
                  <a:cubicBezTo>
                    <a:pt x="95619" y="75582"/>
                    <a:pt x="95619" y="75582"/>
                    <a:pt x="95619" y="75582"/>
                  </a:cubicBezTo>
                  <a:cubicBezTo>
                    <a:pt x="95746" y="75092"/>
                    <a:pt x="95746" y="75092"/>
                    <a:pt x="95746" y="75092"/>
                  </a:cubicBezTo>
                  <a:cubicBezTo>
                    <a:pt x="95619" y="75337"/>
                    <a:pt x="95619" y="75337"/>
                    <a:pt x="95619" y="75337"/>
                  </a:cubicBezTo>
                  <a:cubicBezTo>
                    <a:pt x="95365" y="75582"/>
                    <a:pt x="95365" y="75582"/>
                    <a:pt x="95365" y="75582"/>
                  </a:cubicBezTo>
                  <a:cubicBezTo>
                    <a:pt x="95365" y="75337"/>
                    <a:pt x="95365" y="75337"/>
                    <a:pt x="95365" y="75337"/>
                  </a:cubicBezTo>
                  <a:cubicBezTo>
                    <a:pt x="94984" y="75337"/>
                    <a:pt x="94984" y="75337"/>
                    <a:pt x="94984" y="75337"/>
                  </a:cubicBezTo>
                  <a:cubicBezTo>
                    <a:pt x="95238" y="75092"/>
                    <a:pt x="95238" y="75092"/>
                    <a:pt x="95238" y="75092"/>
                  </a:cubicBezTo>
                  <a:cubicBezTo>
                    <a:pt x="94857" y="74601"/>
                    <a:pt x="94857" y="74601"/>
                    <a:pt x="94857" y="74601"/>
                  </a:cubicBezTo>
                  <a:cubicBezTo>
                    <a:pt x="94984" y="74601"/>
                    <a:pt x="94984" y="74601"/>
                    <a:pt x="94984" y="74601"/>
                  </a:cubicBezTo>
                  <a:cubicBezTo>
                    <a:pt x="94730" y="74355"/>
                    <a:pt x="94730" y="74355"/>
                    <a:pt x="94730" y="74355"/>
                  </a:cubicBezTo>
                  <a:cubicBezTo>
                    <a:pt x="94857" y="73619"/>
                    <a:pt x="94857" y="73619"/>
                    <a:pt x="94857" y="73619"/>
                  </a:cubicBezTo>
                  <a:cubicBezTo>
                    <a:pt x="94476" y="73865"/>
                    <a:pt x="94476" y="73865"/>
                    <a:pt x="94476" y="73865"/>
                  </a:cubicBezTo>
                  <a:cubicBezTo>
                    <a:pt x="94095" y="73619"/>
                    <a:pt x="94095" y="73619"/>
                    <a:pt x="94095" y="73619"/>
                  </a:cubicBezTo>
                  <a:cubicBezTo>
                    <a:pt x="94349" y="73619"/>
                    <a:pt x="94349" y="73619"/>
                    <a:pt x="94349" y="73619"/>
                  </a:cubicBezTo>
                  <a:cubicBezTo>
                    <a:pt x="94476" y="73128"/>
                    <a:pt x="94476" y="73128"/>
                    <a:pt x="94476" y="73128"/>
                  </a:cubicBezTo>
                  <a:cubicBezTo>
                    <a:pt x="94095" y="72883"/>
                    <a:pt x="94095" y="72883"/>
                    <a:pt x="94095" y="72883"/>
                  </a:cubicBezTo>
                  <a:cubicBezTo>
                    <a:pt x="94476" y="72883"/>
                    <a:pt x="94476" y="72883"/>
                    <a:pt x="94476" y="72883"/>
                  </a:cubicBezTo>
                  <a:cubicBezTo>
                    <a:pt x="94730" y="72392"/>
                    <a:pt x="94730" y="72392"/>
                    <a:pt x="94730" y="72392"/>
                  </a:cubicBezTo>
                  <a:cubicBezTo>
                    <a:pt x="94476" y="72392"/>
                    <a:pt x="94476" y="72392"/>
                    <a:pt x="94476" y="72392"/>
                  </a:cubicBezTo>
                  <a:cubicBezTo>
                    <a:pt x="94095" y="72147"/>
                    <a:pt x="94095" y="72147"/>
                    <a:pt x="94095" y="72147"/>
                  </a:cubicBezTo>
                  <a:cubicBezTo>
                    <a:pt x="94476" y="72147"/>
                    <a:pt x="94476" y="72147"/>
                    <a:pt x="94476" y="72147"/>
                  </a:cubicBezTo>
                  <a:cubicBezTo>
                    <a:pt x="94730" y="72147"/>
                    <a:pt x="94730" y="72147"/>
                    <a:pt x="94730" y="72147"/>
                  </a:cubicBezTo>
                  <a:cubicBezTo>
                    <a:pt x="94984" y="71411"/>
                    <a:pt x="94984" y="71411"/>
                    <a:pt x="94984" y="71411"/>
                  </a:cubicBezTo>
                  <a:cubicBezTo>
                    <a:pt x="95365" y="71411"/>
                    <a:pt x="95365" y="71411"/>
                    <a:pt x="95365" y="71411"/>
                  </a:cubicBezTo>
                  <a:cubicBezTo>
                    <a:pt x="95619" y="71411"/>
                    <a:pt x="95619" y="71411"/>
                    <a:pt x="95619" y="71411"/>
                  </a:cubicBezTo>
                  <a:cubicBezTo>
                    <a:pt x="95619" y="71165"/>
                    <a:pt x="95619" y="71165"/>
                    <a:pt x="95619" y="71165"/>
                  </a:cubicBezTo>
                  <a:cubicBezTo>
                    <a:pt x="95365" y="70674"/>
                    <a:pt x="95365" y="70674"/>
                    <a:pt x="95365" y="70674"/>
                  </a:cubicBezTo>
                  <a:cubicBezTo>
                    <a:pt x="95238" y="70674"/>
                    <a:pt x="95238" y="70674"/>
                    <a:pt x="95238" y="70674"/>
                  </a:cubicBezTo>
                  <a:cubicBezTo>
                    <a:pt x="94984" y="70429"/>
                    <a:pt x="94984" y="70429"/>
                    <a:pt x="94984" y="70429"/>
                  </a:cubicBezTo>
                  <a:cubicBezTo>
                    <a:pt x="95238" y="69938"/>
                    <a:pt x="95238" y="69938"/>
                    <a:pt x="95238" y="69938"/>
                  </a:cubicBezTo>
                  <a:cubicBezTo>
                    <a:pt x="94984" y="69938"/>
                    <a:pt x="94984" y="69938"/>
                    <a:pt x="94984" y="69938"/>
                  </a:cubicBezTo>
                  <a:cubicBezTo>
                    <a:pt x="94476" y="69693"/>
                    <a:pt x="94476" y="69693"/>
                    <a:pt x="94476" y="69693"/>
                  </a:cubicBezTo>
                  <a:cubicBezTo>
                    <a:pt x="94857" y="69693"/>
                    <a:pt x="94857" y="69693"/>
                    <a:pt x="94857" y="69693"/>
                  </a:cubicBezTo>
                  <a:cubicBezTo>
                    <a:pt x="95238" y="69447"/>
                    <a:pt x="95238" y="69447"/>
                    <a:pt x="95238" y="69447"/>
                  </a:cubicBezTo>
                  <a:cubicBezTo>
                    <a:pt x="95238" y="68957"/>
                    <a:pt x="95238" y="68957"/>
                    <a:pt x="95238" y="68957"/>
                  </a:cubicBezTo>
                  <a:cubicBezTo>
                    <a:pt x="95238" y="68711"/>
                    <a:pt x="95238" y="68711"/>
                    <a:pt x="95238" y="68711"/>
                  </a:cubicBezTo>
                  <a:cubicBezTo>
                    <a:pt x="95238" y="68220"/>
                    <a:pt x="95238" y="68220"/>
                    <a:pt x="95238" y="68220"/>
                  </a:cubicBezTo>
                  <a:cubicBezTo>
                    <a:pt x="94984" y="68220"/>
                    <a:pt x="94984" y="68220"/>
                    <a:pt x="94984" y="68220"/>
                  </a:cubicBezTo>
                  <a:cubicBezTo>
                    <a:pt x="94857" y="68711"/>
                    <a:pt x="94857" y="68711"/>
                    <a:pt x="94857" y="68711"/>
                  </a:cubicBezTo>
                  <a:cubicBezTo>
                    <a:pt x="94857" y="68220"/>
                    <a:pt x="94857" y="68220"/>
                    <a:pt x="94857" y="68220"/>
                  </a:cubicBezTo>
                  <a:cubicBezTo>
                    <a:pt x="94730" y="68220"/>
                    <a:pt x="94730" y="68220"/>
                    <a:pt x="94730" y="68220"/>
                  </a:cubicBezTo>
                  <a:cubicBezTo>
                    <a:pt x="94984" y="67975"/>
                    <a:pt x="94984" y="67975"/>
                    <a:pt x="94984" y="67975"/>
                  </a:cubicBezTo>
                  <a:cubicBezTo>
                    <a:pt x="94857" y="67975"/>
                    <a:pt x="94857" y="67975"/>
                    <a:pt x="94857" y="67975"/>
                  </a:cubicBezTo>
                  <a:cubicBezTo>
                    <a:pt x="94984" y="67484"/>
                    <a:pt x="94984" y="67484"/>
                    <a:pt x="94984" y="67484"/>
                  </a:cubicBezTo>
                  <a:cubicBezTo>
                    <a:pt x="94730" y="67484"/>
                    <a:pt x="94730" y="67484"/>
                    <a:pt x="94730" y="67484"/>
                  </a:cubicBezTo>
                  <a:cubicBezTo>
                    <a:pt x="94857" y="67239"/>
                    <a:pt x="94857" y="67239"/>
                    <a:pt x="94857" y="67239"/>
                  </a:cubicBezTo>
                  <a:cubicBezTo>
                    <a:pt x="94984" y="67239"/>
                    <a:pt x="94984" y="67239"/>
                    <a:pt x="94984" y="67239"/>
                  </a:cubicBezTo>
                  <a:cubicBezTo>
                    <a:pt x="94984" y="66503"/>
                    <a:pt x="94984" y="66503"/>
                    <a:pt x="94984" y="66503"/>
                  </a:cubicBezTo>
                  <a:cubicBezTo>
                    <a:pt x="94730" y="66503"/>
                    <a:pt x="94730" y="66503"/>
                    <a:pt x="94730" y="66503"/>
                  </a:cubicBezTo>
                  <a:cubicBezTo>
                    <a:pt x="94349" y="66993"/>
                    <a:pt x="94349" y="66993"/>
                    <a:pt x="94349" y="66993"/>
                  </a:cubicBezTo>
                  <a:cubicBezTo>
                    <a:pt x="94095" y="66993"/>
                    <a:pt x="94095" y="66993"/>
                    <a:pt x="94095" y="66993"/>
                  </a:cubicBezTo>
                  <a:cubicBezTo>
                    <a:pt x="94095" y="66503"/>
                    <a:pt x="94095" y="66503"/>
                    <a:pt x="94095" y="66503"/>
                  </a:cubicBezTo>
                  <a:cubicBezTo>
                    <a:pt x="94476" y="66503"/>
                    <a:pt x="94476" y="66503"/>
                    <a:pt x="94476" y="66503"/>
                  </a:cubicBezTo>
                  <a:cubicBezTo>
                    <a:pt x="94857" y="66257"/>
                    <a:pt x="94857" y="66257"/>
                    <a:pt x="94857" y="66257"/>
                  </a:cubicBezTo>
                  <a:cubicBezTo>
                    <a:pt x="94857" y="65766"/>
                    <a:pt x="94857" y="65766"/>
                    <a:pt x="94857" y="65766"/>
                  </a:cubicBezTo>
                  <a:cubicBezTo>
                    <a:pt x="94984" y="65766"/>
                    <a:pt x="94984" y="65766"/>
                    <a:pt x="94984" y="65766"/>
                  </a:cubicBezTo>
                  <a:cubicBezTo>
                    <a:pt x="94857" y="65521"/>
                    <a:pt x="94857" y="65521"/>
                    <a:pt x="94857" y="65521"/>
                  </a:cubicBezTo>
                  <a:cubicBezTo>
                    <a:pt x="94476" y="65521"/>
                    <a:pt x="94476" y="65521"/>
                    <a:pt x="94476" y="65521"/>
                  </a:cubicBezTo>
                  <a:cubicBezTo>
                    <a:pt x="94857" y="65030"/>
                    <a:pt x="94857" y="65030"/>
                    <a:pt x="94857" y="65030"/>
                  </a:cubicBezTo>
                  <a:cubicBezTo>
                    <a:pt x="94730" y="65030"/>
                    <a:pt x="94730" y="65030"/>
                    <a:pt x="94730" y="65030"/>
                  </a:cubicBezTo>
                  <a:cubicBezTo>
                    <a:pt x="94984" y="64785"/>
                    <a:pt x="94984" y="64785"/>
                    <a:pt x="94984" y="64785"/>
                  </a:cubicBezTo>
                  <a:cubicBezTo>
                    <a:pt x="94476" y="64785"/>
                    <a:pt x="94476" y="64785"/>
                    <a:pt x="94476" y="64785"/>
                  </a:cubicBezTo>
                  <a:cubicBezTo>
                    <a:pt x="93968" y="65030"/>
                    <a:pt x="93968" y="65030"/>
                    <a:pt x="93968" y="65030"/>
                  </a:cubicBezTo>
                  <a:cubicBezTo>
                    <a:pt x="93968" y="64785"/>
                    <a:pt x="93968" y="64785"/>
                    <a:pt x="93968" y="64785"/>
                  </a:cubicBezTo>
                  <a:cubicBezTo>
                    <a:pt x="94349" y="64785"/>
                    <a:pt x="94349" y="64785"/>
                    <a:pt x="94349" y="64785"/>
                  </a:cubicBezTo>
                  <a:cubicBezTo>
                    <a:pt x="94857" y="64049"/>
                    <a:pt x="94857" y="64049"/>
                    <a:pt x="94857" y="64049"/>
                  </a:cubicBezTo>
                  <a:cubicBezTo>
                    <a:pt x="94476" y="64294"/>
                    <a:pt x="94476" y="64294"/>
                    <a:pt x="94476" y="64294"/>
                  </a:cubicBezTo>
                  <a:cubicBezTo>
                    <a:pt x="94730" y="64049"/>
                    <a:pt x="94730" y="64049"/>
                    <a:pt x="94730" y="64049"/>
                  </a:cubicBezTo>
                  <a:cubicBezTo>
                    <a:pt x="94349" y="64049"/>
                    <a:pt x="94349" y="64049"/>
                    <a:pt x="94349" y="64049"/>
                  </a:cubicBezTo>
                  <a:cubicBezTo>
                    <a:pt x="94349" y="63803"/>
                    <a:pt x="94349" y="63803"/>
                    <a:pt x="94349" y="63803"/>
                  </a:cubicBezTo>
                  <a:cubicBezTo>
                    <a:pt x="94476" y="63803"/>
                    <a:pt x="94476" y="63803"/>
                    <a:pt x="94476" y="63803"/>
                  </a:cubicBezTo>
                  <a:cubicBezTo>
                    <a:pt x="94730" y="63312"/>
                    <a:pt x="94730" y="63312"/>
                    <a:pt x="94730" y="63312"/>
                  </a:cubicBezTo>
                  <a:cubicBezTo>
                    <a:pt x="94476" y="63312"/>
                    <a:pt x="94476" y="63312"/>
                    <a:pt x="94476" y="63312"/>
                  </a:cubicBezTo>
                  <a:cubicBezTo>
                    <a:pt x="94349" y="63312"/>
                    <a:pt x="94349" y="63312"/>
                    <a:pt x="94349" y="63312"/>
                  </a:cubicBezTo>
                  <a:cubicBezTo>
                    <a:pt x="94349" y="63067"/>
                    <a:pt x="94349" y="63067"/>
                    <a:pt x="94349" y="63067"/>
                  </a:cubicBezTo>
                  <a:cubicBezTo>
                    <a:pt x="94349" y="62576"/>
                    <a:pt x="94349" y="62576"/>
                    <a:pt x="94349" y="62576"/>
                  </a:cubicBezTo>
                  <a:cubicBezTo>
                    <a:pt x="94349" y="62331"/>
                    <a:pt x="94349" y="62331"/>
                    <a:pt x="94349" y="62331"/>
                  </a:cubicBezTo>
                  <a:cubicBezTo>
                    <a:pt x="94476" y="61840"/>
                    <a:pt x="94476" y="61840"/>
                    <a:pt x="94476" y="61840"/>
                  </a:cubicBezTo>
                  <a:cubicBezTo>
                    <a:pt x="93968" y="62331"/>
                    <a:pt x="93968" y="62331"/>
                    <a:pt x="93968" y="62331"/>
                  </a:cubicBezTo>
                  <a:cubicBezTo>
                    <a:pt x="94349" y="61595"/>
                    <a:pt x="94349" y="61595"/>
                    <a:pt x="94349" y="61595"/>
                  </a:cubicBezTo>
                  <a:cubicBezTo>
                    <a:pt x="93714" y="61840"/>
                    <a:pt x="93714" y="61840"/>
                    <a:pt x="93714" y="61840"/>
                  </a:cubicBezTo>
                  <a:cubicBezTo>
                    <a:pt x="94095" y="61595"/>
                    <a:pt x="94095" y="61595"/>
                    <a:pt x="94095" y="61595"/>
                  </a:cubicBezTo>
                  <a:cubicBezTo>
                    <a:pt x="94349" y="61349"/>
                    <a:pt x="94349" y="61349"/>
                    <a:pt x="94349" y="61349"/>
                  </a:cubicBezTo>
                  <a:cubicBezTo>
                    <a:pt x="94095" y="61349"/>
                    <a:pt x="94095" y="61349"/>
                    <a:pt x="94095" y="61349"/>
                  </a:cubicBezTo>
                  <a:cubicBezTo>
                    <a:pt x="93968" y="61349"/>
                    <a:pt x="93968" y="61349"/>
                    <a:pt x="93968" y="61349"/>
                  </a:cubicBezTo>
                  <a:cubicBezTo>
                    <a:pt x="93333" y="61595"/>
                    <a:pt x="93333" y="61595"/>
                    <a:pt x="93333" y="61595"/>
                  </a:cubicBezTo>
                  <a:cubicBezTo>
                    <a:pt x="93206" y="62331"/>
                    <a:pt x="93206" y="62331"/>
                    <a:pt x="93206" y="62331"/>
                  </a:cubicBezTo>
                  <a:cubicBezTo>
                    <a:pt x="93079" y="62576"/>
                    <a:pt x="93079" y="62576"/>
                    <a:pt x="93079" y="62576"/>
                  </a:cubicBezTo>
                  <a:cubicBezTo>
                    <a:pt x="92825" y="62576"/>
                    <a:pt x="92825" y="62576"/>
                    <a:pt x="92825" y="62576"/>
                  </a:cubicBezTo>
                  <a:cubicBezTo>
                    <a:pt x="92698" y="62576"/>
                    <a:pt x="92698" y="62576"/>
                    <a:pt x="92698" y="62576"/>
                  </a:cubicBezTo>
                  <a:cubicBezTo>
                    <a:pt x="92444" y="63067"/>
                    <a:pt x="92444" y="63067"/>
                    <a:pt x="92444" y="63067"/>
                  </a:cubicBezTo>
                  <a:cubicBezTo>
                    <a:pt x="92698" y="63312"/>
                    <a:pt x="92698" y="63312"/>
                    <a:pt x="92698" y="63312"/>
                  </a:cubicBezTo>
                  <a:cubicBezTo>
                    <a:pt x="92825" y="63803"/>
                    <a:pt x="92825" y="63803"/>
                    <a:pt x="92825" y="63803"/>
                  </a:cubicBezTo>
                  <a:cubicBezTo>
                    <a:pt x="92317" y="63312"/>
                    <a:pt x="92317" y="63312"/>
                    <a:pt x="92317" y="63312"/>
                  </a:cubicBezTo>
                  <a:cubicBezTo>
                    <a:pt x="92317" y="64049"/>
                    <a:pt x="92317" y="64049"/>
                    <a:pt x="92317" y="64049"/>
                  </a:cubicBezTo>
                  <a:cubicBezTo>
                    <a:pt x="92063" y="64049"/>
                    <a:pt x="92063" y="64049"/>
                    <a:pt x="92063" y="64049"/>
                  </a:cubicBezTo>
                  <a:cubicBezTo>
                    <a:pt x="92063" y="64294"/>
                    <a:pt x="92063" y="64294"/>
                    <a:pt x="92063" y="64294"/>
                  </a:cubicBezTo>
                  <a:cubicBezTo>
                    <a:pt x="91936" y="64294"/>
                    <a:pt x="91936" y="64294"/>
                    <a:pt x="91936" y="64294"/>
                  </a:cubicBezTo>
                  <a:cubicBezTo>
                    <a:pt x="91936" y="64785"/>
                    <a:pt x="91936" y="64785"/>
                    <a:pt x="91936" y="64785"/>
                  </a:cubicBezTo>
                  <a:cubicBezTo>
                    <a:pt x="92063" y="64785"/>
                    <a:pt x="92063" y="64785"/>
                    <a:pt x="92063" y="64785"/>
                  </a:cubicBezTo>
                  <a:cubicBezTo>
                    <a:pt x="91809" y="65030"/>
                    <a:pt x="91809" y="65030"/>
                    <a:pt x="91809" y="65030"/>
                  </a:cubicBezTo>
                  <a:cubicBezTo>
                    <a:pt x="91428" y="65030"/>
                    <a:pt x="91428" y="65030"/>
                    <a:pt x="91428" y="65030"/>
                  </a:cubicBezTo>
                  <a:cubicBezTo>
                    <a:pt x="91428" y="65521"/>
                    <a:pt x="91428" y="65521"/>
                    <a:pt x="91428" y="65521"/>
                  </a:cubicBezTo>
                  <a:cubicBezTo>
                    <a:pt x="91174" y="65521"/>
                    <a:pt x="91174" y="65521"/>
                    <a:pt x="91174" y="65521"/>
                  </a:cubicBezTo>
                  <a:cubicBezTo>
                    <a:pt x="91047" y="65766"/>
                    <a:pt x="91047" y="65766"/>
                    <a:pt x="91047" y="65766"/>
                  </a:cubicBezTo>
                  <a:cubicBezTo>
                    <a:pt x="90666" y="65521"/>
                    <a:pt x="90666" y="65521"/>
                    <a:pt x="90666" y="65521"/>
                  </a:cubicBezTo>
                  <a:cubicBezTo>
                    <a:pt x="90539" y="65766"/>
                    <a:pt x="90539" y="65766"/>
                    <a:pt x="90539" y="65766"/>
                  </a:cubicBezTo>
                  <a:cubicBezTo>
                    <a:pt x="90285" y="66503"/>
                    <a:pt x="90285" y="66503"/>
                    <a:pt x="90285" y="66503"/>
                  </a:cubicBezTo>
                  <a:cubicBezTo>
                    <a:pt x="90158" y="66503"/>
                    <a:pt x="90158" y="66503"/>
                    <a:pt x="90158" y="66503"/>
                  </a:cubicBezTo>
                  <a:cubicBezTo>
                    <a:pt x="89777" y="66503"/>
                    <a:pt x="89777" y="66503"/>
                    <a:pt x="89777" y="66503"/>
                  </a:cubicBezTo>
                  <a:cubicBezTo>
                    <a:pt x="89269" y="67239"/>
                    <a:pt x="89269" y="67239"/>
                    <a:pt x="89269" y="67239"/>
                  </a:cubicBezTo>
                  <a:cubicBezTo>
                    <a:pt x="88634" y="67484"/>
                    <a:pt x="88634" y="67484"/>
                    <a:pt x="88634" y="67484"/>
                  </a:cubicBezTo>
                  <a:cubicBezTo>
                    <a:pt x="88253" y="68220"/>
                    <a:pt x="88253" y="68220"/>
                    <a:pt x="88253" y="68220"/>
                  </a:cubicBezTo>
                  <a:cubicBezTo>
                    <a:pt x="88507" y="67484"/>
                    <a:pt x="88507" y="67484"/>
                    <a:pt x="88507" y="67484"/>
                  </a:cubicBezTo>
                  <a:cubicBezTo>
                    <a:pt x="88634" y="67239"/>
                    <a:pt x="88634" y="67239"/>
                    <a:pt x="88634" y="67239"/>
                  </a:cubicBezTo>
                  <a:cubicBezTo>
                    <a:pt x="88634" y="66993"/>
                    <a:pt x="88634" y="66993"/>
                    <a:pt x="88634" y="66993"/>
                  </a:cubicBezTo>
                  <a:cubicBezTo>
                    <a:pt x="88253" y="67239"/>
                    <a:pt x="88253" y="67239"/>
                    <a:pt x="88253" y="67239"/>
                  </a:cubicBezTo>
                  <a:cubicBezTo>
                    <a:pt x="88507" y="66993"/>
                    <a:pt x="88507" y="66993"/>
                    <a:pt x="88507" y="66993"/>
                  </a:cubicBezTo>
                  <a:cubicBezTo>
                    <a:pt x="88507" y="66503"/>
                    <a:pt x="88507" y="66503"/>
                    <a:pt x="88507" y="66503"/>
                  </a:cubicBezTo>
                  <a:cubicBezTo>
                    <a:pt x="88253" y="66503"/>
                    <a:pt x="88253" y="66503"/>
                    <a:pt x="88253" y="66503"/>
                  </a:cubicBezTo>
                  <a:cubicBezTo>
                    <a:pt x="88126" y="66993"/>
                    <a:pt x="88126" y="66993"/>
                    <a:pt x="88126" y="66993"/>
                  </a:cubicBezTo>
                  <a:cubicBezTo>
                    <a:pt x="88126" y="66257"/>
                    <a:pt x="88126" y="66257"/>
                    <a:pt x="88126" y="66257"/>
                  </a:cubicBezTo>
                  <a:cubicBezTo>
                    <a:pt x="88126" y="65766"/>
                    <a:pt x="88126" y="65766"/>
                    <a:pt x="88126" y="65766"/>
                  </a:cubicBezTo>
                  <a:cubicBezTo>
                    <a:pt x="87873" y="65521"/>
                    <a:pt x="87873" y="65521"/>
                    <a:pt x="87873" y="65521"/>
                  </a:cubicBezTo>
                  <a:cubicBezTo>
                    <a:pt x="87365" y="65521"/>
                    <a:pt x="87365" y="65521"/>
                    <a:pt x="87365" y="65521"/>
                  </a:cubicBezTo>
                  <a:cubicBezTo>
                    <a:pt x="86857" y="65766"/>
                    <a:pt x="86857" y="65766"/>
                    <a:pt x="86857" y="65766"/>
                  </a:cubicBezTo>
                  <a:cubicBezTo>
                    <a:pt x="86349" y="66257"/>
                    <a:pt x="86349" y="66257"/>
                    <a:pt x="86349" y="66257"/>
                  </a:cubicBezTo>
                  <a:cubicBezTo>
                    <a:pt x="86349" y="65766"/>
                    <a:pt x="86349" y="65766"/>
                    <a:pt x="86349" y="65766"/>
                  </a:cubicBezTo>
                  <a:cubicBezTo>
                    <a:pt x="86095" y="65766"/>
                    <a:pt x="86095" y="65766"/>
                    <a:pt x="86095" y="65766"/>
                  </a:cubicBezTo>
                  <a:cubicBezTo>
                    <a:pt x="85968" y="65766"/>
                    <a:pt x="85968" y="65766"/>
                    <a:pt x="85968" y="65766"/>
                  </a:cubicBezTo>
                  <a:cubicBezTo>
                    <a:pt x="86476" y="65521"/>
                    <a:pt x="86476" y="65521"/>
                    <a:pt x="86476" y="65521"/>
                  </a:cubicBezTo>
                  <a:cubicBezTo>
                    <a:pt x="86603" y="64785"/>
                    <a:pt x="86603" y="64785"/>
                    <a:pt x="86603" y="64785"/>
                  </a:cubicBezTo>
                  <a:cubicBezTo>
                    <a:pt x="86603" y="65030"/>
                    <a:pt x="86603" y="65030"/>
                    <a:pt x="86603" y="65030"/>
                  </a:cubicBezTo>
                  <a:cubicBezTo>
                    <a:pt x="86603" y="65766"/>
                    <a:pt x="86603" y="65766"/>
                    <a:pt x="86603" y="65766"/>
                  </a:cubicBezTo>
                  <a:cubicBezTo>
                    <a:pt x="86984" y="65030"/>
                    <a:pt x="86984" y="65030"/>
                    <a:pt x="86984" y="65030"/>
                  </a:cubicBezTo>
                  <a:cubicBezTo>
                    <a:pt x="87238" y="64785"/>
                    <a:pt x="87238" y="64785"/>
                    <a:pt x="87238" y="64785"/>
                  </a:cubicBezTo>
                  <a:cubicBezTo>
                    <a:pt x="87238" y="64294"/>
                    <a:pt x="87238" y="64294"/>
                    <a:pt x="87238" y="64294"/>
                  </a:cubicBezTo>
                  <a:cubicBezTo>
                    <a:pt x="87365" y="64294"/>
                    <a:pt x="87365" y="64294"/>
                    <a:pt x="87365" y="64294"/>
                  </a:cubicBezTo>
                  <a:cubicBezTo>
                    <a:pt x="87619" y="64294"/>
                    <a:pt x="87619" y="64294"/>
                    <a:pt x="87619" y="64294"/>
                  </a:cubicBezTo>
                  <a:cubicBezTo>
                    <a:pt x="87619" y="64049"/>
                    <a:pt x="87619" y="64049"/>
                    <a:pt x="87619" y="64049"/>
                  </a:cubicBezTo>
                  <a:cubicBezTo>
                    <a:pt x="87365" y="64049"/>
                    <a:pt x="87365" y="64049"/>
                    <a:pt x="87365" y="64049"/>
                  </a:cubicBezTo>
                  <a:cubicBezTo>
                    <a:pt x="86984" y="64049"/>
                    <a:pt x="86984" y="64049"/>
                    <a:pt x="86984" y="64049"/>
                  </a:cubicBezTo>
                  <a:cubicBezTo>
                    <a:pt x="87238" y="63803"/>
                    <a:pt x="87238" y="63803"/>
                    <a:pt x="87238" y="63803"/>
                  </a:cubicBezTo>
                  <a:cubicBezTo>
                    <a:pt x="87238" y="63312"/>
                    <a:pt x="87238" y="63312"/>
                    <a:pt x="87238" y="63312"/>
                  </a:cubicBezTo>
                  <a:cubicBezTo>
                    <a:pt x="87365" y="63312"/>
                    <a:pt x="87365" y="63312"/>
                    <a:pt x="87365" y="63312"/>
                  </a:cubicBezTo>
                  <a:cubicBezTo>
                    <a:pt x="87619" y="62331"/>
                    <a:pt x="87619" y="62331"/>
                    <a:pt x="87619" y="62331"/>
                  </a:cubicBezTo>
                  <a:cubicBezTo>
                    <a:pt x="87365" y="61840"/>
                    <a:pt x="87365" y="61840"/>
                    <a:pt x="87365" y="61840"/>
                  </a:cubicBezTo>
                  <a:cubicBezTo>
                    <a:pt x="87619" y="61840"/>
                    <a:pt x="87619" y="61840"/>
                    <a:pt x="87619" y="61840"/>
                  </a:cubicBezTo>
                  <a:cubicBezTo>
                    <a:pt x="87873" y="61595"/>
                    <a:pt x="87873" y="61595"/>
                    <a:pt x="87873" y="61595"/>
                  </a:cubicBezTo>
                  <a:cubicBezTo>
                    <a:pt x="88126" y="60858"/>
                    <a:pt x="88126" y="60858"/>
                    <a:pt x="88126" y="60858"/>
                  </a:cubicBezTo>
                  <a:cubicBezTo>
                    <a:pt x="88253" y="60122"/>
                    <a:pt x="88253" y="60122"/>
                    <a:pt x="88253" y="60122"/>
                  </a:cubicBezTo>
                  <a:cubicBezTo>
                    <a:pt x="88507" y="59877"/>
                    <a:pt x="88507" y="59877"/>
                    <a:pt x="88507" y="59877"/>
                  </a:cubicBezTo>
                  <a:cubicBezTo>
                    <a:pt x="88634" y="59386"/>
                    <a:pt x="88634" y="59386"/>
                    <a:pt x="88634" y="59386"/>
                  </a:cubicBezTo>
                  <a:cubicBezTo>
                    <a:pt x="88888" y="59141"/>
                    <a:pt x="88888" y="59141"/>
                    <a:pt x="88888" y="59141"/>
                  </a:cubicBezTo>
                  <a:cubicBezTo>
                    <a:pt x="88888" y="58895"/>
                    <a:pt x="88888" y="58895"/>
                    <a:pt x="88888" y="58895"/>
                  </a:cubicBezTo>
                  <a:cubicBezTo>
                    <a:pt x="88634" y="58895"/>
                    <a:pt x="88634" y="58895"/>
                    <a:pt x="88634" y="58895"/>
                  </a:cubicBezTo>
                  <a:cubicBezTo>
                    <a:pt x="88253" y="59141"/>
                    <a:pt x="88253" y="59141"/>
                    <a:pt x="88253" y="59141"/>
                  </a:cubicBezTo>
                  <a:cubicBezTo>
                    <a:pt x="87873" y="59141"/>
                    <a:pt x="87873" y="59141"/>
                    <a:pt x="87873" y="59141"/>
                  </a:cubicBezTo>
                  <a:cubicBezTo>
                    <a:pt x="88126" y="58895"/>
                    <a:pt x="88126" y="58895"/>
                    <a:pt x="88126" y="58895"/>
                  </a:cubicBezTo>
                  <a:cubicBezTo>
                    <a:pt x="87873" y="58895"/>
                    <a:pt x="87873" y="58895"/>
                    <a:pt x="87873" y="58895"/>
                  </a:cubicBezTo>
                  <a:cubicBezTo>
                    <a:pt x="87619" y="58895"/>
                    <a:pt x="87619" y="58895"/>
                    <a:pt x="87619" y="58895"/>
                  </a:cubicBezTo>
                  <a:cubicBezTo>
                    <a:pt x="86984" y="58404"/>
                    <a:pt x="86984" y="58404"/>
                    <a:pt x="86984" y="58404"/>
                  </a:cubicBezTo>
                  <a:cubicBezTo>
                    <a:pt x="86857" y="58404"/>
                    <a:pt x="86857" y="58404"/>
                    <a:pt x="86857" y="58404"/>
                  </a:cubicBezTo>
                  <a:cubicBezTo>
                    <a:pt x="86603" y="58159"/>
                    <a:pt x="86603" y="58159"/>
                    <a:pt x="86603" y="58159"/>
                  </a:cubicBezTo>
                  <a:cubicBezTo>
                    <a:pt x="86603" y="58404"/>
                    <a:pt x="86603" y="58404"/>
                    <a:pt x="86603" y="58404"/>
                  </a:cubicBezTo>
                  <a:cubicBezTo>
                    <a:pt x="86476" y="58159"/>
                    <a:pt x="86476" y="58159"/>
                    <a:pt x="86476" y="58159"/>
                  </a:cubicBezTo>
                  <a:cubicBezTo>
                    <a:pt x="86476" y="57668"/>
                    <a:pt x="86476" y="57668"/>
                    <a:pt x="86476" y="57668"/>
                  </a:cubicBezTo>
                  <a:cubicBezTo>
                    <a:pt x="86603" y="57668"/>
                    <a:pt x="86603" y="57668"/>
                    <a:pt x="86603" y="57668"/>
                  </a:cubicBezTo>
                  <a:cubicBezTo>
                    <a:pt x="86476" y="57423"/>
                    <a:pt x="86476" y="57423"/>
                    <a:pt x="86476" y="57423"/>
                  </a:cubicBezTo>
                  <a:cubicBezTo>
                    <a:pt x="86984" y="56932"/>
                    <a:pt x="86984" y="56932"/>
                    <a:pt x="86984" y="56932"/>
                  </a:cubicBezTo>
                  <a:cubicBezTo>
                    <a:pt x="86857" y="56687"/>
                    <a:pt x="86857" y="56687"/>
                    <a:pt x="86857" y="56687"/>
                  </a:cubicBezTo>
                  <a:cubicBezTo>
                    <a:pt x="86603" y="56932"/>
                    <a:pt x="86603" y="56932"/>
                    <a:pt x="86603" y="56932"/>
                  </a:cubicBezTo>
                  <a:cubicBezTo>
                    <a:pt x="86476" y="56932"/>
                    <a:pt x="86476" y="56932"/>
                    <a:pt x="86476" y="56932"/>
                  </a:cubicBezTo>
                  <a:cubicBezTo>
                    <a:pt x="86476" y="56687"/>
                    <a:pt x="86476" y="56687"/>
                    <a:pt x="86476" y="56687"/>
                  </a:cubicBezTo>
                  <a:cubicBezTo>
                    <a:pt x="86349" y="56687"/>
                    <a:pt x="86349" y="56687"/>
                    <a:pt x="86349" y="56687"/>
                  </a:cubicBezTo>
                  <a:cubicBezTo>
                    <a:pt x="86476" y="56441"/>
                    <a:pt x="86476" y="56441"/>
                    <a:pt x="86476" y="56441"/>
                  </a:cubicBezTo>
                  <a:cubicBezTo>
                    <a:pt x="86095" y="56441"/>
                    <a:pt x="86095" y="56441"/>
                    <a:pt x="86095" y="56441"/>
                  </a:cubicBezTo>
                  <a:cubicBezTo>
                    <a:pt x="85714" y="56441"/>
                    <a:pt x="85714" y="56441"/>
                    <a:pt x="85714" y="56441"/>
                  </a:cubicBezTo>
                  <a:cubicBezTo>
                    <a:pt x="85968" y="55950"/>
                    <a:pt x="85968" y="55950"/>
                    <a:pt x="85968" y="55950"/>
                  </a:cubicBezTo>
                  <a:cubicBezTo>
                    <a:pt x="86095" y="55705"/>
                    <a:pt x="86095" y="55705"/>
                    <a:pt x="86095" y="55705"/>
                  </a:cubicBezTo>
                  <a:cubicBezTo>
                    <a:pt x="85968" y="55705"/>
                    <a:pt x="85968" y="55705"/>
                    <a:pt x="85968" y="55705"/>
                  </a:cubicBezTo>
                  <a:cubicBezTo>
                    <a:pt x="85714" y="55214"/>
                    <a:pt x="85714" y="55214"/>
                    <a:pt x="85714" y="55214"/>
                  </a:cubicBezTo>
                  <a:cubicBezTo>
                    <a:pt x="85587" y="54969"/>
                    <a:pt x="85587" y="54969"/>
                    <a:pt x="85587" y="54969"/>
                  </a:cubicBezTo>
                  <a:cubicBezTo>
                    <a:pt x="85206" y="54478"/>
                    <a:pt x="85206" y="54478"/>
                    <a:pt x="85206" y="54478"/>
                  </a:cubicBezTo>
                  <a:cubicBezTo>
                    <a:pt x="84825" y="54478"/>
                    <a:pt x="84825" y="54478"/>
                    <a:pt x="84825" y="54478"/>
                  </a:cubicBezTo>
                  <a:cubicBezTo>
                    <a:pt x="84063" y="54969"/>
                    <a:pt x="84063" y="54969"/>
                    <a:pt x="84063" y="54969"/>
                  </a:cubicBezTo>
                  <a:cubicBezTo>
                    <a:pt x="83809" y="55214"/>
                    <a:pt x="83809" y="55214"/>
                    <a:pt x="83809" y="55214"/>
                  </a:cubicBezTo>
                  <a:cubicBezTo>
                    <a:pt x="83809" y="55705"/>
                    <a:pt x="83809" y="55705"/>
                    <a:pt x="83809" y="55705"/>
                  </a:cubicBezTo>
                  <a:cubicBezTo>
                    <a:pt x="83428" y="55214"/>
                    <a:pt x="83428" y="55214"/>
                    <a:pt x="83428" y="55214"/>
                  </a:cubicBezTo>
                  <a:cubicBezTo>
                    <a:pt x="83174" y="54969"/>
                    <a:pt x="83174" y="54969"/>
                    <a:pt x="83174" y="54969"/>
                  </a:cubicBezTo>
                  <a:cubicBezTo>
                    <a:pt x="82412" y="55214"/>
                    <a:pt x="82412" y="55214"/>
                    <a:pt x="82412" y="55214"/>
                  </a:cubicBezTo>
                  <a:cubicBezTo>
                    <a:pt x="82666" y="54969"/>
                    <a:pt x="82666" y="54969"/>
                    <a:pt x="82666" y="54969"/>
                  </a:cubicBezTo>
                  <a:cubicBezTo>
                    <a:pt x="82158" y="54478"/>
                    <a:pt x="82158" y="54478"/>
                    <a:pt x="82158" y="54478"/>
                  </a:cubicBezTo>
                  <a:cubicBezTo>
                    <a:pt x="81396" y="54233"/>
                    <a:pt x="81396" y="54233"/>
                    <a:pt x="81396" y="54233"/>
                  </a:cubicBezTo>
                  <a:cubicBezTo>
                    <a:pt x="80888" y="54233"/>
                    <a:pt x="80888" y="54233"/>
                    <a:pt x="80888" y="54233"/>
                  </a:cubicBezTo>
                  <a:cubicBezTo>
                    <a:pt x="80253" y="54478"/>
                    <a:pt x="80253" y="54478"/>
                    <a:pt x="80253" y="54478"/>
                  </a:cubicBezTo>
                  <a:cubicBezTo>
                    <a:pt x="79746" y="54969"/>
                    <a:pt x="79746" y="54969"/>
                    <a:pt x="79746" y="54969"/>
                  </a:cubicBezTo>
                  <a:cubicBezTo>
                    <a:pt x="79619" y="55950"/>
                    <a:pt x="79619" y="55950"/>
                    <a:pt x="79619" y="55950"/>
                  </a:cubicBezTo>
                  <a:cubicBezTo>
                    <a:pt x="79365" y="56687"/>
                    <a:pt x="79365" y="56687"/>
                    <a:pt x="79365" y="56687"/>
                  </a:cubicBezTo>
                  <a:cubicBezTo>
                    <a:pt x="79746" y="57423"/>
                    <a:pt x="79746" y="57423"/>
                    <a:pt x="79746" y="57423"/>
                  </a:cubicBezTo>
                  <a:cubicBezTo>
                    <a:pt x="79619" y="57423"/>
                    <a:pt x="79619" y="57423"/>
                    <a:pt x="79619" y="57423"/>
                  </a:cubicBezTo>
                  <a:cubicBezTo>
                    <a:pt x="79365" y="57423"/>
                    <a:pt x="79365" y="57423"/>
                    <a:pt x="79365" y="57423"/>
                  </a:cubicBezTo>
                  <a:cubicBezTo>
                    <a:pt x="79238" y="58159"/>
                    <a:pt x="79238" y="58159"/>
                    <a:pt x="79238" y="58159"/>
                  </a:cubicBezTo>
                  <a:cubicBezTo>
                    <a:pt x="78603" y="58895"/>
                    <a:pt x="78603" y="58895"/>
                    <a:pt x="78603" y="58895"/>
                  </a:cubicBezTo>
                  <a:cubicBezTo>
                    <a:pt x="78476" y="59141"/>
                    <a:pt x="78476" y="59141"/>
                    <a:pt x="78476" y="59141"/>
                  </a:cubicBezTo>
                  <a:cubicBezTo>
                    <a:pt x="78349" y="59386"/>
                    <a:pt x="78349" y="59386"/>
                    <a:pt x="78349" y="59386"/>
                  </a:cubicBezTo>
                  <a:cubicBezTo>
                    <a:pt x="78476" y="59386"/>
                    <a:pt x="78476" y="59386"/>
                    <a:pt x="78476" y="59386"/>
                  </a:cubicBezTo>
                  <a:cubicBezTo>
                    <a:pt x="78857" y="59386"/>
                    <a:pt x="78857" y="59386"/>
                    <a:pt x="78857" y="59386"/>
                  </a:cubicBezTo>
                  <a:cubicBezTo>
                    <a:pt x="78476" y="60122"/>
                    <a:pt x="78476" y="60122"/>
                    <a:pt x="78476" y="60122"/>
                  </a:cubicBezTo>
                  <a:cubicBezTo>
                    <a:pt x="78857" y="60122"/>
                    <a:pt x="78857" y="60122"/>
                    <a:pt x="78857" y="60122"/>
                  </a:cubicBezTo>
                  <a:cubicBezTo>
                    <a:pt x="78476" y="60613"/>
                    <a:pt x="78476" y="60613"/>
                    <a:pt x="78476" y="60613"/>
                  </a:cubicBezTo>
                  <a:cubicBezTo>
                    <a:pt x="78349" y="60613"/>
                    <a:pt x="78349" y="60613"/>
                    <a:pt x="78349" y="60613"/>
                  </a:cubicBezTo>
                  <a:cubicBezTo>
                    <a:pt x="78476" y="61349"/>
                    <a:pt x="78476" y="61349"/>
                    <a:pt x="78476" y="61349"/>
                  </a:cubicBezTo>
                  <a:cubicBezTo>
                    <a:pt x="78349" y="61840"/>
                    <a:pt x="78349" y="61840"/>
                    <a:pt x="78349" y="61840"/>
                  </a:cubicBezTo>
                  <a:cubicBezTo>
                    <a:pt x="78476" y="61840"/>
                    <a:pt x="78476" y="61840"/>
                    <a:pt x="78476" y="61840"/>
                  </a:cubicBezTo>
                  <a:cubicBezTo>
                    <a:pt x="78349" y="62331"/>
                    <a:pt x="78349" y="62331"/>
                    <a:pt x="78349" y="62331"/>
                  </a:cubicBezTo>
                  <a:cubicBezTo>
                    <a:pt x="78095" y="62576"/>
                    <a:pt x="78095" y="62576"/>
                    <a:pt x="78095" y="62576"/>
                  </a:cubicBezTo>
                  <a:cubicBezTo>
                    <a:pt x="77968" y="62576"/>
                    <a:pt x="77968" y="62576"/>
                    <a:pt x="77968" y="62576"/>
                  </a:cubicBezTo>
                  <a:cubicBezTo>
                    <a:pt x="77968" y="63067"/>
                    <a:pt x="77968" y="63067"/>
                    <a:pt x="77968" y="63067"/>
                  </a:cubicBezTo>
                  <a:cubicBezTo>
                    <a:pt x="77587" y="63067"/>
                    <a:pt x="77587" y="63067"/>
                    <a:pt x="77587" y="63067"/>
                  </a:cubicBezTo>
                  <a:cubicBezTo>
                    <a:pt x="77333" y="63312"/>
                    <a:pt x="77333" y="63312"/>
                    <a:pt x="77333" y="63312"/>
                  </a:cubicBezTo>
                  <a:cubicBezTo>
                    <a:pt x="77206" y="63803"/>
                    <a:pt x="77206" y="63803"/>
                    <a:pt x="77206" y="63803"/>
                  </a:cubicBezTo>
                  <a:cubicBezTo>
                    <a:pt x="77333" y="63803"/>
                    <a:pt x="77333" y="63803"/>
                    <a:pt x="77333" y="63803"/>
                  </a:cubicBezTo>
                  <a:cubicBezTo>
                    <a:pt x="76698" y="64294"/>
                    <a:pt x="76698" y="64294"/>
                    <a:pt x="76698" y="64294"/>
                  </a:cubicBezTo>
                  <a:cubicBezTo>
                    <a:pt x="76063" y="65030"/>
                    <a:pt x="76063" y="65030"/>
                    <a:pt x="76063" y="65030"/>
                  </a:cubicBezTo>
                  <a:cubicBezTo>
                    <a:pt x="75682" y="65521"/>
                    <a:pt x="75682" y="65521"/>
                    <a:pt x="75682" y="65521"/>
                  </a:cubicBezTo>
                  <a:cubicBezTo>
                    <a:pt x="75555" y="66257"/>
                    <a:pt x="75555" y="66257"/>
                    <a:pt x="75555" y="66257"/>
                  </a:cubicBezTo>
                  <a:cubicBezTo>
                    <a:pt x="75682" y="66503"/>
                    <a:pt x="75682" y="66503"/>
                    <a:pt x="75682" y="66503"/>
                  </a:cubicBezTo>
                  <a:cubicBezTo>
                    <a:pt x="75936" y="66993"/>
                    <a:pt x="75936" y="66993"/>
                    <a:pt x="75936" y="66993"/>
                  </a:cubicBezTo>
                  <a:cubicBezTo>
                    <a:pt x="76063" y="67239"/>
                    <a:pt x="76063" y="67239"/>
                    <a:pt x="76063" y="67239"/>
                  </a:cubicBezTo>
                  <a:cubicBezTo>
                    <a:pt x="76317" y="67239"/>
                    <a:pt x="76317" y="67239"/>
                    <a:pt x="76317" y="67239"/>
                  </a:cubicBezTo>
                  <a:cubicBezTo>
                    <a:pt x="76698" y="68220"/>
                    <a:pt x="76698" y="68220"/>
                    <a:pt x="76698" y="68220"/>
                  </a:cubicBezTo>
                  <a:cubicBezTo>
                    <a:pt x="76698" y="69447"/>
                    <a:pt x="76698" y="69447"/>
                    <a:pt x="76698" y="69447"/>
                  </a:cubicBezTo>
                  <a:cubicBezTo>
                    <a:pt x="76698" y="70674"/>
                    <a:pt x="76698" y="70674"/>
                    <a:pt x="76698" y="70674"/>
                  </a:cubicBezTo>
                  <a:cubicBezTo>
                    <a:pt x="76317" y="72147"/>
                    <a:pt x="76317" y="72147"/>
                    <a:pt x="76317" y="72147"/>
                  </a:cubicBezTo>
                  <a:cubicBezTo>
                    <a:pt x="75936" y="73128"/>
                    <a:pt x="75936" y="73128"/>
                    <a:pt x="75936" y="73128"/>
                  </a:cubicBezTo>
                  <a:cubicBezTo>
                    <a:pt x="75428" y="74355"/>
                    <a:pt x="75428" y="74355"/>
                    <a:pt x="75428" y="74355"/>
                  </a:cubicBezTo>
                  <a:cubicBezTo>
                    <a:pt x="74158" y="75582"/>
                    <a:pt x="74158" y="75582"/>
                    <a:pt x="74158" y="75582"/>
                  </a:cubicBezTo>
                  <a:cubicBezTo>
                    <a:pt x="72634" y="77055"/>
                    <a:pt x="72634" y="77055"/>
                    <a:pt x="72634" y="77055"/>
                  </a:cubicBezTo>
                  <a:cubicBezTo>
                    <a:pt x="71238" y="78036"/>
                    <a:pt x="71238" y="78036"/>
                    <a:pt x="71238" y="78036"/>
                  </a:cubicBezTo>
                  <a:cubicBezTo>
                    <a:pt x="70603" y="78036"/>
                    <a:pt x="70603" y="78036"/>
                    <a:pt x="70603" y="78036"/>
                  </a:cubicBezTo>
                  <a:cubicBezTo>
                    <a:pt x="70222" y="78527"/>
                    <a:pt x="70222" y="78527"/>
                    <a:pt x="70222" y="78527"/>
                  </a:cubicBezTo>
                  <a:cubicBezTo>
                    <a:pt x="70095" y="78773"/>
                    <a:pt x="70095" y="78773"/>
                    <a:pt x="70095" y="78773"/>
                  </a:cubicBezTo>
                  <a:cubicBezTo>
                    <a:pt x="70222" y="78773"/>
                    <a:pt x="70222" y="78773"/>
                    <a:pt x="70222" y="78773"/>
                  </a:cubicBezTo>
                  <a:cubicBezTo>
                    <a:pt x="70222" y="79509"/>
                    <a:pt x="70222" y="79509"/>
                    <a:pt x="70222" y="79509"/>
                  </a:cubicBezTo>
                  <a:cubicBezTo>
                    <a:pt x="70222" y="80000"/>
                    <a:pt x="70222" y="80000"/>
                    <a:pt x="70222" y="80000"/>
                  </a:cubicBezTo>
                  <a:cubicBezTo>
                    <a:pt x="70095" y="80245"/>
                    <a:pt x="70095" y="80245"/>
                    <a:pt x="70095" y="80245"/>
                  </a:cubicBezTo>
                  <a:cubicBezTo>
                    <a:pt x="70476" y="80245"/>
                    <a:pt x="70476" y="80245"/>
                    <a:pt x="70476" y="80245"/>
                  </a:cubicBezTo>
                  <a:cubicBezTo>
                    <a:pt x="70222" y="80490"/>
                    <a:pt x="70222" y="80490"/>
                    <a:pt x="70222" y="80490"/>
                  </a:cubicBezTo>
                  <a:cubicBezTo>
                    <a:pt x="70476" y="80490"/>
                    <a:pt x="70476" y="80490"/>
                    <a:pt x="70476" y="80490"/>
                  </a:cubicBezTo>
                  <a:cubicBezTo>
                    <a:pt x="70222" y="80981"/>
                    <a:pt x="70222" y="80981"/>
                    <a:pt x="70222" y="80981"/>
                  </a:cubicBezTo>
                  <a:cubicBezTo>
                    <a:pt x="70222" y="81226"/>
                    <a:pt x="70222" y="81226"/>
                    <a:pt x="70222" y="81226"/>
                  </a:cubicBezTo>
                  <a:cubicBezTo>
                    <a:pt x="70095" y="81226"/>
                    <a:pt x="70095" y="81226"/>
                    <a:pt x="70095" y="81226"/>
                  </a:cubicBezTo>
                  <a:cubicBezTo>
                    <a:pt x="69968" y="81717"/>
                    <a:pt x="69968" y="81717"/>
                    <a:pt x="69968" y="81717"/>
                  </a:cubicBezTo>
                  <a:cubicBezTo>
                    <a:pt x="70095" y="81717"/>
                    <a:pt x="70095" y="81717"/>
                    <a:pt x="70095" y="81717"/>
                  </a:cubicBezTo>
                  <a:cubicBezTo>
                    <a:pt x="69968" y="81963"/>
                    <a:pt x="69968" y="81963"/>
                    <a:pt x="69968" y="81963"/>
                  </a:cubicBezTo>
                  <a:cubicBezTo>
                    <a:pt x="70095" y="81963"/>
                    <a:pt x="70095" y="81963"/>
                    <a:pt x="70095" y="81963"/>
                  </a:cubicBezTo>
                  <a:cubicBezTo>
                    <a:pt x="69968" y="82699"/>
                    <a:pt x="69968" y="82699"/>
                    <a:pt x="69968" y="82699"/>
                  </a:cubicBezTo>
                  <a:cubicBezTo>
                    <a:pt x="69714" y="83435"/>
                    <a:pt x="69714" y="83435"/>
                    <a:pt x="69714" y="83435"/>
                  </a:cubicBezTo>
                  <a:cubicBezTo>
                    <a:pt x="69587" y="83680"/>
                    <a:pt x="69587" y="83680"/>
                    <a:pt x="69587" y="83680"/>
                  </a:cubicBezTo>
                  <a:cubicBezTo>
                    <a:pt x="69714" y="84171"/>
                    <a:pt x="69714" y="84171"/>
                    <a:pt x="69714" y="84171"/>
                  </a:cubicBezTo>
                  <a:cubicBezTo>
                    <a:pt x="69587" y="84171"/>
                    <a:pt x="69587" y="84171"/>
                    <a:pt x="69587" y="84171"/>
                  </a:cubicBezTo>
                  <a:cubicBezTo>
                    <a:pt x="69714" y="84417"/>
                    <a:pt x="69714" y="84417"/>
                    <a:pt x="69714" y="84417"/>
                  </a:cubicBezTo>
                  <a:cubicBezTo>
                    <a:pt x="69587" y="84417"/>
                    <a:pt x="69587" y="84417"/>
                    <a:pt x="69587" y="84417"/>
                  </a:cubicBezTo>
                  <a:cubicBezTo>
                    <a:pt x="69587" y="85153"/>
                    <a:pt x="69587" y="85153"/>
                    <a:pt x="69587" y="85153"/>
                  </a:cubicBezTo>
                  <a:cubicBezTo>
                    <a:pt x="69587" y="85644"/>
                    <a:pt x="69587" y="85644"/>
                    <a:pt x="69587" y="85644"/>
                  </a:cubicBezTo>
                  <a:cubicBezTo>
                    <a:pt x="69587" y="85889"/>
                    <a:pt x="69587" y="85889"/>
                    <a:pt x="69587" y="85889"/>
                  </a:cubicBezTo>
                  <a:cubicBezTo>
                    <a:pt x="69587" y="86134"/>
                    <a:pt x="69587" y="86134"/>
                    <a:pt x="69587" y="86134"/>
                  </a:cubicBezTo>
                  <a:cubicBezTo>
                    <a:pt x="69206" y="86625"/>
                    <a:pt x="69206" y="86625"/>
                    <a:pt x="69206" y="86625"/>
                  </a:cubicBezTo>
                  <a:cubicBezTo>
                    <a:pt x="68825" y="87361"/>
                    <a:pt x="68825" y="87361"/>
                    <a:pt x="68825" y="87361"/>
                  </a:cubicBezTo>
                  <a:cubicBezTo>
                    <a:pt x="68698" y="87361"/>
                    <a:pt x="68698" y="87361"/>
                    <a:pt x="68698" y="87361"/>
                  </a:cubicBezTo>
                  <a:cubicBezTo>
                    <a:pt x="68698" y="87607"/>
                    <a:pt x="68698" y="87607"/>
                    <a:pt x="68698" y="87607"/>
                  </a:cubicBezTo>
                  <a:cubicBezTo>
                    <a:pt x="68444" y="88098"/>
                    <a:pt x="68444" y="88098"/>
                    <a:pt x="68444" y="88098"/>
                  </a:cubicBezTo>
                  <a:cubicBezTo>
                    <a:pt x="68444" y="88343"/>
                    <a:pt x="68444" y="88343"/>
                    <a:pt x="68444" y="88343"/>
                  </a:cubicBezTo>
                  <a:cubicBezTo>
                    <a:pt x="68444" y="88588"/>
                    <a:pt x="68444" y="88588"/>
                    <a:pt x="68444" y="88588"/>
                  </a:cubicBezTo>
                  <a:cubicBezTo>
                    <a:pt x="68698" y="88588"/>
                    <a:pt x="68698" y="88588"/>
                    <a:pt x="68698" y="88588"/>
                  </a:cubicBezTo>
                  <a:cubicBezTo>
                    <a:pt x="68317" y="89079"/>
                    <a:pt x="68317" y="89079"/>
                    <a:pt x="68317" y="89079"/>
                  </a:cubicBezTo>
                  <a:cubicBezTo>
                    <a:pt x="68063" y="89325"/>
                    <a:pt x="68063" y="89325"/>
                    <a:pt x="68063" y="89325"/>
                  </a:cubicBezTo>
                  <a:cubicBezTo>
                    <a:pt x="68063" y="89079"/>
                    <a:pt x="68063" y="89079"/>
                    <a:pt x="68063" y="89079"/>
                  </a:cubicBezTo>
                  <a:cubicBezTo>
                    <a:pt x="68063" y="88588"/>
                    <a:pt x="68063" y="88588"/>
                    <a:pt x="68063" y="88588"/>
                  </a:cubicBezTo>
                  <a:cubicBezTo>
                    <a:pt x="67936" y="88588"/>
                    <a:pt x="67936" y="88588"/>
                    <a:pt x="67936" y="88588"/>
                  </a:cubicBezTo>
                  <a:cubicBezTo>
                    <a:pt x="67936" y="88343"/>
                    <a:pt x="67936" y="88343"/>
                    <a:pt x="67936" y="88343"/>
                  </a:cubicBezTo>
                  <a:cubicBezTo>
                    <a:pt x="67682" y="88343"/>
                    <a:pt x="67682" y="88343"/>
                    <a:pt x="67682" y="88343"/>
                  </a:cubicBezTo>
                  <a:cubicBezTo>
                    <a:pt x="67301" y="88588"/>
                    <a:pt x="67301" y="88588"/>
                    <a:pt x="67301" y="88588"/>
                  </a:cubicBezTo>
                  <a:cubicBezTo>
                    <a:pt x="67047" y="89325"/>
                    <a:pt x="67047" y="89325"/>
                    <a:pt x="67047" y="89325"/>
                  </a:cubicBezTo>
                  <a:cubicBezTo>
                    <a:pt x="67047" y="90061"/>
                    <a:pt x="67047" y="90061"/>
                    <a:pt x="67047" y="90061"/>
                  </a:cubicBezTo>
                  <a:cubicBezTo>
                    <a:pt x="67047" y="90552"/>
                    <a:pt x="67047" y="90552"/>
                    <a:pt x="67047" y="90552"/>
                  </a:cubicBezTo>
                  <a:cubicBezTo>
                    <a:pt x="66793" y="89815"/>
                    <a:pt x="66793" y="89815"/>
                    <a:pt x="66793" y="89815"/>
                  </a:cubicBezTo>
                  <a:cubicBezTo>
                    <a:pt x="66412" y="89325"/>
                    <a:pt x="66412" y="89325"/>
                    <a:pt x="66412" y="89325"/>
                  </a:cubicBezTo>
                  <a:cubicBezTo>
                    <a:pt x="66285" y="89325"/>
                    <a:pt x="66285" y="89325"/>
                    <a:pt x="66285" y="89325"/>
                  </a:cubicBezTo>
                  <a:cubicBezTo>
                    <a:pt x="65777" y="89815"/>
                    <a:pt x="65777" y="89815"/>
                    <a:pt x="65777" y="89815"/>
                  </a:cubicBezTo>
                  <a:cubicBezTo>
                    <a:pt x="65396" y="90061"/>
                    <a:pt x="65396" y="90061"/>
                    <a:pt x="65396" y="90061"/>
                  </a:cubicBezTo>
                  <a:cubicBezTo>
                    <a:pt x="65142" y="90061"/>
                    <a:pt x="65142" y="90061"/>
                    <a:pt x="65142" y="90061"/>
                  </a:cubicBezTo>
                  <a:cubicBezTo>
                    <a:pt x="65904" y="89325"/>
                    <a:pt x="65904" y="89325"/>
                    <a:pt x="65904" y="89325"/>
                  </a:cubicBezTo>
                  <a:cubicBezTo>
                    <a:pt x="66285" y="88588"/>
                    <a:pt x="66285" y="88588"/>
                    <a:pt x="66285" y="88588"/>
                  </a:cubicBezTo>
                  <a:cubicBezTo>
                    <a:pt x="66285" y="88098"/>
                    <a:pt x="66285" y="88098"/>
                    <a:pt x="66285" y="88098"/>
                  </a:cubicBezTo>
                  <a:cubicBezTo>
                    <a:pt x="66031" y="87361"/>
                    <a:pt x="66031" y="87361"/>
                    <a:pt x="66031" y="87361"/>
                  </a:cubicBezTo>
                  <a:cubicBezTo>
                    <a:pt x="65777" y="86871"/>
                    <a:pt x="65777" y="86871"/>
                    <a:pt x="65777" y="86871"/>
                  </a:cubicBezTo>
                  <a:cubicBezTo>
                    <a:pt x="65396" y="86134"/>
                    <a:pt x="65396" y="86134"/>
                    <a:pt x="65396" y="86134"/>
                  </a:cubicBezTo>
                  <a:cubicBezTo>
                    <a:pt x="65523" y="86134"/>
                    <a:pt x="65523" y="86134"/>
                    <a:pt x="65523" y="86134"/>
                  </a:cubicBezTo>
                  <a:cubicBezTo>
                    <a:pt x="65523" y="85889"/>
                    <a:pt x="65523" y="85889"/>
                    <a:pt x="65523" y="85889"/>
                  </a:cubicBezTo>
                  <a:cubicBezTo>
                    <a:pt x="65523" y="85644"/>
                    <a:pt x="65523" y="85644"/>
                    <a:pt x="65523" y="85644"/>
                  </a:cubicBezTo>
                  <a:cubicBezTo>
                    <a:pt x="65523" y="84907"/>
                    <a:pt x="65523" y="84907"/>
                    <a:pt x="65523" y="84907"/>
                  </a:cubicBezTo>
                  <a:cubicBezTo>
                    <a:pt x="65142" y="84171"/>
                    <a:pt x="65142" y="84171"/>
                    <a:pt x="65142" y="84171"/>
                  </a:cubicBezTo>
                  <a:cubicBezTo>
                    <a:pt x="65777" y="82699"/>
                    <a:pt x="65777" y="82699"/>
                    <a:pt x="65777" y="82699"/>
                  </a:cubicBezTo>
                  <a:cubicBezTo>
                    <a:pt x="66031" y="81226"/>
                    <a:pt x="66031" y="81226"/>
                    <a:pt x="66031" y="81226"/>
                  </a:cubicBezTo>
                  <a:cubicBezTo>
                    <a:pt x="66285" y="80981"/>
                    <a:pt x="66285" y="80981"/>
                    <a:pt x="66285" y="80981"/>
                  </a:cubicBezTo>
                  <a:cubicBezTo>
                    <a:pt x="66285" y="80490"/>
                    <a:pt x="66285" y="80490"/>
                    <a:pt x="66285" y="80490"/>
                  </a:cubicBezTo>
                  <a:cubicBezTo>
                    <a:pt x="66285" y="80000"/>
                    <a:pt x="66285" y="80000"/>
                    <a:pt x="66285" y="80000"/>
                  </a:cubicBezTo>
                  <a:cubicBezTo>
                    <a:pt x="66666" y="79263"/>
                    <a:pt x="66666" y="79263"/>
                    <a:pt x="66666" y="79263"/>
                  </a:cubicBezTo>
                  <a:cubicBezTo>
                    <a:pt x="67047" y="78527"/>
                    <a:pt x="67047" y="78527"/>
                    <a:pt x="67047" y="78527"/>
                  </a:cubicBezTo>
                  <a:cubicBezTo>
                    <a:pt x="67301" y="77055"/>
                    <a:pt x="67301" y="77055"/>
                    <a:pt x="67301" y="77055"/>
                  </a:cubicBezTo>
                  <a:cubicBezTo>
                    <a:pt x="67174" y="77055"/>
                    <a:pt x="67174" y="77055"/>
                    <a:pt x="67174" y="77055"/>
                  </a:cubicBezTo>
                  <a:cubicBezTo>
                    <a:pt x="67047" y="77055"/>
                    <a:pt x="67047" y="77055"/>
                    <a:pt x="67047" y="77055"/>
                  </a:cubicBezTo>
                  <a:cubicBezTo>
                    <a:pt x="66666" y="77055"/>
                    <a:pt x="66666" y="77055"/>
                    <a:pt x="66666" y="77055"/>
                  </a:cubicBezTo>
                  <a:cubicBezTo>
                    <a:pt x="66285" y="76809"/>
                    <a:pt x="66285" y="76809"/>
                    <a:pt x="66285" y="76809"/>
                  </a:cubicBezTo>
                  <a:cubicBezTo>
                    <a:pt x="65904" y="76809"/>
                    <a:pt x="65904" y="76809"/>
                    <a:pt x="65904" y="76809"/>
                  </a:cubicBezTo>
                  <a:cubicBezTo>
                    <a:pt x="65777" y="76809"/>
                    <a:pt x="65777" y="76809"/>
                    <a:pt x="65777" y="76809"/>
                  </a:cubicBezTo>
                  <a:cubicBezTo>
                    <a:pt x="65777" y="77055"/>
                    <a:pt x="65777" y="77055"/>
                    <a:pt x="65777" y="77055"/>
                  </a:cubicBezTo>
                  <a:cubicBezTo>
                    <a:pt x="65523" y="76809"/>
                    <a:pt x="65523" y="76809"/>
                    <a:pt x="65523" y="76809"/>
                  </a:cubicBezTo>
                  <a:cubicBezTo>
                    <a:pt x="65142" y="76809"/>
                    <a:pt x="65142" y="76809"/>
                    <a:pt x="65142" y="76809"/>
                  </a:cubicBezTo>
                  <a:cubicBezTo>
                    <a:pt x="64507" y="76809"/>
                    <a:pt x="64507" y="76809"/>
                    <a:pt x="64507" y="76809"/>
                  </a:cubicBezTo>
                  <a:cubicBezTo>
                    <a:pt x="64126" y="76809"/>
                    <a:pt x="64126" y="76809"/>
                    <a:pt x="64126" y="76809"/>
                  </a:cubicBezTo>
                  <a:cubicBezTo>
                    <a:pt x="63746" y="76809"/>
                    <a:pt x="63746" y="76809"/>
                    <a:pt x="63746" y="76809"/>
                  </a:cubicBezTo>
                  <a:cubicBezTo>
                    <a:pt x="63873" y="76319"/>
                    <a:pt x="63873" y="76319"/>
                    <a:pt x="63873" y="76319"/>
                  </a:cubicBezTo>
                  <a:cubicBezTo>
                    <a:pt x="63492" y="76073"/>
                    <a:pt x="63492" y="76073"/>
                    <a:pt x="63492" y="76073"/>
                  </a:cubicBezTo>
                  <a:cubicBezTo>
                    <a:pt x="63365" y="75582"/>
                    <a:pt x="63365" y="75582"/>
                    <a:pt x="63365" y="75582"/>
                  </a:cubicBezTo>
                  <a:cubicBezTo>
                    <a:pt x="63238" y="75337"/>
                    <a:pt x="63238" y="75337"/>
                    <a:pt x="63238" y="75337"/>
                  </a:cubicBezTo>
                  <a:cubicBezTo>
                    <a:pt x="62857" y="75092"/>
                    <a:pt x="62857" y="75092"/>
                    <a:pt x="62857" y="75092"/>
                  </a:cubicBezTo>
                  <a:cubicBezTo>
                    <a:pt x="62095" y="74601"/>
                    <a:pt x="62095" y="74601"/>
                    <a:pt x="62095" y="74601"/>
                  </a:cubicBezTo>
                  <a:cubicBezTo>
                    <a:pt x="61714" y="74355"/>
                    <a:pt x="61714" y="74355"/>
                    <a:pt x="61714" y="74355"/>
                  </a:cubicBezTo>
                  <a:cubicBezTo>
                    <a:pt x="61333" y="74355"/>
                    <a:pt x="61333" y="74355"/>
                    <a:pt x="61333" y="74355"/>
                  </a:cubicBezTo>
                  <a:cubicBezTo>
                    <a:pt x="61587" y="73865"/>
                    <a:pt x="61587" y="73865"/>
                    <a:pt x="61587" y="73865"/>
                  </a:cubicBezTo>
                  <a:cubicBezTo>
                    <a:pt x="61333" y="73128"/>
                    <a:pt x="61333" y="73128"/>
                    <a:pt x="61333" y="73128"/>
                  </a:cubicBezTo>
                  <a:cubicBezTo>
                    <a:pt x="60952" y="72392"/>
                    <a:pt x="60952" y="72392"/>
                    <a:pt x="60952" y="72392"/>
                  </a:cubicBezTo>
                  <a:cubicBezTo>
                    <a:pt x="60825" y="71901"/>
                    <a:pt x="60825" y="71901"/>
                    <a:pt x="60825" y="71901"/>
                  </a:cubicBezTo>
                  <a:cubicBezTo>
                    <a:pt x="60444" y="71901"/>
                    <a:pt x="60444" y="71901"/>
                    <a:pt x="60444" y="71901"/>
                  </a:cubicBezTo>
                  <a:cubicBezTo>
                    <a:pt x="59936" y="71411"/>
                    <a:pt x="59936" y="71411"/>
                    <a:pt x="59936" y="71411"/>
                  </a:cubicBezTo>
                  <a:cubicBezTo>
                    <a:pt x="59047" y="70674"/>
                    <a:pt x="59047" y="70674"/>
                    <a:pt x="59047" y="70674"/>
                  </a:cubicBezTo>
                  <a:cubicBezTo>
                    <a:pt x="58666" y="70429"/>
                    <a:pt x="58666" y="70429"/>
                    <a:pt x="58666" y="70429"/>
                  </a:cubicBezTo>
                  <a:cubicBezTo>
                    <a:pt x="58031" y="70429"/>
                    <a:pt x="58031" y="70429"/>
                    <a:pt x="58031" y="70429"/>
                  </a:cubicBezTo>
                  <a:cubicBezTo>
                    <a:pt x="57142" y="71165"/>
                    <a:pt x="57142" y="71165"/>
                    <a:pt x="57142" y="71165"/>
                  </a:cubicBezTo>
                  <a:cubicBezTo>
                    <a:pt x="56253" y="71411"/>
                    <a:pt x="56253" y="71411"/>
                    <a:pt x="56253" y="71411"/>
                  </a:cubicBezTo>
                  <a:cubicBezTo>
                    <a:pt x="55746" y="71411"/>
                    <a:pt x="55746" y="71411"/>
                    <a:pt x="55746" y="71411"/>
                  </a:cubicBezTo>
                  <a:cubicBezTo>
                    <a:pt x="56380" y="70674"/>
                    <a:pt x="56380" y="70674"/>
                    <a:pt x="56380" y="70674"/>
                  </a:cubicBezTo>
                  <a:cubicBezTo>
                    <a:pt x="56761" y="69938"/>
                    <a:pt x="56761" y="69938"/>
                    <a:pt x="56761" y="69938"/>
                  </a:cubicBezTo>
                  <a:cubicBezTo>
                    <a:pt x="57015" y="69447"/>
                    <a:pt x="57015" y="69447"/>
                    <a:pt x="57015" y="69447"/>
                  </a:cubicBezTo>
                  <a:cubicBezTo>
                    <a:pt x="57142" y="67975"/>
                    <a:pt x="57142" y="67975"/>
                    <a:pt x="57142" y="67975"/>
                  </a:cubicBezTo>
                  <a:cubicBezTo>
                    <a:pt x="57396" y="66257"/>
                    <a:pt x="57396" y="66257"/>
                    <a:pt x="57396" y="66257"/>
                  </a:cubicBezTo>
                  <a:cubicBezTo>
                    <a:pt x="57396" y="65766"/>
                    <a:pt x="57396" y="65766"/>
                    <a:pt x="57396" y="65766"/>
                  </a:cubicBezTo>
                  <a:cubicBezTo>
                    <a:pt x="57015" y="65766"/>
                    <a:pt x="57015" y="65766"/>
                    <a:pt x="57015" y="65766"/>
                  </a:cubicBezTo>
                  <a:cubicBezTo>
                    <a:pt x="56761" y="65766"/>
                    <a:pt x="56761" y="65766"/>
                    <a:pt x="56761" y="65766"/>
                  </a:cubicBezTo>
                  <a:cubicBezTo>
                    <a:pt x="56380" y="65766"/>
                    <a:pt x="56380" y="65766"/>
                    <a:pt x="56380" y="65766"/>
                  </a:cubicBezTo>
                  <a:cubicBezTo>
                    <a:pt x="56253" y="65766"/>
                    <a:pt x="56253" y="65766"/>
                    <a:pt x="56253" y="65766"/>
                  </a:cubicBezTo>
                  <a:cubicBezTo>
                    <a:pt x="56126" y="65766"/>
                    <a:pt x="56126" y="65766"/>
                    <a:pt x="56126" y="65766"/>
                  </a:cubicBezTo>
                  <a:cubicBezTo>
                    <a:pt x="55873" y="65521"/>
                    <a:pt x="55873" y="65521"/>
                    <a:pt x="55873" y="65521"/>
                  </a:cubicBezTo>
                  <a:cubicBezTo>
                    <a:pt x="55746" y="65521"/>
                    <a:pt x="55746" y="65521"/>
                    <a:pt x="55746" y="65521"/>
                  </a:cubicBezTo>
                  <a:cubicBezTo>
                    <a:pt x="55873" y="65030"/>
                    <a:pt x="55873" y="65030"/>
                    <a:pt x="55873" y="65030"/>
                  </a:cubicBezTo>
                  <a:cubicBezTo>
                    <a:pt x="55492" y="64785"/>
                    <a:pt x="55492" y="64785"/>
                    <a:pt x="55492" y="64785"/>
                  </a:cubicBezTo>
                  <a:cubicBezTo>
                    <a:pt x="55873" y="64785"/>
                    <a:pt x="55873" y="64785"/>
                    <a:pt x="55873" y="64785"/>
                  </a:cubicBezTo>
                  <a:cubicBezTo>
                    <a:pt x="56253" y="64049"/>
                    <a:pt x="56253" y="64049"/>
                    <a:pt x="56253" y="64049"/>
                  </a:cubicBezTo>
                  <a:cubicBezTo>
                    <a:pt x="56380" y="63312"/>
                    <a:pt x="56380" y="63312"/>
                    <a:pt x="56380" y="63312"/>
                  </a:cubicBezTo>
                  <a:cubicBezTo>
                    <a:pt x="56634" y="62576"/>
                    <a:pt x="56634" y="62576"/>
                    <a:pt x="56634" y="62576"/>
                  </a:cubicBezTo>
                  <a:cubicBezTo>
                    <a:pt x="57396" y="61595"/>
                    <a:pt x="57396" y="61595"/>
                    <a:pt x="57396" y="61595"/>
                  </a:cubicBezTo>
                  <a:cubicBezTo>
                    <a:pt x="57523" y="60858"/>
                    <a:pt x="57523" y="60858"/>
                    <a:pt x="57523" y="60858"/>
                  </a:cubicBezTo>
                  <a:cubicBezTo>
                    <a:pt x="57777" y="60613"/>
                    <a:pt x="57777" y="60613"/>
                    <a:pt x="57777" y="60613"/>
                  </a:cubicBezTo>
                  <a:cubicBezTo>
                    <a:pt x="57777" y="60122"/>
                    <a:pt x="57777" y="60122"/>
                    <a:pt x="57777" y="60122"/>
                  </a:cubicBezTo>
                  <a:cubicBezTo>
                    <a:pt x="58031" y="60122"/>
                    <a:pt x="58031" y="60122"/>
                    <a:pt x="58031" y="60122"/>
                  </a:cubicBezTo>
                  <a:cubicBezTo>
                    <a:pt x="58412" y="59877"/>
                    <a:pt x="58412" y="59877"/>
                    <a:pt x="58412" y="59877"/>
                  </a:cubicBezTo>
                  <a:cubicBezTo>
                    <a:pt x="58793" y="59141"/>
                    <a:pt x="58793" y="59141"/>
                    <a:pt x="58793" y="59141"/>
                  </a:cubicBezTo>
                  <a:cubicBezTo>
                    <a:pt x="59174" y="58895"/>
                    <a:pt x="59174" y="58895"/>
                    <a:pt x="59174" y="58895"/>
                  </a:cubicBezTo>
                  <a:cubicBezTo>
                    <a:pt x="59555" y="58159"/>
                    <a:pt x="59555" y="58159"/>
                    <a:pt x="59555" y="58159"/>
                  </a:cubicBezTo>
                  <a:cubicBezTo>
                    <a:pt x="59682" y="58159"/>
                    <a:pt x="59682" y="58159"/>
                    <a:pt x="59682" y="58159"/>
                  </a:cubicBezTo>
                  <a:cubicBezTo>
                    <a:pt x="59682" y="57668"/>
                    <a:pt x="59682" y="57668"/>
                    <a:pt x="59682" y="57668"/>
                  </a:cubicBezTo>
                  <a:cubicBezTo>
                    <a:pt x="59936" y="57423"/>
                    <a:pt x="59936" y="57423"/>
                    <a:pt x="59936" y="57423"/>
                  </a:cubicBezTo>
                  <a:cubicBezTo>
                    <a:pt x="60317" y="56932"/>
                    <a:pt x="60317" y="56932"/>
                    <a:pt x="60317" y="56932"/>
                  </a:cubicBezTo>
                  <a:cubicBezTo>
                    <a:pt x="60571" y="56687"/>
                    <a:pt x="60571" y="56687"/>
                    <a:pt x="60571" y="56687"/>
                  </a:cubicBezTo>
                  <a:cubicBezTo>
                    <a:pt x="60952" y="56441"/>
                    <a:pt x="60952" y="56441"/>
                    <a:pt x="60952" y="56441"/>
                  </a:cubicBezTo>
                  <a:cubicBezTo>
                    <a:pt x="60825" y="56441"/>
                    <a:pt x="60825" y="56441"/>
                    <a:pt x="60825" y="56441"/>
                  </a:cubicBezTo>
                  <a:cubicBezTo>
                    <a:pt x="60825" y="55950"/>
                    <a:pt x="60825" y="55950"/>
                    <a:pt x="60825" y="55950"/>
                  </a:cubicBezTo>
                  <a:cubicBezTo>
                    <a:pt x="61206" y="55950"/>
                    <a:pt x="61206" y="55950"/>
                    <a:pt x="61206" y="55950"/>
                  </a:cubicBezTo>
                  <a:cubicBezTo>
                    <a:pt x="61333" y="55705"/>
                    <a:pt x="61333" y="55705"/>
                    <a:pt x="61333" y="55705"/>
                  </a:cubicBezTo>
                  <a:cubicBezTo>
                    <a:pt x="61587" y="55950"/>
                    <a:pt x="61587" y="55950"/>
                    <a:pt x="61587" y="55950"/>
                  </a:cubicBezTo>
                  <a:cubicBezTo>
                    <a:pt x="61587" y="55705"/>
                    <a:pt x="61587" y="55705"/>
                    <a:pt x="61587" y="55705"/>
                  </a:cubicBezTo>
                  <a:cubicBezTo>
                    <a:pt x="61841" y="55214"/>
                    <a:pt x="61841" y="55214"/>
                    <a:pt x="61841" y="55214"/>
                  </a:cubicBezTo>
                  <a:cubicBezTo>
                    <a:pt x="62095" y="55214"/>
                    <a:pt x="62095" y="55214"/>
                    <a:pt x="62095" y="55214"/>
                  </a:cubicBezTo>
                  <a:cubicBezTo>
                    <a:pt x="62095" y="54969"/>
                    <a:pt x="62095" y="54969"/>
                    <a:pt x="62095" y="54969"/>
                  </a:cubicBezTo>
                  <a:cubicBezTo>
                    <a:pt x="62222" y="55214"/>
                    <a:pt x="62222" y="55214"/>
                    <a:pt x="62222" y="55214"/>
                  </a:cubicBezTo>
                  <a:cubicBezTo>
                    <a:pt x="62476" y="54969"/>
                    <a:pt x="62476" y="54969"/>
                    <a:pt x="62476" y="54969"/>
                  </a:cubicBezTo>
                  <a:cubicBezTo>
                    <a:pt x="62222" y="54969"/>
                    <a:pt x="62222" y="54969"/>
                    <a:pt x="62222" y="54969"/>
                  </a:cubicBezTo>
                  <a:cubicBezTo>
                    <a:pt x="62603" y="54478"/>
                    <a:pt x="62603" y="54478"/>
                    <a:pt x="62603" y="54478"/>
                  </a:cubicBezTo>
                  <a:cubicBezTo>
                    <a:pt x="62984" y="54233"/>
                    <a:pt x="62984" y="54233"/>
                    <a:pt x="62984" y="54233"/>
                  </a:cubicBezTo>
                  <a:cubicBezTo>
                    <a:pt x="63238" y="54233"/>
                    <a:pt x="63238" y="54233"/>
                    <a:pt x="63238" y="54233"/>
                  </a:cubicBezTo>
                  <a:cubicBezTo>
                    <a:pt x="63365" y="54233"/>
                    <a:pt x="63365" y="54233"/>
                    <a:pt x="63365" y="54233"/>
                  </a:cubicBezTo>
                  <a:cubicBezTo>
                    <a:pt x="63492" y="54233"/>
                    <a:pt x="63492" y="54233"/>
                    <a:pt x="63492" y="54233"/>
                  </a:cubicBezTo>
                  <a:cubicBezTo>
                    <a:pt x="63746" y="53742"/>
                    <a:pt x="63746" y="53742"/>
                    <a:pt x="63746" y="53742"/>
                  </a:cubicBezTo>
                  <a:cubicBezTo>
                    <a:pt x="63365" y="53496"/>
                    <a:pt x="63365" y="53496"/>
                    <a:pt x="63365" y="53496"/>
                  </a:cubicBezTo>
                  <a:cubicBezTo>
                    <a:pt x="63492" y="53251"/>
                    <a:pt x="63492" y="53251"/>
                    <a:pt x="63492" y="53251"/>
                  </a:cubicBezTo>
                  <a:cubicBezTo>
                    <a:pt x="64507" y="53496"/>
                    <a:pt x="64507" y="53496"/>
                    <a:pt x="64507" y="53496"/>
                  </a:cubicBezTo>
                  <a:cubicBezTo>
                    <a:pt x="64634" y="53251"/>
                    <a:pt x="64634" y="53251"/>
                    <a:pt x="64634" y="53251"/>
                  </a:cubicBezTo>
                  <a:cubicBezTo>
                    <a:pt x="65015" y="53251"/>
                    <a:pt x="65015" y="53251"/>
                    <a:pt x="65015" y="53251"/>
                  </a:cubicBezTo>
                  <a:cubicBezTo>
                    <a:pt x="65142" y="53251"/>
                    <a:pt x="65142" y="53251"/>
                    <a:pt x="65142" y="53251"/>
                  </a:cubicBezTo>
                  <a:cubicBezTo>
                    <a:pt x="65523" y="52760"/>
                    <a:pt x="65523" y="52760"/>
                    <a:pt x="65523" y="52760"/>
                  </a:cubicBezTo>
                  <a:cubicBezTo>
                    <a:pt x="65904" y="52024"/>
                    <a:pt x="65904" y="52024"/>
                    <a:pt x="65904" y="52024"/>
                  </a:cubicBezTo>
                  <a:cubicBezTo>
                    <a:pt x="65777" y="51779"/>
                    <a:pt x="65777" y="51779"/>
                    <a:pt x="65777" y="51779"/>
                  </a:cubicBezTo>
                  <a:cubicBezTo>
                    <a:pt x="65904" y="51779"/>
                    <a:pt x="65904" y="51779"/>
                    <a:pt x="65904" y="51779"/>
                  </a:cubicBezTo>
                  <a:cubicBezTo>
                    <a:pt x="65777" y="51288"/>
                    <a:pt x="65777" y="51288"/>
                    <a:pt x="65777" y="51288"/>
                  </a:cubicBezTo>
                  <a:cubicBezTo>
                    <a:pt x="65396" y="51288"/>
                    <a:pt x="65396" y="51288"/>
                    <a:pt x="65396" y="51288"/>
                  </a:cubicBezTo>
                  <a:cubicBezTo>
                    <a:pt x="65142" y="50797"/>
                    <a:pt x="65142" y="50797"/>
                    <a:pt x="65142" y="50797"/>
                  </a:cubicBezTo>
                  <a:cubicBezTo>
                    <a:pt x="65904" y="51042"/>
                    <a:pt x="65904" y="51042"/>
                    <a:pt x="65904" y="51042"/>
                  </a:cubicBezTo>
                  <a:cubicBezTo>
                    <a:pt x="66285" y="51042"/>
                    <a:pt x="66285" y="51042"/>
                    <a:pt x="66285" y="51042"/>
                  </a:cubicBezTo>
                  <a:cubicBezTo>
                    <a:pt x="66412" y="51042"/>
                    <a:pt x="66412" y="51042"/>
                    <a:pt x="66412" y="51042"/>
                  </a:cubicBezTo>
                  <a:cubicBezTo>
                    <a:pt x="66412" y="50797"/>
                    <a:pt x="66412" y="50797"/>
                    <a:pt x="66412" y="50797"/>
                  </a:cubicBezTo>
                  <a:cubicBezTo>
                    <a:pt x="67047" y="51042"/>
                    <a:pt x="67047" y="51042"/>
                    <a:pt x="67047" y="51042"/>
                  </a:cubicBezTo>
                  <a:cubicBezTo>
                    <a:pt x="67301" y="50797"/>
                    <a:pt x="67301" y="50797"/>
                    <a:pt x="67301" y="50797"/>
                  </a:cubicBezTo>
                  <a:cubicBezTo>
                    <a:pt x="67555" y="50061"/>
                    <a:pt x="67555" y="50061"/>
                    <a:pt x="67555" y="50061"/>
                  </a:cubicBezTo>
                  <a:cubicBezTo>
                    <a:pt x="67682" y="50061"/>
                    <a:pt x="67682" y="50061"/>
                    <a:pt x="67682" y="50061"/>
                  </a:cubicBezTo>
                  <a:cubicBezTo>
                    <a:pt x="67682" y="49570"/>
                    <a:pt x="67682" y="49570"/>
                    <a:pt x="67682" y="49570"/>
                  </a:cubicBezTo>
                  <a:cubicBezTo>
                    <a:pt x="67936" y="49325"/>
                    <a:pt x="67936" y="49325"/>
                    <a:pt x="67936" y="49325"/>
                  </a:cubicBezTo>
                  <a:cubicBezTo>
                    <a:pt x="68063" y="49325"/>
                    <a:pt x="68063" y="49325"/>
                    <a:pt x="68063" y="49325"/>
                  </a:cubicBezTo>
                  <a:cubicBezTo>
                    <a:pt x="67936" y="49570"/>
                    <a:pt x="67936" y="49570"/>
                    <a:pt x="67936" y="49570"/>
                  </a:cubicBezTo>
                  <a:cubicBezTo>
                    <a:pt x="68063" y="50061"/>
                    <a:pt x="68063" y="50061"/>
                    <a:pt x="68063" y="50061"/>
                  </a:cubicBezTo>
                  <a:cubicBezTo>
                    <a:pt x="68317" y="49570"/>
                    <a:pt x="68317" y="49570"/>
                    <a:pt x="68317" y="49570"/>
                  </a:cubicBezTo>
                  <a:cubicBezTo>
                    <a:pt x="68698" y="50061"/>
                    <a:pt x="68698" y="50061"/>
                    <a:pt x="68698" y="50061"/>
                  </a:cubicBezTo>
                  <a:cubicBezTo>
                    <a:pt x="68698" y="49325"/>
                    <a:pt x="68698" y="49325"/>
                    <a:pt x="68698" y="49325"/>
                  </a:cubicBezTo>
                  <a:cubicBezTo>
                    <a:pt x="68825" y="49570"/>
                    <a:pt x="68825" y="49570"/>
                    <a:pt x="68825" y="49570"/>
                  </a:cubicBezTo>
                  <a:cubicBezTo>
                    <a:pt x="68952" y="50061"/>
                    <a:pt x="68952" y="50061"/>
                    <a:pt x="68952" y="50061"/>
                  </a:cubicBezTo>
                  <a:cubicBezTo>
                    <a:pt x="69587" y="49570"/>
                    <a:pt x="69587" y="49570"/>
                    <a:pt x="69587" y="49570"/>
                  </a:cubicBezTo>
                  <a:cubicBezTo>
                    <a:pt x="70476" y="48834"/>
                    <a:pt x="70476" y="48834"/>
                    <a:pt x="70476" y="48834"/>
                  </a:cubicBezTo>
                  <a:cubicBezTo>
                    <a:pt x="70984" y="48343"/>
                    <a:pt x="70984" y="48343"/>
                    <a:pt x="70984" y="48343"/>
                  </a:cubicBezTo>
                  <a:cubicBezTo>
                    <a:pt x="71492" y="47607"/>
                    <a:pt x="71492" y="47607"/>
                    <a:pt x="71492" y="47607"/>
                  </a:cubicBezTo>
                  <a:cubicBezTo>
                    <a:pt x="72126" y="47116"/>
                    <a:pt x="72126" y="47116"/>
                    <a:pt x="72126" y="47116"/>
                  </a:cubicBezTo>
                  <a:cubicBezTo>
                    <a:pt x="72507" y="46380"/>
                    <a:pt x="72507" y="46380"/>
                    <a:pt x="72507" y="46380"/>
                  </a:cubicBezTo>
                  <a:cubicBezTo>
                    <a:pt x="72507" y="46134"/>
                    <a:pt x="72507" y="46134"/>
                    <a:pt x="72507" y="46134"/>
                  </a:cubicBezTo>
                  <a:cubicBezTo>
                    <a:pt x="72253" y="46134"/>
                    <a:pt x="72253" y="46134"/>
                    <a:pt x="72253" y="46134"/>
                  </a:cubicBezTo>
                  <a:cubicBezTo>
                    <a:pt x="71746" y="46134"/>
                    <a:pt x="71746" y="46134"/>
                    <a:pt x="71746" y="46134"/>
                  </a:cubicBezTo>
                  <a:cubicBezTo>
                    <a:pt x="70476" y="45889"/>
                    <a:pt x="70476" y="45889"/>
                    <a:pt x="70476" y="45889"/>
                  </a:cubicBezTo>
                  <a:cubicBezTo>
                    <a:pt x="70095" y="45398"/>
                    <a:pt x="70095" y="45398"/>
                    <a:pt x="70095" y="45398"/>
                  </a:cubicBezTo>
                  <a:cubicBezTo>
                    <a:pt x="69968" y="44662"/>
                    <a:pt x="69968" y="44662"/>
                    <a:pt x="69968" y="44662"/>
                  </a:cubicBezTo>
                  <a:cubicBezTo>
                    <a:pt x="69587" y="44417"/>
                    <a:pt x="69587" y="44417"/>
                    <a:pt x="69587" y="44417"/>
                  </a:cubicBezTo>
                  <a:cubicBezTo>
                    <a:pt x="69968" y="44417"/>
                    <a:pt x="69968" y="44417"/>
                    <a:pt x="69968" y="44417"/>
                  </a:cubicBezTo>
                  <a:cubicBezTo>
                    <a:pt x="70222" y="44417"/>
                    <a:pt x="70222" y="44417"/>
                    <a:pt x="70222" y="44417"/>
                  </a:cubicBezTo>
                  <a:cubicBezTo>
                    <a:pt x="70095" y="43926"/>
                    <a:pt x="70095" y="43926"/>
                    <a:pt x="70095" y="43926"/>
                  </a:cubicBezTo>
                  <a:cubicBezTo>
                    <a:pt x="70476" y="44417"/>
                    <a:pt x="70476" y="44417"/>
                    <a:pt x="70476" y="44417"/>
                  </a:cubicBezTo>
                  <a:cubicBezTo>
                    <a:pt x="70603" y="44417"/>
                    <a:pt x="70603" y="44417"/>
                    <a:pt x="70603" y="44417"/>
                  </a:cubicBezTo>
                  <a:cubicBezTo>
                    <a:pt x="71365" y="45153"/>
                    <a:pt x="71365" y="45153"/>
                    <a:pt x="71365" y="45153"/>
                  </a:cubicBezTo>
                  <a:cubicBezTo>
                    <a:pt x="70984" y="45153"/>
                    <a:pt x="70984" y="45153"/>
                    <a:pt x="70984" y="45153"/>
                  </a:cubicBezTo>
                  <a:cubicBezTo>
                    <a:pt x="71365" y="45398"/>
                    <a:pt x="71365" y="45398"/>
                    <a:pt x="71365" y="45398"/>
                  </a:cubicBezTo>
                  <a:cubicBezTo>
                    <a:pt x="71492" y="45889"/>
                    <a:pt x="71492" y="45889"/>
                    <a:pt x="71492" y="45889"/>
                  </a:cubicBezTo>
                  <a:cubicBezTo>
                    <a:pt x="71873" y="45889"/>
                    <a:pt x="71873" y="45889"/>
                    <a:pt x="71873" y="45889"/>
                  </a:cubicBezTo>
                  <a:cubicBezTo>
                    <a:pt x="72507" y="45889"/>
                    <a:pt x="72507" y="45889"/>
                    <a:pt x="72507" y="45889"/>
                  </a:cubicBezTo>
                  <a:cubicBezTo>
                    <a:pt x="72888" y="45398"/>
                    <a:pt x="72888" y="45398"/>
                    <a:pt x="72888" y="45398"/>
                  </a:cubicBezTo>
                  <a:cubicBezTo>
                    <a:pt x="73396" y="45153"/>
                    <a:pt x="73396" y="45153"/>
                    <a:pt x="73396" y="45153"/>
                  </a:cubicBezTo>
                  <a:cubicBezTo>
                    <a:pt x="73904" y="44417"/>
                    <a:pt x="73904" y="44417"/>
                    <a:pt x="73904" y="44417"/>
                  </a:cubicBezTo>
                  <a:cubicBezTo>
                    <a:pt x="74412" y="43926"/>
                    <a:pt x="74412" y="43926"/>
                    <a:pt x="74412" y="43926"/>
                  </a:cubicBezTo>
                  <a:cubicBezTo>
                    <a:pt x="75047" y="43680"/>
                    <a:pt x="75047" y="43680"/>
                    <a:pt x="75047" y="43680"/>
                  </a:cubicBezTo>
                  <a:cubicBezTo>
                    <a:pt x="74793" y="43190"/>
                    <a:pt x="74793" y="43190"/>
                    <a:pt x="74793" y="43190"/>
                  </a:cubicBezTo>
                  <a:cubicBezTo>
                    <a:pt x="74666" y="43190"/>
                    <a:pt x="74666" y="43190"/>
                    <a:pt x="74666" y="43190"/>
                  </a:cubicBezTo>
                  <a:cubicBezTo>
                    <a:pt x="74412" y="42944"/>
                    <a:pt x="74412" y="42944"/>
                    <a:pt x="74412" y="42944"/>
                  </a:cubicBezTo>
                  <a:cubicBezTo>
                    <a:pt x="74285" y="42699"/>
                    <a:pt x="74285" y="42699"/>
                    <a:pt x="74285" y="42699"/>
                  </a:cubicBezTo>
                  <a:cubicBezTo>
                    <a:pt x="74412" y="42699"/>
                    <a:pt x="74412" y="42699"/>
                    <a:pt x="74412" y="42699"/>
                  </a:cubicBezTo>
                  <a:cubicBezTo>
                    <a:pt x="74412" y="42208"/>
                    <a:pt x="74412" y="42208"/>
                    <a:pt x="74412" y="42208"/>
                  </a:cubicBezTo>
                  <a:cubicBezTo>
                    <a:pt x="75047" y="42699"/>
                    <a:pt x="75047" y="42699"/>
                    <a:pt x="75047" y="42699"/>
                  </a:cubicBezTo>
                  <a:cubicBezTo>
                    <a:pt x="75555" y="42208"/>
                    <a:pt x="75555" y="42208"/>
                    <a:pt x="75555" y="42208"/>
                  </a:cubicBezTo>
                  <a:cubicBezTo>
                    <a:pt x="75936" y="42208"/>
                    <a:pt x="75936" y="42208"/>
                    <a:pt x="75936" y="42208"/>
                  </a:cubicBezTo>
                  <a:cubicBezTo>
                    <a:pt x="75936" y="42944"/>
                    <a:pt x="75936" y="42944"/>
                    <a:pt x="75936" y="42944"/>
                  </a:cubicBezTo>
                  <a:cubicBezTo>
                    <a:pt x="76317" y="43190"/>
                    <a:pt x="76317" y="43190"/>
                    <a:pt x="76317" y="43190"/>
                  </a:cubicBezTo>
                  <a:cubicBezTo>
                    <a:pt x="76825" y="43190"/>
                    <a:pt x="76825" y="43190"/>
                    <a:pt x="76825" y="43190"/>
                  </a:cubicBezTo>
                  <a:cubicBezTo>
                    <a:pt x="76698" y="42944"/>
                    <a:pt x="76698" y="42944"/>
                    <a:pt x="76698" y="42944"/>
                  </a:cubicBezTo>
                  <a:cubicBezTo>
                    <a:pt x="76825" y="42944"/>
                    <a:pt x="76825" y="42944"/>
                    <a:pt x="76825" y="42944"/>
                  </a:cubicBezTo>
                  <a:cubicBezTo>
                    <a:pt x="76952" y="42944"/>
                    <a:pt x="76952" y="42944"/>
                    <a:pt x="76952" y="42944"/>
                  </a:cubicBezTo>
                  <a:cubicBezTo>
                    <a:pt x="76952" y="43190"/>
                    <a:pt x="76952" y="43190"/>
                    <a:pt x="76952" y="43190"/>
                  </a:cubicBezTo>
                  <a:cubicBezTo>
                    <a:pt x="77333" y="43190"/>
                    <a:pt x="77333" y="43190"/>
                    <a:pt x="77333" y="43190"/>
                  </a:cubicBezTo>
                  <a:cubicBezTo>
                    <a:pt x="77587" y="43190"/>
                    <a:pt x="77587" y="43190"/>
                    <a:pt x="77587" y="43190"/>
                  </a:cubicBezTo>
                  <a:cubicBezTo>
                    <a:pt x="77587" y="42944"/>
                    <a:pt x="77587" y="42944"/>
                    <a:pt x="77587" y="42944"/>
                  </a:cubicBezTo>
                  <a:cubicBezTo>
                    <a:pt x="77333" y="42208"/>
                    <a:pt x="77333" y="42208"/>
                    <a:pt x="77333" y="42208"/>
                  </a:cubicBezTo>
                  <a:cubicBezTo>
                    <a:pt x="77587" y="41963"/>
                    <a:pt x="77587" y="41963"/>
                    <a:pt x="77587" y="41963"/>
                  </a:cubicBezTo>
                  <a:cubicBezTo>
                    <a:pt x="77333" y="41963"/>
                    <a:pt x="77333" y="41963"/>
                    <a:pt x="77333" y="41963"/>
                  </a:cubicBezTo>
                  <a:cubicBezTo>
                    <a:pt x="77587" y="41472"/>
                    <a:pt x="77587" y="41472"/>
                    <a:pt x="77587" y="41472"/>
                  </a:cubicBezTo>
                  <a:cubicBezTo>
                    <a:pt x="77714" y="41963"/>
                    <a:pt x="77714" y="41963"/>
                    <a:pt x="77714" y="41963"/>
                  </a:cubicBezTo>
                  <a:cubicBezTo>
                    <a:pt x="78095" y="41472"/>
                    <a:pt x="78095" y="41472"/>
                    <a:pt x="78095" y="41472"/>
                  </a:cubicBezTo>
                  <a:cubicBezTo>
                    <a:pt x="77714" y="42208"/>
                    <a:pt x="77714" y="42208"/>
                    <a:pt x="77714" y="42208"/>
                  </a:cubicBezTo>
                  <a:cubicBezTo>
                    <a:pt x="77968" y="42699"/>
                    <a:pt x="77968" y="42699"/>
                    <a:pt x="77968" y="42699"/>
                  </a:cubicBezTo>
                  <a:cubicBezTo>
                    <a:pt x="77968" y="42944"/>
                    <a:pt x="77968" y="42944"/>
                    <a:pt x="77968" y="42944"/>
                  </a:cubicBezTo>
                  <a:cubicBezTo>
                    <a:pt x="78857" y="42699"/>
                    <a:pt x="78857" y="42699"/>
                    <a:pt x="78857" y="42699"/>
                  </a:cubicBezTo>
                  <a:cubicBezTo>
                    <a:pt x="79619" y="41963"/>
                    <a:pt x="79619" y="41963"/>
                    <a:pt x="79619" y="41963"/>
                  </a:cubicBezTo>
                  <a:cubicBezTo>
                    <a:pt x="80126" y="41472"/>
                    <a:pt x="80126" y="41472"/>
                    <a:pt x="80126" y="41472"/>
                  </a:cubicBezTo>
                  <a:cubicBezTo>
                    <a:pt x="80507" y="41226"/>
                    <a:pt x="80507" y="41226"/>
                    <a:pt x="80507" y="41226"/>
                  </a:cubicBezTo>
                  <a:cubicBezTo>
                    <a:pt x="80888" y="40736"/>
                    <a:pt x="80888" y="40736"/>
                    <a:pt x="80888" y="40736"/>
                  </a:cubicBezTo>
                  <a:cubicBezTo>
                    <a:pt x="81523" y="40490"/>
                    <a:pt x="81523" y="40490"/>
                    <a:pt x="81523" y="40490"/>
                  </a:cubicBezTo>
                  <a:cubicBezTo>
                    <a:pt x="81777" y="39754"/>
                    <a:pt x="81777" y="39754"/>
                    <a:pt x="81777" y="39754"/>
                  </a:cubicBezTo>
                  <a:cubicBezTo>
                    <a:pt x="81777" y="39509"/>
                    <a:pt x="81777" y="39509"/>
                    <a:pt x="81777" y="39509"/>
                  </a:cubicBezTo>
                  <a:cubicBezTo>
                    <a:pt x="81396" y="38282"/>
                    <a:pt x="81396" y="38282"/>
                    <a:pt x="81396" y="38282"/>
                  </a:cubicBezTo>
                  <a:cubicBezTo>
                    <a:pt x="81523" y="38036"/>
                    <a:pt x="81523" y="38036"/>
                    <a:pt x="81523" y="38036"/>
                  </a:cubicBezTo>
                  <a:cubicBezTo>
                    <a:pt x="81777" y="37791"/>
                    <a:pt x="81777" y="37791"/>
                    <a:pt x="81777" y="37791"/>
                  </a:cubicBezTo>
                  <a:cubicBezTo>
                    <a:pt x="81523" y="37791"/>
                    <a:pt x="81523" y="37791"/>
                    <a:pt x="81523" y="37791"/>
                  </a:cubicBezTo>
                  <a:cubicBezTo>
                    <a:pt x="81396" y="37300"/>
                    <a:pt x="81396" y="37300"/>
                    <a:pt x="81396" y="37300"/>
                  </a:cubicBezTo>
                  <a:cubicBezTo>
                    <a:pt x="81523" y="37300"/>
                    <a:pt x="81523" y="37300"/>
                    <a:pt x="81523" y="37300"/>
                  </a:cubicBezTo>
                  <a:cubicBezTo>
                    <a:pt x="81396" y="37055"/>
                    <a:pt x="81396" y="37055"/>
                    <a:pt x="81396" y="37055"/>
                  </a:cubicBezTo>
                  <a:cubicBezTo>
                    <a:pt x="82158" y="36564"/>
                    <a:pt x="82158" y="36564"/>
                    <a:pt x="82158" y="36564"/>
                  </a:cubicBezTo>
                  <a:cubicBezTo>
                    <a:pt x="82158" y="37055"/>
                    <a:pt x="82158" y="37055"/>
                    <a:pt x="82158" y="37055"/>
                  </a:cubicBezTo>
                  <a:cubicBezTo>
                    <a:pt x="82412" y="36564"/>
                    <a:pt x="82412" y="36564"/>
                    <a:pt x="82412" y="36564"/>
                  </a:cubicBezTo>
                  <a:cubicBezTo>
                    <a:pt x="83047" y="36564"/>
                    <a:pt x="83047" y="36564"/>
                    <a:pt x="83047" y="36564"/>
                  </a:cubicBezTo>
                  <a:cubicBezTo>
                    <a:pt x="83174" y="36319"/>
                    <a:pt x="83174" y="36319"/>
                    <a:pt x="83174" y="36319"/>
                  </a:cubicBezTo>
                  <a:cubicBezTo>
                    <a:pt x="83428" y="35828"/>
                    <a:pt x="83428" y="35828"/>
                    <a:pt x="83428" y="35828"/>
                  </a:cubicBezTo>
                  <a:cubicBezTo>
                    <a:pt x="82412" y="35582"/>
                    <a:pt x="82412" y="35582"/>
                    <a:pt x="82412" y="35582"/>
                  </a:cubicBezTo>
                  <a:cubicBezTo>
                    <a:pt x="83174" y="35582"/>
                    <a:pt x="83174" y="35582"/>
                    <a:pt x="83174" y="35582"/>
                  </a:cubicBezTo>
                  <a:cubicBezTo>
                    <a:pt x="83555" y="35337"/>
                    <a:pt x="83555" y="35337"/>
                    <a:pt x="83555" y="35337"/>
                  </a:cubicBezTo>
                  <a:cubicBezTo>
                    <a:pt x="83809" y="34846"/>
                    <a:pt x="83809" y="34846"/>
                    <a:pt x="83809" y="34846"/>
                  </a:cubicBezTo>
                  <a:cubicBezTo>
                    <a:pt x="83174" y="34601"/>
                    <a:pt x="83174" y="34601"/>
                    <a:pt x="83174" y="34601"/>
                  </a:cubicBezTo>
                  <a:cubicBezTo>
                    <a:pt x="83047" y="34601"/>
                    <a:pt x="83047" y="34601"/>
                    <a:pt x="83047" y="34601"/>
                  </a:cubicBezTo>
                  <a:cubicBezTo>
                    <a:pt x="82793" y="34110"/>
                    <a:pt x="82793" y="34110"/>
                    <a:pt x="82793" y="34110"/>
                  </a:cubicBezTo>
                  <a:cubicBezTo>
                    <a:pt x="83047" y="34110"/>
                    <a:pt x="83047" y="34110"/>
                    <a:pt x="83047" y="34110"/>
                  </a:cubicBezTo>
                  <a:cubicBezTo>
                    <a:pt x="82158" y="33865"/>
                    <a:pt x="82158" y="33865"/>
                    <a:pt x="82158" y="33865"/>
                  </a:cubicBezTo>
                  <a:cubicBezTo>
                    <a:pt x="82412" y="33865"/>
                    <a:pt x="82412" y="33865"/>
                    <a:pt x="82412" y="33865"/>
                  </a:cubicBezTo>
                  <a:cubicBezTo>
                    <a:pt x="82793" y="33865"/>
                    <a:pt x="82793" y="33865"/>
                    <a:pt x="82793" y="33865"/>
                  </a:cubicBezTo>
                  <a:cubicBezTo>
                    <a:pt x="83047" y="33374"/>
                    <a:pt x="83047" y="33374"/>
                    <a:pt x="83047" y="33374"/>
                  </a:cubicBezTo>
                  <a:cubicBezTo>
                    <a:pt x="82158" y="33374"/>
                    <a:pt x="82158" y="33374"/>
                    <a:pt x="82158" y="33374"/>
                  </a:cubicBezTo>
                  <a:cubicBezTo>
                    <a:pt x="81142" y="33128"/>
                    <a:pt x="81142" y="33128"/>
                    <a:pt x="81142" y="33128"/>
                  </a:cubicBezTo>
                  <a:cubicBezTo>
                    <a:pt x="80888" y="32638"/>
                    <a:pt x="80888" y="32638"/>
                    <a:pt x="80888" y="32638"/>
                  </a:cubicBezTo>
                  <a:cubicBezTo>
                    <a:pt x="80253" y="33128"/>
                    <a:pt x="80253" y="33128"/>
                    <a:pt x="80253" y="33128"/>
                  </a:cubicBezTo>
                  <a:cubicBezTo>
                    <a:pt x="80126" y="33128"/>
                    <a:pt x="80126" y="33128"/>
                    <a:pt x="80126" y="33128"/>
                  </a:cubicBezTo>
                  <a:cubicBezTo>
                    <a:pt x="79873" y="33128"/>
                    <a:pt x="79873" y="33128"/>
                    <a:pt x="79873" y="33128"/>
                  </a:cubicBezTo>
                  <a:cubicBezTo>
                    <a:pt x="79746" y="33128"/>
                    <a:pt x="79746" y="33128"/>
                    <a:pt x="79746" y="33128"/>
                  </a:cubicBezTo>
                  <a:cubicBezTo>
                    <a:pt x="79746" y="33374"/>
                    <a:pt x="79746" y="33374"/>
                    <a:pt x="79746" y="33374"/>
                  </a:cubicBezTo>
                  <a:cubicBezTo>
                    <a:pt x="79746" y="33865"/>
                    <a:pt x="79746" y="33865"/>
                    <a:pt x="79746" y="33865"/>
                  </a:cubicBezTo>
                  <a:cubicBezTo>
                    <a:pt x="79365" y="33865"/>
                    <a:pt x="79365" y="33865"/>
                    <a:pt x="79365" y="33865"/>
                  </a:cubicBezTo>
                  <a:cubicBezTo>
                    <a:pt x="79365" y="34110"/>
                    <a:pt x="79365" y="34110"/>
                    <a:pt x="79365" y="34110"/>
                  </a:cubicBezTo>
                  <a:cubicBezTo>
                    <a:pt x="79365" y="34601"/>
                    <a:pt x="79365" y="34601"/>
                    <a:pt x="79365" y="34601"/>
                  </a:cubicBezTo>
                  <a:cubicBezTo>
                    <a:pt x="79238" y="34601"/>
                    <a:pt x="79238" y="34601"/>
                    <a:pt x="79238" y="34601"/>
                  </a:cubicBezTo>
                  <a:cubicBezTo>
                    <a:pt x="79365" y="34846"/>
                    <a:pt x="79365" y="34846"/>
                    <a:pt x="79365" y="34846"/>
                  </a:cubicBezTo>
                  <a:cubicBezTo>
                    <a:pt x="79619" y="34846"/>
                    <a:pt x="79619" y="34846"/>
                    <a:pt x="79619" y="34846"/>
                  </a:cubicBezTo>
                  <a:cubicBezTo>
                    <a:pt x="79873" y="35337"/>
                    <a:pt x="79873" y="35337"/>
                    <a:pt x="79873" y="35337"/>
                  </a:cubicBezTo>
                  <a:cubicBezTo>
                    <a:pt x="79619" y="35337"/>
                    <a:pt x="79619" y="35337"/>
                    <a:pt x="79619" y="35337"/>
                  </a:cubicBezTo>
                  <a:cubicBezTo>
                    <a:pt x="79365" y="35337"/>
                    <a:pt x="79365" y="35337"/>
                    <a:pt x="79365" y="35337"/>
                  </a:cubicBezTo>
                  <a:cubicBezTo>
                    <a:pt x="79619" y="35582"/>
                    <a:pt x="79619" y="35582"/>
                    <a:pt x="79619" y="35582"/>
                  </a:cubicBezTo>
                  <a:cubicBezTo>
                    <a:pt x="79365" y="35582"/>
                    <a:pt x="79365" y="35582"/>
                    <a:pt x="79365" y="35582"/>
                  </a:cubicBezTo>
                  <a:cubicBezTo>
                    <a:pt x="79238" y="35582"/>
                    <a:pt x="79238" y="35582"/>
                    <a:pt x="79238" y="35582"/>
                  </a:cubicBezTo>
                  <a:cubicBezTo>
                    <a:pt x="78984" y="35582"/>
                    <a:pt x="78984" y="35582"/>
                    <a:pt x="78984" y="35582"/>
                  </a:cubicBezTo>
                  <a:cubicBezTo>
                    <a:pt x="79365" y="35828"/>
                    <a:pt x="79365" y="35828"/>
                    <a:pt x="79365" y="35828"/>
                  </a:cubicBezTo>
                  <a:cubicBezTo>
                    <a:pt x="78984" y="36319"/>
                    <a:pt x="78984" y="36319"/>
                    <a:pt x="78984" y="36319"/>
                  </a:cubicBezTo>
                  <a:cubicBezTo>
                    <a:pt x="78603" y="35828"/>
                    <a:pt x="78603" y="35828"/>
                    <a:pt x="78603" y="35828"/>
                  </a:cubicBezTo>
                  <a:cubicBezTo>
                    <a:pt x="78349" y="36319"/>
                    <a:pt x="78349" y="36319"/>
                    <a:pt x="78349" y="36319"/>
                  </a:cubicBezTo>
                  <a:cubicBezTo>
                    <a:pt x="78095" y="36564"/>
                    <a:pt x="78095" y="36564"/>
                    <a:pt x="78095" y="36564"/>
                  </a:cubicBezTo>
                  <a:cubicBezTo>
                    <a:pt x="77714" y="37300"/>
                    <a:pt x="77714" y="37300"/>
                    <a:pt x="77714" y="37300"/>
                  </a:cubicBezTo>
                  <a:cubicBezTo>
                    <a:pt x="77333" y="37791"/>
                    <a:pt x="77333" y="37791"/>
                    <a:pt x="77333" y="37791"/>
                  </a:cubicBezTo>
                  <a:cubicBezTo>
                    <a:pt x="76444" y="38773"/>
                    <a:pt x="76444" y="38773"/>
                    <a:pt x="76444" y="38773"/>
                  </a:cubicBezTo>
                  <a:cubicBezTo>
                    <a:pt x="76063" y="39509"/>
                    <a:pt x="76063" y="39509"/>
                    <a:pt x="76063" y="39509"/>
                  </a:cubicBezTo>
                  <a:cubicBezTo>
                    <a:pt x="75555" y="40245"/>
                    <a:pt x="75555" y="40245"/>
                    <a:pt x="75555" y="40245"/>
                  </a:cubicBezTo>
                  <a:cubicBezTo>
                    <a:pt x="75428" y="39754"/>
                    <a:pt x="75428" y="39754"/>
                    <a:pt x="75428" y="39754"/>
                  </a:cubicBezTo>
                  <a:cubicBezTo>
                    <a:pt x="75174" y="40245"/>
                    <a:pt x="75174" y="40245"/>
                    <a:pt x="75174" y="40245"/>
                  </a:cubicBezTo>
                  <a:cubicBezTo>
                    <a:pt x="75047" y="40490"/>
                    <a:pt x="75047" y="40490"/>
                    <a:pt x="75047" y="40490"/>
                  </a:cubicBezTo>
                  <a:cubicBezTo>
                    <a:pt x="74666" y="40490"/>
                    <a:pt x="74666" y="40490"/>
                    <a:pt x="74666" y="40490"/>
                  </a:cubicBezTo>
                  <a:cubicBezTo>
                    <a:pt x="74412" y="40490"/>
                    <a:pt x="74412" y="40490"/>
                    <a:pt x="74412" y="40490"/>
                  </a:cubicBezTo>
                  <a:cubicBezTo>
                    <a:pt x="74666" y="40245"/>
                    <a:pt x="74666" y="40245"/>
                    <a:pt x="74666" y="40245"/>
                  </a:cubicBezTo>
                  <a:cubicBezTo>
                    <a:pt x="74412" y="39754"/>
                    <a:pt x="74412" y="39754"/>
                    <a:pt x="74412" y="39754"/>
                  </a:cubicBezTo>
                  <a:cubicBezTo>
                    <a:pt x="74285" y="39018"/>
                    <a:pt x="74285" y="39018"/>
                    <a:pt x="74285" y="39018"/>
                  </a:cubicBezTo>
                  <a:cubicBezTo>
                    <a:pt x="74285" y="38282"/>
                    <a:pt x="74285" y="38282"/>
                    <a:pt x="74285" y="38282"/>
                  </a:cubicBezTo>
                  <a:cubicBezTo>
                    <a:pt x="74412" y="38036"/>
                    <a:pt x="74412" y="38036"/>
                    <a:pt x="74412" y="38036"/>
                  </a:cubicBezTo>
                  <a:cubicBezTo>
                    <a:pt x="75047" y="37300"/>
                    <a:pt x="75047" y="37300"/>
                    <a:pt x="75047" y="37300"/>
                  </a:cubicBezTo>
                  <a:cubicBezTo>
                    <a:pt x="75174" y="37300"/>
                    <a:pt x="75174" y="37300"/>
                    <a:pt x="75174" y="37300"/>
                  </a:cubicBezTo>
                  <a:cubicBezTo>
                    <a:pt x="75428" y="37300"/>
                    <a:pt x="75428" y="37300"/>
                    <a:pt x="75428" y="37300"/>
                  </a:cubicBezTo>
                  <a:cubicBezTo>
                    <a:pt x="75682" y="36319"/>
                    <a:pt x="75682" y="36319"/>
                    <a:pt x="75682" y="36319"/>
                  </a:cubicBezTo>
                  <a:cubicBezTo>
                    <a:pt x="75682" y="35828"/>
                    <a:pt x="75682" y="35828"/>
                    <a:pt x="75682" y="35828"/>
                  </a:cubicBezTo>
                  <a:cubicBezTo>
                    <a:pt x="75555" y="35337"/>
                    <a:pt x="75555" y="35337"/>
                    <a:pt x="75555" y="35337"/>
                  </a:cubicBezTo>
                  <a:cubicBezTo>
                    <a:pt x="75174" y="34846"/>
                    <a:pt x="75174" y="34846"/>
                    <a:pt x="75174" y="34846"/>
                  </a:cubicBezTo>
                  <a:cubicBezTo>
                    <a:pt x="75047" y="34601"/>
                    <a:pt x="75047" y="34601"/>
                    <a:pt x="75047" y="34601"/>
                  </a:cubicBezTo>
                  <a:cubicBezTo>
                    <a:pt x="74793" y="34846"/>
                    <a:pt x="74793" y="34846"/>
                    <a:pt x="74793" y="34846"/>
                  </a:cubicBezTo>
                  <a:cubicBezTo>
                    <a:pt x="74285" y="35337"/>
                    <a:pt x="74285" y="35337"/>
                    <a:pt x="74285" y="35337"/>
                  </a:cubicBezTo>
                  <a:cubicBezTo>
                    <a:pt x="74158" y="35582"/>
                    <a:pt x="74158" y="35582"/>
                    <a:pt x="74158" y="35582"/>
                  </a:cubicBezTo>
                  <a:cubicBezTo>
                    <a:pt x="73904" y="35828"/>
                    <a:pt x="73904" y="35828"/>
                    <a:pt x="73904" y="35828"/>
                  </a:cubicBezTo>
                  <a:cubicBezTo>
                    <a:pt x="73777" y="36319"/>
                    <a:pt x="73777" y="36319"/>
                    <a:pt x="73777" y="36319"/>
                  </a:cubicBezTo>
                  <a:cubicBezTo>
                    <a:pt x="73396" y="36319"/>
                    <a:pt x="73396" y="36319"/>
                    <a:pt x="73396" y="36319"/>
                  </a:cubicBezTo>
                  <a:cubicBezTo>
                    <a:pt x="73396" y="36564"/>
                    <a:pt x="73396" y="36564"/>
                    <a:pt x="73396" y="36564"/>
                  </a:cubicBezTo>
                  <a:cubicBezTo>
                    <a:pt x="73396" y="37055"/>
                    <a:pt x="73396" y="37055"/>
                    <a:pt x="73396" y="37055"/>
                  </a:cubicBezTo>
                  <a:cubicBezTo>
                    <a:pt x="73142" y="37055"/>
                    <a:pt x="73142" y="37055"/>
                    <a:pt x="73142" y="37055"/>
                  </a:cubicBezTo>
                  <a:cubicBezTo>
                    <a:pt x="72634" y="37791"/>
                    <a:pt x="72634" y="37791"/>
                    <a:pt x="72634" y="37791"/>
                  </a:cubicBezTo>
                  <a:cubicBezTo>
                    <a:pt x="72634" y="37300"/>
                    <a:pt x="72634" y="37300"/>
                    <a:pt x="72634" y="37300"/>
                  </a:cubicBezTo>
                  <a:cubicBezTo>
                    <a:pt x="72507" y="37300"/>
                    <a:pt x="72507" y="37300"/>
                    <a:pt x="72507" y="37300"/>
                  </a:cubicBezTo>
                  <a:cubicBezTo>
                    <a:pt x="72634" y="37055"/>
                    <a:pt x="72634" y="37055"/>
                    <a:pt x="72634" y="37055"/>
                  </a:cubicBezTo>
                  <a:cubicBezTo>
                    <a:pt x="72507" y="37055"/>
                    <a:pt x="72507" y="37055"/>
                    <a:pt x="72507" y="37055"/>
                  </a:cubicBezTo>
                  <a:cubicBezTo>
                    <a:pt x="72888" y="36564"/>
                    <a:pt x="72888" y="36564"/>
                    <a:pt x="72888" y="36564"/>
                  </a:cubicBezTo>
                  <a:cubicBezTo>
                    <a:pt x="73015" y="36319"/>
                    <a:pt x="73015" y="36319"/>
                    <a:pt x="73015" y="36319"/>
                  </a:cubicBezTo>
                  <a:cubicBezTo>
                    <a:pt x="73015" y="35828"/>
                    <a:pt x="73015" y="35828"/>
                    <a:pt x="73015" y="35828"/>
                  </a:cubicBezTo>
                  <a:cubicBezTo>
                    <a:pt x="73142" y="35582"/>
                    <a:pt x="73142" y="35582"/>
                    <a:pt x="73142" y="35582"/>
                  </a:cubicBezTo>
                  <a:cubicBezTo>
                    <a:pt x="73142" y="35337"/>
                    <a:pt x="73142" y="35337"/>
                    <a:pt x="73142" y="35337"/>
                  </a:cubicBezTo>
                  <a:cubicBezTo>
                    <a:pt x="72888" y="34601"/>
                    <a:pt x="72888" y="34601"/>
                    <a:pt x="72888" y="34601"/>
                  </a:cubicBezTo>
                  <a:cubicBezTo>
                    <a:pt x="73015" y="34601"/>
                    <a:pt x="73015" y="34601"/>
                    <a:pt x="73015" y="34601"/>
                  </a:cubicBezTo>
                  <a:cubicBezTo>
                    <a:pt x="73142" y="34601"/>
                    <a:pt x="73142" y="34601"/>
                    <a:pt x="73142" y="34601"/>
                  </a:cubicBezTo>
                  <a:cubicBezTo>
                    <a:pt x="73396" y="34601"/>
                    <a:pt x="73396" y="34601"/>
                    <a:pt x="73396" y="34601"/>
                  </a:cubicBezTo>
                  <a:cubicBezTo>
                    <a:pt x="73777" y="34110"/>
                    <a:pt x="73777" y="34110"/>
                    <a:pt x="73777" y="34110"/>
                  </a:cubicBezTo>
                  <a:cubicBezTo>
                    <a:pt x="74158" y="34110"/>
                    <a:pt x="74158" y="34110"/>
                    <a:pt x="74158" y="34110"/>
                  </a:cubicBezTo>
                  <a:cubicBezTo>
                    <a:pt x="73777" y="33865"/>
                    <a:pt x="73777" y="33865"/>
                    <a:pt x="73777" y="33865"/>
                  </a:cubicBezTo>
                  <a:cubicBezTo>
                    <a:pt x="73523" y="33865"/>
                    <a:pt x="73523" y="33865"/>
                    <a:pt x="73523" y="33865"/>
                  </a:cubicBezTo>
                  <a:cubicBezTo>
                    <a:pt x="72888" y="33865"/>
                    <a:pt x="72888" y="33865"/>
                    <a:pt x="72888" y="33865"/>
                  </a:cubicBezTo>
                  <a:cubicBezTo>
                    <a:pt x="73396" y="33374"/>
                    <a:pt x="73396" y="33374"/>
                    <a:pt x="73396" y="33374"/>
                  </a:cubicBezTo>
                  <a:cubicBezTo>
                    <a:pt x="73015" y="33374"/>
                    <a:pt x="73015" y="33374"/>
                    <a:pt x="73015" y="33374"/>
                  </a:cubicBezTo>
                  <a:cubicBezTo>
                    <a:pt x="72888" y="33374"/>
                    <a:pt x="72888" y="33374"/>
                    <a:pt x="72888" y="33374"/>
                  </a:cubicBezTo>
                  <a:cubicBezTo>
                    <a:pt x="72634" y="33865"/>
                    <a:pt x="72634" y="33865"/>
                    <a:pt x="72634" y="33865"/>
                  </a:cubicBezTo>
                  <a:cubicBezTo>
                    <a:pt x="72507" y="33865"/>
                    <a:pt x="72507" y="33865"/>
                    <a:pt x="72507" y="33865"/>
                  </a:cubicBezTo>
                  <a:cubicBezTo>
                    <a:pt x="72126" y="33374"/>
                    <a:pt x="72126" y="33374"/>
                    <a:pt x="72126" y="33374"/>
                  </a:cubicBezTo>
                  <a:cubicBezTo>
                    <a:pt x="71873" y="33374"/>
                    <a:pt x="71873" y="33374"/>
                    <a:pt x="71873" y="33374"/>
                  </a:cubicBezTo>
                  <a:cubicBezTo>
                    <a:pt x="71492" y="33374"/>
                    <a:pt x="71492" y="33374"/>
                    <a:pt x="71492" y="33374"/>
                  </a:cubicBezTo>
                  <a:cubicBezTo>
                    <a:pt x="72253" y="32638"/>
                    <a:pt x="72253" y="32638"/>
                    <a:pt x="72253" y="32638"/>
                  </a:cubicBezTo>
                  <a:cubicBezTo>
                    <a:pt x="73015" y="32392"/>
                    <a:pt x="73015" y="32392"/>
                    <a:pt x="73015" y="32392"/>
                  </a:cubicBezTo>
                  <a:cubicBezTo>
                    <a:pt x="72634" y="32392"/>
                    <a:pt x="72634" y="32392"/>
                    <a:pt x="72634" y="32392"/>
                  </a:cubicBezTo>
                  <a:cubicBezTo>
                    <a:pt x="72507" y="32392"/>
                    <a:pt x="72507" y="32392"/>
                    <a:pt x="72507" y="32392"/>
                  </a:cubicBezTo>
                  <a:cubicBezTo>
                    <a:pt x="72888" y="32147"/>
                    <a:pt x="72888" y="32147"/>
                    <a:pt x="72888" y="32147"/>
                  </a:cubicBezTo>
                  <a:cubicBezTo>
                    <a:pt x="73015" y="32147"/>
                    <a:pt x="73015" y="32147"/>
                    <a:pt x="73015" y="32147"/>
                  </a:cubicBezTo>
                  <a:cubicBezTo>
                    <a:pt x="73777" y="32147"/>
                    <a:pt x="73777" y="32147"/>
                    <a:pt x="73777" y="32147"/>
                  </a:cubicBezTo>
                  <a:cubicBezTo>
                    <a:pt x="73523" y="31656"/>
                    <a:pt x="73523" y="31656"/>
                    <a:pt x="73523" y="31656"/>
                  </a:cubicBezTo>
                  <a:cubicBezTo>
                    <a:pt x="73142" y="31656"/>
                    <a:pt x="73142" y="31656"/>
                    <a:pt x="73142" y="31656"/>
                  </a:cubicBezTo>
                  <a:cubicBezTo>
                    <a:pt x="73396" y="31411"/>
                    <a:pt x="73396" y="31411"/>
                    <a:pt x="73396" y="31411"/>
                  </a:cubicBezTo>
                  <a:cubicBezTo>
                    <a:pt x="73396" y="30920"/>
                    <a:pt x="73396" y="30920"/>
                    <a:pt x="73396" y="30920"/>
                  </a:cubicBezTo>
                  <a:cubicBezTo>
                    <a:pt x="73396" y="30674"/>
                    <a:pt x="73396" y="30674"/>
                    <a:pt x="73396" y="30674"/>
                  </a:cubicBezTo>
                  <a:cubicBezTo>
                    <a:pt x="73142" y="30674"/>
                    <a:pt x="73142" y="30674"/>
                    <a:pt x="73142" y="30674"/>
                  </a:cubicBezTo>
                  <a:cubicBezTo>
                    <a:pt x="73142" y="30184"/>
                    <a:pt x="73142" y="30184"/>
                    <a:pt x="73142" y="30184"/>
                  </a:cubicBezTo>
                  <a:cubicBezTo>
                    <a:pt x="73015" y="30184"/>
                    <a:pt x="73015" y="30184"/>
                    <a:pt x="73015" y="30184"/>
                  </a:cubicBezTo>
                  <a:cubicBezTo>
                    <a:pt x="73396" y="29938"/>
                    <a:pt x="73396" y="29938"/>
                    <a:pt x="73396" y="29938"/>
                  </a:cubicBezTo>
                  <a:cubicBezTo>
                    <a:pt x="73523" y="29202"/>
                    <a:pt x="73523" y="29202"/>
                    <a:pt x="73523" y="29202"/>
                  </a:cubicBezTo>
                  <a:cubicBezTo>
                    <a:pt x="73777" y="28957"/>
                    <a:pt x="73777" y="28957"/>
                    <a:pt x="73777" y="28957"/>
                  </a:cubicBezTo>
                  <a:cubicBezTo>
                    <a:pt x="73523" y="28466"/>
                    <a:pt x="73523" y="28466"/>
                    <a:pt x="73523" y="28466"/>
                  </a:cubicBezTo>
                  <a:cubicBezTo>
                    <a:pt x="73396" y="28220"/>
                    <a:pt x="73396" y="28220"/>
                    <a:pt x="73396" y="28220"/>
                  </a:cubicBezTo>
                  <a:cubicBezTo>
                    <a:pt x="73396" y="27730"/>
                    <a:pt x="73396" y="27730"/>
                    <a:pt x="73396" y="27730"/>
                  </a:cubicBezTo>
                  <a:cubicBezTo>
                    <a:pt x="73015" y="27730"/>
                    <a:pt x="73015" y="27730"/>
                    <a:pt x="73015" y="27730"/>
                  </a:cubicBezTo>
                  <a:cubicBezTo>
                    <a:pt x="72634" y="27730"/>
                    <a:pt x="72634" y="27730"/>
                    <a:pt x="72634" y="27730"/>
                  </a:cubicBezTo>
                  <a:cubicBezTo>
                    <a:pt x="72888" y="27484"/>
                    <a:pt x="72888" y="27484"/>
                    <a:pt x="72888" y="27484"/>
                  </a:cubicBezTo>
                  <a:cubicBezTo>
                    <a:pt x="72634" y="27484"/>
                    <a:pt x="72634" y="27484"/>
                    <a:pt x="72634" y="27484"/>
                  </a:cubicBezTo>
                  <a:cubicBezTo>
                    <a:pt x="73015" y="27239"/>
                    <a:pt x="73015" y="27239"/>
                    <a:pt x="73015" y="27239"/>
                  </a:cubicBezTo>
                  <a:cubicBezTo>
                    <a:pt x="73396" y="27239"/>
                    <a:pt x="73396" y="27239"/>
                    <a:pt x="73396" y="27239"/>
                  </a:cubicBezTo>
                  <a:cubicBezTo>
                    <a:pt x="73396" y="26748"/>
                    <a:pt x="73396" y="26748"/>
                    <a:pt x="73396" y="26748"/>
                  </a:cubicBezTo>
                  <a:cubicBezTo>
                    <a:pt x="74666" y="26012"/>
                    <a:pt x="74666" y="26012"/>
                    <a:pt x="74666" y="26012"/>
                  </a:cubicBezTo>
                  <a:cubicBezTo>
                    <a:pt x="74793" y="25766"/>
                    <a:pt x="74793" y="25766"/>
                    <a:pt x="74793" y="25766"/>
                  </a:cubicBezTo>
                  <a:cubicBezTo>
                    <a:pt x="74793" y="25276"/>
                    <a:pt x="74793" y="25276"/>
                    <a:pt x="74793" y="25276"/>
                  </a:cubicBezTo>
                  <a:cubicBezTo>
                    <a:pt x="74285" y="25030"/>
                    <a:pt x="74285" y="25030"/>
                    <a:pt x="74285" y="25030"/>
                  </a:cubicBezTo>
                  <a:cubicBezTo>
                    <a:pt x="74793" y="24785"/>
                    <a:pt x="74793" y="24785"/>
                    <a:pt x="74793" y="24785"/>
                  </a:cubicBezTo>
                  <a:cubicBezTo>
                    <a:pt x="75428" y="25030"/>
                    <a:pt x="75428" y="25030"/>
                    <a:pt x="75428" y="25030"/>
                  </a:cubicBezTo>
                  <a:cubicBezTo>
                    <a:pt x="76444" y="25030"/>
                    <a:pt x="76444" y="25030"/>
                    <a:pt x="76444" y="25030"/>
                  </a:cubicBezTo>
                  <a:cubicBezTo>
                    <a:pt x="76825" y="25030"/>
                    <a:pt x="76825" y="25030"/>
                    <a:pt x="76825" y="25030"/>
                  </a:cubicBezTo>
                  <a:cubicBezTo>
                    <a:pt x="77206" y="24785"/>
                    <a:pt x="77206" y="24785"/>
                    <a:pt x="77206" y="24785"/>
                  </a:cubicBezTo>
                  <a:cubicBezTo>
                    <a:pt x="77714" y="24049"/>
                    <a:pt x="77714" y="24049"/>
                    <a:pt x="77714" y="24049"/>
                  </a:cubicBezTo>
                  <a:cubicBezTo>
                    <a:pt x="77968" y="24049"/>
                    <a:pt x="77968" y="24049"/>
                    <a:pt x="77968" y="24049"/>
                  </a:cubicBezTo>
                  <a:cubicBezTo>
                    <a:pt x="77968" y="23558"/>
                    <a:pt x="77968" y="23558"/>
                    <a:pt x="77968" y="23558"/>
                  </a:cubicBezTo>
                  <a:cubicBezTo>
                    <a:pt x="78476" y="23312"/>
                    <a:pt x="78476" y="23312"/>
                    <a:pt x="78476" y="23312"/>
                  </a:cubicBezTo>
                  <a:cubicBezTo>
                    <a:pt x="78984" y="22822"/>
                    <a:pt x="78984" y="22822"/>
                    <a:pt x="78984" y="22822"/>
                  </a:cubicBezTo>
                  <a:cubicBezTo>
                    <a:pt x="79365" y="22576"/>
                    <a:pt x="79365" y="22576"/>
                    <a:pt x="79365" y="22576"/>
                  </a:cubicBezTo>
                  <a:cubicBezTo>
                    <a:pt x="79619" y="22085"/>
                    <a:pt x="79619" y="22085"/>
                    <a:pt x="79619" y="22085"/>
                  </a:cubicBezTo>
                  <a:cubicBezTo>
                    <a:pt x="79873" y="21840"/>
                    <a:pt x="79873" y="21840"/>
                    <a:pt x="79873" y="21840"/>
                  </a:cubicBezTo>
                  <a:cubicBezTo>
                    <a:pt x="80253" y="21840"/>
                    <a:pt x="80253" y="21840"/>
                    <a:pt x="80253" y="21840"/>
                  </a:cubicBezTo>
                  <a:cubicBezTo>
                    <a:pt x="79619" y="21595"/>
                    <a:pt x="79619" y="21595"/>
                    <a:pt x="79619" y="21595"/>
                  </a:cubicBezTo>
                  <a:cubicBezTo>
                    <a:pt x="78603" y="21595"/>
                    <a:pt x="78603" y="21595"/>
                    <a:pt x="78603" y="21595"/>
                  </a:cubicBezTo>
                  <a:cubicBezTo>
                    <a:pt x="78476" y="21840"/>
                    <a:pt x="78476" y="21840"/>
                    <a:pt x="78476" y="21840"/>
                  </a:cubicBezTo>
                  <a:cubicBezTo>
                    <a:pt x="78095" y="21595"/>
                    <a:pt x="78095" y="21595"/>
                    <a:pt x="78095" y="21595"/>
                  </a:cubicBezTo>
                  <a:cubicBezTo>
                    <a:pt x="77714" y="21104"/>
                    <a:pt x="77714" y="21104"/>
                    <a:pt x="77714" y="21104"/>
                  </a:cubicBezTo>
                  <a:cubicBezTo>
                    <a:pt x="76952" y="21104"/>
                    <a:pt x="76952" y="21104"/>
                    <a:pt x="76952" y="21104"/>
                  </a:cubicBezTo>
                  <a:cubicBezTo>
                    <a:pt x="76317" y="21104"/>
                    <a:pt x="76317" y="21104"/>
                    <a:pt x="76317" y="21104"/>
                  </a:cubicBezTo>
                  <a:cubicBezTo>
                    <a:pt x="75555" y="21595"/>
                    <a:pt x="75555" y="21595"/>
                    <a:pt x="75555" y="21595"/>
                  </a:cubicBezTo>
                  <a:cubicBezTo>
                    <a:pt x="75174" y="21595"/>
                    <a:pt x="75174" y="21595"/>
                    <a:pt x="75174" y="21595"/>
                  </a:cubicBezTo>
                  <a:cubicBezTo>
                    <a:pt x="75047" y="21840"/>
                    <a:pt x="75047" y="21840"/>
                    <a:pt x="75047" y="21840"/>
                  </a:cubicBezTo>
                  <a:cubicBezTo>
                    <a:pt x="75174" y="21840"/>
                    <a:pt x="75174" y="21840"/>
                    <a:pt x="75174" y="21840"/>
                  </a:cubicBezTo>
                  <a:cubicBezTo>
                    <a:pt x="75047" y="22085"/>
                    <a:pt x="75047" y="22085"/>
                    <a:pt x="75047" y="22085"/>
                  </a:cubicBezTo>
                  <a:cubicBezTo>
                    <a:pt x="75174" y="22576"/>
                    <a:pt x="75174" y="22576"/>
                    <a:pt x="75174" y="22576"/>
                  </a:cubicBezTo>
                  <a:cubicBezTo>
                    <a:pt x="75047" y="22576"/>
                    <a:pt x="75047" y="22576"/>
                    <a:pt x="75047" y="22576"/>
                  </a:cubicBezTo>
                  <a:cubicBezTo>
                    <a:pt x="74793" y="22085"/>
                    <a:pt x="74793" y="22085"/>
                    <a:pt x="74793" y="22085"/>
                  </a:cubicBezTo>
                  <a:cubicBezTo>
                    <a:pt x="74412" y="22085"/>
                    <a:pt x="74412" y="22085"/>
                    <a:pt x="74412" y="22085"/>
                  </a:cubicBezTo>
                  <a:cubicBezTo>
                    <a:pt x="74285" y="22085"/>
                    <a:pt x="74285" y="22085"/>
                    <a:pt x="74285" y="22085"/>
                  </a:cubicBezTo>
                  <a:cubicBezTo>
                    <a:pt x="73904" y="23312"/>
                    <a:pt x="73904" y="23312"/>
                    <a:pt x="73904" y="23312"/>
                  </a:cubicBezTo>
                  <a:cubicBezTo>
                    <a:pt x="73523" y="24049"/>
                    <a:pt x="73523" y="24049"/>
                    <a:pt x="73523" y="24049"/>
                  </a:cubicBezTo>
                  <a:cubicBezTo>
                    <a:pt x="73142" y="24294"/>
                    <a:pt x="73142" y="24294"/>
                    <a:pt x="73142" y="24294"/>
                  </a:cubicBezTo>
                  <a:cubicBezTo>
                    <a:pt x="73015" y="24785"/>
                    <a:pt x="73015" y="24785"/>
                    <a:pt x="73015" y="24785"/>
                  </a:cubicBezTo>
                  <a:cubicBezTo>
                    <a:pt x="73015" y="25030"/>
                    <a:pt x="73015" y="25030"/>
                    <a:pt x="73015" y="25030"/>
                  </a:cubicBezTo>
                  <a:cubicBezTo>
                    <a:pt x="73015" y="25276"/>
                    <a:pt x="73015" y="25276"/>
                    <a:pt x="73015" y="25276"/>
                  </a:cubicBezTo>
                  <a:cubicBezTo>
                    <a:pt x="72888" y="25766"/>
                    <a:pt x="72888" y="25766"/>
                    <a:pt x="72888" y="25766"/>
                  </a:cubicBezTo>
                  <a:cubicBezTo>
                    <a:pt x="72507" y="26503"/>
                    <a:pt x="72507" y="26503"/>
                    <a:pt x="72507" y="26503"/>
                  </a:cubicBezTo>
                  <a:cubicBezTo>
                    <a:pt x="72888" y="26503"/>
                    <a:pt x="72888" y="26503"/>
                    <a:pt x="72888" y="26503"/>
                  </a:cubicBezTo>
                  <a:cubicBezTo>
                    <a:pt x="72253" y="26748"/>
                    <a:pt x="72253" y="26748"/>
                    <a:pt x="72253" y="26748"/>
                  </a:cubicBezTo>
                  <a:cubicBezTo>
                    <a:pt x="72634" y="27239"/>
                    <a:pt x="72634" y="27239"/>
                    <a:pt x="72634" y="27239"/>
                  </a:cubicBezTo>
                  <a:cubicBezTo>
                    <a:pt x="72507" y="27239"/>
                    <a:pt x="72507" y="27239"/>
                    <a:pt x="72507" y="27239"/>
                  </a:cubicBezTo>
                  <a:cubicBezTo>
                    <a:pt x="72126" y="27239"/>
                    <a:pt x="72126" y="27239"/>
                    <a:pt x="72126" y="27239"/>
                  </a:cubicBezTo>
                  <a:cubicBezTo>
                    <a:pt x="72253" y="27484"/>
                    <a:pt x="72253" y="27484"/>
                    <a:pt x="72253" y="27484"/>
                  </a:cubicBezTo>
                  <a:cubicBezTo>
                    <a:pt x="72126" y="27484"/>
                    <a:pt x="72126" y="27484"/>
                    <a:pt x="72126" y="27484"/>
                  </a:cubicBezTo>
                  <a:cubicBezTo>
                    <a:pt x="71746" y="27730"/>
                    <a:pt x="71746" y="27730"/>
                    <a:pt x="71746" y="27730"/>
                  </a:cubicBezTo>
                  <a:cubicBezTo>
                    <a:pt x="71238" y="27730"/>
                    <a:pt x="71238" y="27730"/>
                    <a:pt x="71238" y="27730"/>
                  </a:cubicBezTo>
                  <a:cubicBezTo>
                    <a:pt x="70857" y="28220"/>
                    <a:pt x="70857" y="28220"/>
                    <a:pt x="70857" y="28220"/>
                  </a:cubicBezTo>
                  <a:cubicBezTo>
                    <a:pt x="70984" y="28220"/>
                    <a:pt x="70984" y="28220"/>
                    <a:pt x="70984" y="28220"/>
                  </a:cubicBezTo>
                  <a:cubicBezTo>
                    <a:pt x="71365" y="28220"/>
                    <a:pt x="71365" y="28220"/>
                    <a:pt x="71365" y="28220"/>
                  </a:cubicBezTo>
                  <a:cubicBezTo>
                    <a:pt x="70984" y="28466"/>
                    <a:pt x="70984" y="28466"/>
                    <a:pt x="70984" y="28466"/>
                  </a:cubicBezTo>
                  <a:cubicBezTo>
                    <a:pt x="70857" y="28957"/>
                    <a:pt x="70857" y="28957"/>
                    <a:pt x="70857" y="28957"/>
                  </a:cubicBezTo>
                  <a:cubicBezTo>
                    <a:pt x="70603" y="28957"/>
                    <a:pt x="70603" y="28957"/>
                    <a:pt x="70603" y="28957"/>
                  </a:cubicBezTo>
                  <a:cubicBezTo>
                    <a:pt x="70476" y="28466"/>
                    <a:pt x="70476" y="28466"/>
                    <a:pt x="70476" y="28466"/>
                  </a:cubicBezTo>
                  <a:cubicBezTo>
                    <a:pt x="69968" y="28957"/>
                    <a:pt x="69968" y="28957"/>
                    <a:pt x="69968" y="28957"/>
                  </a:cubicBezTo>
                  <a:cubicBezTo>
                    <a:pt x="69714" y="29202"/>
                    <a:pt x="69714" y="29202"/>
                    <a:pt x="69714" y="29202"/>
                  </a:cubicBezTo>
                  <a:cubicBezTo>
                    <a:pt x="69333" y="29938"/>
                    <a:pt x="69333" y="29938"/>
                    <a:pt x="69333" y="29938"/>
                  </a:cubicBezTo>
                  <a:cubicBezTo>
                    <a:pt x="69206" y="29938"/>
                    <a:pt x="69206" y="29938"/>
                    <a:pt x="69206" y="29938"/>
                  </a:cubicBezTo>
                  <a:cubicBezTo>
                    <a:pt x="68952" y="30184"/>
                    <a:pt x="68952" y="30184"/>
                    <a:pt x="68952" y="30184"/>
                  </a:cubicBezTo>
                  <a:cubicBezTo>
                    <a:pt x="69206" y="30674"/>
                    <a:pt x="69206" y="30674"/>
                    <a:pt x="69206" y="30674"/>
                  </a:cubicBezTo>
                  <a:cubicBezTo>
                    <a:pt x="69333" y="30674"/>
                    <a:pt x="69333" y="30674"/>
                    <a:pt x="69333" y="30674"/>
                  </a:cubicBezTo>
                  <a:cubicBezTo>
                    <a:pt x="69587" y="30920"/>
                    <a:pt x="69587" y="30920"/>
                    <a:pt x="69587" y="30920"/>
                  </a:cubicBezTo>
                  <a:cubicBezTo>
                    <a:pt x="68952" y="30920"/>
                    <a:pt x="68952" y="30920"/>
                    <a:pt x="68952" y="30920"/>
                  </a:cubicBezTo>
                  <a:cubicBezTo>
                    <a:pt x="68444" y="31656"/>
                    <a:pt x="68444" y="31656"/>
                    <a:pt x="68444" y="31656"/>
                  </a:cubicBezTo>
                  <a:cubicBezTo>
                    <a:pt x="68063" y="32147"/>
                    <a:pt x="68063" y="32147"/>
                    <a:pt x="68063" y="32147"/>
                  </a:cubicBezTo>
                  <a:cubicBezTo>
                    <a:pt x="68063" y="32392"/>
                    <a:pt x="68063" y="32392"/>
                    <a:pt x="68063" y="32392"/>
                  </a:cubicBezTo>
                  <a:cubicBezTo>
                    <a:pt x="68317" y="32638"/>
                    <a:pt x="68317" y="32638"/>
                    <a:pt x="68317" y="32638"/>
                  </a:cubicBezTo>
                  <a:cubicBezTo>
                    <a:pt x="68063" y="32638"/>
                    <a:pt x="68063" y="32638"/>
                    <a:pt x="68063" y="32638"/>
                  </a:cubicBezTo>
                  <a:cubicBezTo>
                    <a:pt x="68444" y="33128"/>
                    <a:pt x="68444" y="33128"/>
                    <a:pt x="68444" y="33128"/>
                  </a:cubicBezTo>
                  <a:cubicBezTo>
                    <a:pt x="68698" y="33128"/>
                    <a:pt x="68698" y="33128"/>
                    <a:pt x="68698" y="33128"/>
                  </a:cubicBezTo>
                  <a:cubicBezTo>
                    <a:pt x="68825" y="33374"/>
                    <a:pt x="68825" y="33374"/>
                    <a:pt x="68825" y="33374"/>
                  </a:cubicBezTo>
                  <a:cubicBezTo>
                    <a:pt x="69206" y="33865"/>
                    <a:pt x="69206" y="33865"/>
                    <a:pt x="69206" y="33865"/>
                  </a:cubicBezTo>
                  <a:cubicBezTo>
                    <a:pt x="69333" y="33865"/>
                    <a:pt x="69333" y="33865"/>
                    <a:pt x="69333" y="33865"/>
                  </a:cubicBezTo>
                  <a:cubicBezTo>
                    <a:pt x="69587" y="33374"/>
                    <a:pt x="69587" y="33374"/>
                    <a:pt x="69587" y="33374"/>
                  </a:cubicBezTo>
                  <a:cubicBezTo>
                    <a:pt x="69587" y="33865"/>
                    <a:pt x="69587" y="33865"/>
                    <a:pt x="69587" y="33865"/>
                  </a:cubicBezTo>
                  <a:cubicBezTo>
                    <a:pt x="69968" y="34110"/>
                    <a:pt x="69968" y="34110"/>
                    <a:pt x="69968" y="34110"/>
                  </a:cubicBezTo>
                  <a:cubicBezTo>
                    <a:pt x="69587" y="34601"/>
                    <a:pt x="69587" y="34601"/>
                    <a:pt x="69587" y="34601"/>
                  </a:cubicBezTo>
                  <a:cubicBezTo>
                    <a:pt x="69333" y="34846"/>
                    <a:pt x="69333" y="34846"/>
                    <a:pt x="69333" y="34846"/>
                  </a:cubicBezTo>
                  <a:cubicBezTo>
                    <a:pt x="69587" y="34846"/>
                    <a:pt x="69587" y="34846"/>
                    <a:pt x="69587" y="34846"/>
                  </a:cubicBezTo>
                  <a:cubicBezTo>
                    <a:pt x="69206" y="35337"/>
                    <a:pt x="69206" y="35337"/>
                    <a:pt x="69206" y="35337"/>
                  </a:cubicBezTo>
                  <a:cubicBezTo>
                    <a:pt x="68825" y="35337"/>
                    <a:pt x="68825" y="35337"/>
                    <a:pt x="68825" y="35337"/>
                  </a:cubicBezTo>
                  <a:cubicBezTo>
                    <a:pt x="68698" y="35582"/>
                    <a:pt x="68698" y="35582"/>
                    <a:pt x="68698" y="35582"/>
                  </a:cubicBezTo>
                  <a:cubicBezTo>
                    <a:pt x="68444" y="35828"/>
                    <a:pt x="68444" y="35828"/>
                    <a:pt x="68444" y="35828"/>
                  </a:cubicBezTo>
                  <a:cubicBezTo>
                    <a:pt x="68698" y="35828"/>
                    <a:pt x="68698" y="35828"/>
                    <a:pt x="68698" y="35828"/>
                  </a:cubicBezTo>
                  <a:cubicBezTo>
                    <a:pt x="68952" y="35828"/>
                    <a:pt x="68952" y="35828"/>
                    <a:pt x="68952" y="35828"/>
                  </a:cubicBezTo>
                  <a:cubicBezTo>
                    <a:pt x="69206" y="35828"/>
                    <a:pt x="69206" y="35828"/>
                    <a:pt x="69206" y="35828"/>
                  </a:cubicBezTo>
                  <a:cubicBezTo>
                    <a:pt x="69333" y="35337"/>
                    <a:pt x="69333" y="35337"/>
                    <a:pt x="69333" y="35337"/>
                  </a:cubicBezTo>
                  <a:cubicBezTo>
                    <a:pt x="69587" y="35337"/>
                    <a:pt x="69587" y="35337"/>
                    <a:pt x="69587" y="35337"/>
                  </a:cubicBezTo>
                  <a:cubicBezTo>
                    <a:pt x="69714" y="35337"/>
                    <a:pt x="69714" y="35337"/>
                    <a:pt x="69714" y="35337"/>
                  </a:cubicBezTo>
                  <a:cubicBezTo>
                    <a:pt x="69714" y="35582"/>
                    <a:pt x="69714" y="35582"/>
                    <a:pt x="69714" y="35582"/>
                  </a:cubicBezTo>
                  <a:cubicBezTo>
                    <a:pt x="69587" y="35828"/>
                    <a:pt x="69587" y="35828"/>
                    <a:pt x="69587" y="35828"/>
                  </a:cubicBezTo>
                  <a:cubicBezTo>
                    <a:pt x="69206" y="36319"/>
                    <a:pt x="69206" y="36319"/>
                    <a:pt x="69206" y="36319"/>
                  </a:cubicBezTo>
                  <a:cubicBezTo>
                    <a:pt x="69587" y="36319"/>
                    <a:pt x="69587" y="36319"/>
                    <a:pt x="69587" y="36319"/>
                  </a:cubicBezTo>
                  <a:cubicBezTo>
                    <a:pt x="68825" y="37055"/>
                    <a:pt x="68825" y="37055"/>
                    <a:pt x="68825" y="37055"/>
                  </a:cubicBezTo>
                  <a:cubicBezTo>
                    <a:pt x="68063" y="37300"/>
                    <a:pt x="68063" y="37300"/>
                    <a:pt x="68063" y="37300"/>
                  </a:cubicBezTo>
                  <a:cubicBezTo>
                    <a:pt x="67301" y="38036"/>
                    <a:pt x="67301" y="38036"/>
                    <a:pt x="67301" y="38036"/>
                  </a:cubicBezTo>
                  <a:cubicBezTo>
                    <a:pt x="66666" y="38036"/>
                    <a:pt x="66666" y="38036"/>
                    <a:pt x="66666" y="38036"/>
                  </a:cubicBezTo>
                  <a:cubicBezTo>
                    <a:pt x="66285" y="38282"/>
                    <a:pt x="66285" y="38282"/>
                    <a:pt x="66285" y="38282"/>
                  </a:cubicBezTo>
                  <a:cubicBezTo>
                    <a:pt x="65904" y="39018"/>
                    <a:pt x="65904" y="39018"/>
                    <a:pt x="65904" y="39018"/>
                  </a:cubicBezTo>
                  <a:cubicBezTo>
                    <a:pt x="65904" y="39509"/>
                    <a:pt x="65904" y="39509"/>
                    <a:pt x="65904" y="39509"/>
                  </a:cubicBezTo>
                  <a:cubicBezTo>
                    <a:pt x="65904" y="39754"/>
                    <a:pt x="65904" y="39754"/>
                    <a:pt x="65904" y="39754"/>
                  </a:cubicBezTo>
                  <a:cubicBezTo>
                    <a:pt x="65777" y="39754"/>
                    <a:pt x="65777" y="39754"/>
                    <a:pt x="65777" y="39754"/>
                  </a:cubicBezTo>
                  <a:cubicBezTo>
                    <a:pt x="65777" y="40245"/>
                    <a:pt x="65777" y="40245"/>
                    <a:pt x="65777" y="40245"/>
                  </a:cubicBezTo>
                  <a:cubicBezTo>
                    <a:pt x="65523" y="40490"/>
                    <a:pt x="65523" y="40490"/>
                    <a:pt x="65523" y="40490"/>
                  </a:cubicBezTo>
                  <a:cubicBezTo>
                    <a:pt x="65396" y="40736"/>
                    <a:pt x="65396" y="40736"/>
                    <a:pt x="65396" y="40736"/>
                  </a:cubicBezTo>
                  <a:cubicBezTo>
                    <a:pt x="65142" y="41226"/>
                    <a:pt x="65142" y="41226"/>
                    <a:pt x="65142" y="41226"/>
                  </a:cubicBezTo>
                  <a:cubicBezTo>
                    <a:pt x="65015" y="41226"/>
                    <a:pt x="65015" y="41226"/>
                    <a:pt x="65015" y="41226"/>
                  </a:cubicBezTo>
                  <a:cubicBezTo>
                    <a:pt x="65142" y="40736"/>
                    <a:pt x="65142" y="40736"/>
                    <a:pt x="65142" y="40736"/>
                  </a:cubicBezTo>
                  <a:cubicBezTo>
                    <a:pt x="65396" y="40490"/>
                    <a:pt x="65396" y="40490"/>
                    <a:pt x="65396" y="40490"/>
                  </a:cubicBezTo>
                  <a:cubicBezTo>
                    <a:pt x="65015" y="40490"/>
                    <a:pt x="65015" y="40490"/>
                    <a:pt x="65015" y="40490"/>
                  </a:cubicBezTo>
                  <a:cubicBezTo>
                    <a:pt x="65396" y="40245"/>
                    <a:pt x="65396" y="40245"/>
                    <a:pt x="65396" y="40245"/>
                  </a:cubicBezTo>
                  <a:cubicBezTo>
                    <a:pt x="65142" y="40245"/>
                    <a:pt x="65142" y="40245"/>
                    <a:pt x="65142" y="40245"/>
                  </a:cubicBezTo>
                  <a:cubicBezTo>
                    <a:pt x="65015" y="40245"/>
                    <a:pt x="65015" y="40245"/>
                    <a:pt x="65015" y="40245"/>
                  </a:cubicBezTo>
                  <a:cubicBezTo>
                    <a:pt x="64634" y="40490"/>
                    <a:pt x="64634" y="40490"/>
                    <a:pt x="64634" y="40490"/>
                  </a:cubicBezTo>
                  <a:cubicBezTo>
                    <a:pt x="64761" y="40245"/>
                    <a:pt x="64761" y="40245"/>
                    <a:pt x="64761" y="40245"/>
                  </a:cubicBezTo>
                  <a:cubicBezTo>
                    <a:pt x="65015" y="39754"/>
                    <a:pt x="65015" y="39754"/>
                    <a:pt x="65015" y="39754"/>
                  </a:cubicBezTo>
                  <a:cubicBezTo>
                    <a:pt x="64634" y="39754"/>
                    <a:pt x="64634" y="39754"/>
                    <a:pt x="64634" y="39754"/>
                  </a:cubicBezTo>
                  <a:cubicBezTo>
                    <a:pt x="65396" y="38773"/>
                    <a:pt x="65396" y="38773"/>
                    <a:pt x="65396" y="38773"/>
                  </a:cubicBezTo>
                  <a:cubicBezTo>
                    <a:pt x="65777" y="38036"/>
                    <a:pt x="65777" y="38036"/>
                    <a:pt x="65777" y="38036"/>
                  </a:cubicBezTo>
                  <a:cubicBezTo>
                    <a:pt x="66285" y="37300"/>
                    <a:pt x="66285" y="37300"/>
                    <a:pt x="66285" y="37300"/>
                  </a:cubicBezTo>
                  <a:cubicBezTo>
                    <a:pt x="65523" y="37791"/>
                    <a:pt x="65523" y="37791"/>
                    <a:pt x="65523" y="37791"/>
                  </a:cubicBezTo>
                  <a:cubicBezTo>
                    <a:pt x="65142" y="38036"/>
                    <a:pt x="65142" y="38036"/>
                    <a:pt x="65142" y="38036"/>
                  </a:cubicBezTo>
                  <a:cubicBezTo>
                    <a:pt x="65777" y="37300"/>
                    <a:pt x="65777" y="37300"/>
                    <a:pt x="65777" y="37300"/>
                  </a:cubicBezTo>
                  <a:cubicBezTo>
                    <a:pt x="65396" y="37300"/>
                    <a:pt x="65396" y="37300"/>
                    <a:pt x="65396" y="37300"/>
                  </a:cubicBezTo>
                  <a:cubicBezTo>
                    <a:pt x="65015" y="37300"/>
                    <a:pt x="65015" y="37300"/>
                    <a:pt x="65015" y="37300"/>
                  </a:cubicBezTo>
                  <a:cubicBezTo>
                    <a:pt x="65015" y="37055"/>
                    <a:pt x="65015" y="37055"/>
                    <a:pt x="65015" y="37055"/>
                  </a:cubicBezTo>
                  <a:cubicBezTo>
                    <a:pt x="64761" y="36564"/>
                    <a:pt x="64761" y="36564"/>
                    <a:pt x="64761" y="36564"/>
                  </a:cubicBezTo>
                  <a:cubicBezTo>
                    <a:pt x="64507" y="36564"/>
                    <a:pt x="64507" y="36564"/>
                    <a:pt x="64507" y="36564"/>
                  </a:cubicBezTo>
                  <a:cubicBezTo>
                    <a:pt x="64253" y="37055"/>
                    <a:pt x="64253" y="37055"/>
                    <a:pt x="64253" y="37055"/>
                  </a:cubicBezTo>
                  <a:cubicBezTo>
                    <a:pt x="63873" y="37300"/>
                    <a:pt x="63873" y="37300"/>
                    <a:pt x="63873" y="37300"/>
                  </a:cubicBezTo>
                  <a:cubicBezTo>
                    <a:pt x="63365" y="37055"/>
                    <a:pt x="63365" y="37055"/>
                    <a:pt x="63365" y="37055"/>
                  </a:cubicBezTo>
                  <a:cubicBezTo>
                    <a:pt x="63365" y="37791"/>
                    <a:pt x="63365" y="37791"/>
                    <a:pt x="63365" y="37791"/>
                  </a:cubicBezTo>
                  <a:cubicBezTo>
                    <a:pt x="63238" y="37791"/>
                    <a:pt x="63238" y="37791"/>
                    <a:pt x="63238" y="37791"/>
                  </a:cubicBezTo>
                  <a:cubicBezTo>
                    <a:pt x="63238" y="38036"/>
                    <a:pt x="63238" y="38036"/>
                    <a:pt x="63238" y="38036"/>
                  </a:cubicBezTo>
                  <a:cubicBezTo>
                    <a:pt x="63238" y="38773"/>
                    <a:pt x="63238" y="38773"/>
                    <a:pt x="63238" y="38773"/>
                  </a:cubicBezTo>
                  <a:cubicBezTo>
                    <a:pt x="62984" y="38036"/>
                    <a:pt x="62984" y="38036"/>
                    <a:pt x="62984" y="38036"/>
                  </a:cubicBezTo>
                  <a:cubicBezTo>
                    <a:pt x="62857" y="38036"/>
                    <a:pt x="62857" y="38036"/>
                    <a:pt x="62857" y="38036"/>
                  </a:cubicBezTo>
                  <a:cubicBezTo>
                    <a:pt x="62857" y="38282"/>
                    <a:pt x="62857" y="38282"/>
                    <a:pt x="62857" y="38282"/>
                  </a:cubicBezTo>
                  <a:cubicBezTo>
                    <a:pt x="62857" y="38773"/>
                    <a:pt x="62857" y="38773"/>
                    <a:pt x="62857" y="38773"/>
                  </a:cubicBezTo>
                  <a:cubicBezTo>
                    <a:pt x="62476" y="39018"/>
                    <a:pt x="62476" y="39018"/>
                    <a:pt x="62476" y="39018"/>
                  </a:cubicBezTo>
                  <a:cubicBezTo>
                    <a:pt x="61841" y="39018"/>
                    <a:pt x="61841" y="39018"/>
                    <a:pt x="61841" y="39018"/>
                  </a:cubicBezTo>
                  <a:cubicBezTo>
                    <a:pt x="61206" y="38773"/>
                    <a:pt x="61206" y="38773"/>
                    <a:pt x="61206" y="38773"/>
                  </a:cubicBezTo>
                  <a:cubicBezTo>
                    <a:pt x="60317" y="38773"/>
                    <a:pt x="60317" y="38773"/>
                    <a:pt x="60317" y="38773"/>
                  </a:cubicBezTo>
                  <a:cubicBezTo>
                    <a:pt x="59555" y="38773"/>
                    <a:pt x="59555" y="38773"/>
                    <a:pt x="59555" y="38773"/>
                  </a:cubicBezTo>
                  <a:cubicBezTo>
                    <a:pt x="59047" y="38773"/>
                    <a:pt x="59047" y="38773"/>
                    <a:pt x="59047" y="38773"/>
                  </a:cubicBezTo>
                  <a:cubicBezTo>
                    <a:pt x="58412" y="39018"/>
                    <a:pt x="58412" y="39018"/>
                    <a:pt x="58412" y="39018"/>
                  </a:cubicBezTo>
                  <a:cubicBezTo>
                    <a:pt x="58285" y="38773"/>
                    <a:pt x="58285" y="38773"/>
                    <a:pt x="58285" y="38773"/>
                  </a:cubicBezTo>
                  <a:cubicBezTo>
                    <a:pt x="58031" y="38773"/>
                    <a:pt x="58031" y="38773"/>
                    <a:pt x="58031" y="38773"/>
                  </a:cubicBezTo>
                  <a:cubicBezTo>
                    <a:pt x="57777" y="38282"/>
                    <a:pt x="57777" y="38282"/>
                    <a:pt x="57777" y="38282"/>
                  </a:cubicBezTo>
                  <a:cubicBezTo>
                    <a:pt x="57777" y="38036"/>
                    <a:pt x="57777" y="38036"/>
                    <a:pt x="57777" y="38036"/>
                  </a:cubicBezTo>
                  <a:cubicBezTo>
                    <a:pt x="57777" y="37791"/>
                    <a:pt x="57777" y="37791"/>
                    <a:pt x="57777" y="37791"/>
                  </a:cubicBezTo>
                  <a:cubicBezTo>
                    <a:pt x="56761" y="38036"/>
                    <a:pt x="56761" y="38036"/>
                    <a:pt x="56761" y="38036"/>
                  </a:cubicBezTo>
                  <a:cubicBezTo>
                    <a:pt x="56380" y="38036"/>
                    <a:pt x="56380" y="38036"/>
                    <a:pt x="56380" y="38036"/>
                  </a:cubicBezTo>
                  <a:cubicBezTo>
                    <a:pt x="56253" y="37791"/>
                    <a:pt x="56253" y="37791"/>
                    <a:pt x="56253" y="37791"/>
                  </a:cubicBezTo>
                  <a:cubicBezTo>
                    <a:pt x="56380" y="37300"/>
                    <a:pt x="56380" y="37300"/>
                    <a:pt x="56380" y="37300"/>
                  </a:cubicBezTo>
                  <a:cubicBezTo>
                    <a:pt x="56126" y="37791"/>
                    <a:pt x="56126" y="37791"/>
                    <a:pt x="56126" y="37791"/>
                  </a:cubicBezTo>
                  <a:cubicBezTo>
                    <a:pt x="56253" y="37300"/>
                    <a:pt x="56253" y="37300"/>
                    <a:pt x="56253" y="37300"/>
                  </a:cubicBezTo>
                  <a:cubicBezTo>
                    <a:pt x="56126" y="37300"/>
                    <a:pt x="56126" y="37300"/>
                    <a:pt x="56126" y="37300"/>
                  </a:cubicBezTo>
                  <a:cubicBezTo>
                    <a:pt x="55746" y="37055"/>
                    <a:pt x="55746" y="37055"/>
                    <a:pt x="55746" y="37055"/>
                  </a:cubicBezTo>
                  <a:cubicBezTo>
                    <a:pt x="55873" y="37055"/>
                    <a:pt x="55873" y="37055"/>
                    <a:pt x="55873" y="37055"/>
                  </a:cubicBezTo>
                  <a:cubicBezTo>
                    <a:pt x="56126" y="36319"/>
                    <a:pt x="56126" y="36319"/>
                    <a:pt x="56126" y="36319"/>
                  </a:cubicBezTo>
                  <a:cubicBezTo>
                    <a:pt x="56126" y="35828"/>
                    <a:pt x="56126" y="35828"/>
                    <a:pt x="56126" y="35828"/>
                  </a:cubicBezTo>
                  <a:cubicBezTo>
                    <a:pt x="56126" y="35582"/>
                    <a:pt x="56126" y="35582"/>
                    <a:pt x="56126" y="35582"/>
                  </a:cubicBezTo>
                  <a:cubicBezTo>
                    <a:pt x="55746" y="35582"/>
                    <a:pt x="55746" y="35582"/>
                    <a:pt x="55746" y="35582"/>
                  </a:cubicBezTo>
                  <a:cubicBezTo>
                    <a:pt x="55365" y="35582"/>
                    <a:pt x="55365" y="35582"/>
                    <a:pt x="55365" y="35582"/>
                  </a:cubicBezTo>
                  <a:cubicBezTo>
                    <a:pt x="54857" y="35828"/>
                    <a:pt x="54857" y="35828"/>
                    <a:pt x="54857" y="35828"/>
                  </a:cubicBezTo>
                  <a:cubicBezTo>
                    <a:pt x="53333" y="36319"/>
                    <a:pt x="53333" y="36319"/>
                    <a:pt x="53333" y="36319"/>
                  </a:cubicBezTo>
                  <a:cubicBezTo>
                    <a:pt x="52571" y="36564"/>
                    <a:pt x="52571" y="36564"/>
                    <a:pt x="52571" y="36564"/>
                  </a:cubicBezTo>
                  <a:cubicBezTo>
                    <a:pt x="51936" y="37300"/>
                    <a:pt x="51936" y="37300"/>
                    <a:pt x="51936" y="37300"/>
                  </a:cubicBezTo>
                  <a:cubicBezTo>
                    <a:pt x="52063" y="37300"/>
                    <a:pt x="52063" y="37300"/>
                    <a:pt x="52063" y="37300"/>
                  </a:cubicBezTo>
                  <a:cubicBezTo>
                    <a:pt x="52063" y="37791"/>
                    <a:pt x="52063" y="37791"/>
                    <a:pt x="52063" y="37791"/>
                  </a:cubicBezTo>
                  <a:cubicBezTo>
                    <a:pt x="52317" y="37791"/>
                    <a:pt x="52317" y="37791"/>
                    <a:pt x="52317" y="37791"/>
                  </a:cubicBezTo>
                  <a:cubicBezTo>
                    <a:pt x="52444" y="37791"/>
                    <a:pt x="52444" y="37791"/>
                    <a:pt x="52444" y="37791"/>
                  </a:cubicBezTo>
                  <a:cubicBezTo>
                    <a:pt x="52952" y="37791"/>
                    <a:pt x="52952" y="37791"/>
                    <a:pt x="52952" y="37791"/>
                  </a:cubicBezTo>
                  <a:cubicBezTo>
                    <a:pt x="52825" y="37300"/>
                    <a:pt x="52825" y="37300"/>
                    <a:pt x="52825" y="37300"/>
                  </a:cubicBezTo>
                  <a:cubicBezTo>
                    <a:pt x="52952" y="37300"/>
                    <a:pt x="52952" y="37300"/>
                    <a:pt x="52952" y="37300"/>
                  </a:cubicBezTo>
                  <a:cubicBezTo>
                    <a:pt x="53206" y="37300"/>
                    <a:pt x="53206" y="37300"/>
                    <a:pt x="53206" y="37300"/>
                  </a:cubicBezTo>
                  <a:cubicBezTo>
                    <a:pt x="53714" y="37300"/>
                    <a:pt x="53714" y="37300"/>
                    <a:pt x="53714" y="37300"/>
                  </a:cubicBezTo>
                  <a:cubicBezTo>
                    <a:pt x="54095" y="37055"/>
                    <a:pt x="54095" y="37055"/>
                    <a:pt x="54095" y="37055"/>
                  </a:cubicBezTo>
                  <a:cubicBezTo>
                    <a:pt x="54222" y="37300"/>
                    <a:pt x="54222" y="37300"/>
                    <a:pt x="54222" y="37300"/>
                  </a:cubicBezTo>
                  <a:cubicBezTo>
                    <a:pt x="54476" y="37055"/>
                    <a:pt x="54476" y="37055"/>
                    <a:pt x="54476" y="37055"/>
                  </a:cubicBezTo>
                  <a:cubicBezTo>
                    <a:pt x="54857" y="36564"/>
                    <a:pt x="54857" y="36564"/>
                    <a:pt x="54857" y="36564"/>
                  </a:cubicBezTo>
                  <a:cubicBezTo>
                    <a:pt x="55111" y="36564"/>
                    <a:pt x="55111" y="36564"/>
                    <a:pt x="55111" y="36564"/>
                  </a:cubicBezTo>
                  <a:cubicBezTo>
                    <a:pt x="55873" y="36319"/>
                    <a:pt x="55873" y="36319"/>
                    <a:pt x="55873" y="36319"/>
                  </a:cubicBezTo>
                  <a:cubicBezTo>
                    <a:pt x="55492" y="36564"/>
                    <a:pt x="55492" y="36564"/>
                    <a:pt x="55492" y="36564"/>
                  </a:cubicBezTo>
                  <a:cubicBezTo>
                    <a:pt x="55111" y="37055"/>
                    <a:pt x="55111" y="37055"/>
                    <a:pt x="55111" y="37055"/>
                  </a:cubicBezTo>
                  <a:cubicBezTo>
                    <a:pt x="54603" y="37300"/>
                    <a:pt x="54603" y="37300"/>
                    <a:pt x="54603" y="37300"/>
                  </a:cubicBezTo>
                  <a:cubicBezTo>
                    <a:pt x="54222" y="37791"/>
                    <a:pt x="54222" y="37791"/>
                    <a:pt x="54222" y="37791"/>
                  </a:cubicBezTo>
                  <a:cubicBezTo>
                    <a:pt x="53714" y="37791"/>
                    <a:pt x="53714" y="37791"/>
                    <a:pt x="53714" y="37791"/>
                  </a:cubicBezTo>
                  <a:cubicBezTo>
                    <a:pt x="53333" y="38036"/>
                    <a:pt x="53333" y="38036"/>
                    <a:pt x="53333" y="38036"/>
                  </a:cubicBezTo>
                  <a:cubicBezTo>
                    <a:pt x="52571" y="38036"/>
                    <a:pt x="52571" y="38036"/>
                    <a:pt x="52571" y="38036"/>
                  </a:cubicBezTo>
                  <a:cubicBezTo>
                    <a:pt x="52444" y="38036"/>
                    <a:pt x="52444" y="38036"/>
                    <a:pt x="52444" y="38036"/>
                  </a:cubicBezTo>
                  <a:cubicBezTo>
                    <a:pt x="52444" y="38282"/>
                    <a:pt x="52444" y="38282"/>
                    <a:pt x="52444" y="38282"/>
                  </a:cubicBezTo>
                  <a:cubicBezTo>
                    <a:pt x="52317" y="38282"/>
                    <a:pt x="52317" y="38282"/>
                    <a:pt x="52317" y="38282"/>
                  </a:cubicBezTo>
                  <a:cubicBezTo>
                    <a:pt x="52063" y="38773"/>
                    <a:pt x="52063" y="38773"/>
                    <a:pt x="52063" y="38773"/>
                  </a:cubicBezTo>
                  <a:cubicBezTo>
                    <a:pt x="51936" y="39018"/>
                    <a:pt x="51936" y="39018"/>
                    <a:pt x="51936" y="39018"/>
                  </a:cubicBezTo>
                  <a:cubicBezTo>
                    <a:pt x="51936" y="39509"/>
                    <a:pt x="51936" y="39509"/>
                    <a:pt x="51936" y="39509"/>
                  </a:cubicBezTo>
                  <a:cubicBezTo>
                    <a:pt x="51936" y="39754"/>
                    <a:pt x="51936" y="39754"/>
                    <a:pt x="51936" y="39754"/>
                  </a:cubicBezTo>
                  <a:cubicBezTo>
                    <a:pt x="51682" y="40490"/>
                    <a:pt x="51682" y="40490"/>
                    <a:pt x="51682" y="40490"/>
                  </a:cubicBezTo>
                  <a:cubicBezTo>
                    <a:pt x="51682" y="40736"/>
                    <a:pt x="51682" y="40736"/>
                    <a:pt x="51682" y="40736"/>
                  </a:cubicBezTo>
                  <a:cubicBezTo>
                    <a:pt x="51682" y="41226"/>
                    <a:pt x="51682" y="41226"/>
                    <a:pt x="51682" y="41226"/>
                  </a:cubicBezTo>
                  <a:cubicBezTo>
                    <a:pt x="51555" y="41472"/>
                    <a:pt x="51555" y="41472"/>
                    <a:pt x="51555" y="41472"/>
                  </a:cubicBezTo>
                  <a:cubicBezTo>
                    <a:pt x="51555" y="41226"/>
                    <a:pt x="51555" y="41226"/>
                    <a:pt x="51555" y="41226"/>
                  </a:cubicBezTo>
                  <a:cubicBezTo>
                    <a:pt x="51301" y="41472"/>
                    <a:pt x="51301" y="41472"/>
                    <a:pt x="51301" y="41472"/>
                  </a:cubicBezTo>
                  <a:cubicBezTo>
                    <a:pt x="51174" y="41472"/>
                    <a:pt x="51174" y="41472"/>
                    <a:pt x="51174" y="41472"/>
                  </a:cubicBezTo>
                  <a:cubicBezTo>
                    <a:pt x="51174" y="41226"/>
                    <a:pt x="51174" y="41226"/>
                    <a:pt x="51174" y="41226"/>
                  </a:cubicBezTo>
                  <a:cubicBezTo>
                    <a:pt x="51301" y="40736"/>
                    <a:pt x="51301" y="40736"/>
                    <a:pt x="51301" y="40736"/>
                  </a:cubicBezTo>
                  <a:cubicBezTo>
                    <a:pt x="50920" y="41226"/>
                    <a:pt x="50920" y="41226"/>
                    <a:pt x="50920" y="41226"/>
                  </a:cubicBezTo>
                  <a:cubicBezTo>
                    <a:pt x="50793" y="41472"/>
                    <a:pt x="50793" y="41472"/>
                    <a:pt x="50793" y="41472"/>
                  </a:cubicBezTo>
                  <a:cubicBezTo>
                    <a:pt x="50793" y="41963"/>
                    <a:pt x="50793" y="41963"/>
                    <a:pt x="50793" y="41963"/>
                  </a:cubicBezTo>
                  <a:cubicBezTo>
                    <a:pt x="50793" y="42208"/>
                    <a:pt x="50793" y="42208"/>
                    <a:pt x="50793" y="42208"/>
                  </a:cubicBezTo>
                  <a:cubicBezTo>
                    <a:pt x="50793" y="42944"/>
                    <a:pt x="50793" y="42944"/>
                    <a:pt x="50793" y="42944"/>
                  </a:cubicBezTo>
                  <a:cubicBezTo>
                    <a:pt x="50666" y="42208"/>
                    <a:pt x="50666" y="42208"/>
                    <a:pt x="50666" y="42208"/>
                  </a:cubicBezTo>
                  <a:cubicBezTo>
                    <a:pt x="50666" y="41963"/>
                    <a:pt x="50666" y="41963"/>
                    <a:pt x="50666" y="41963"/>
                  </a:cubicBezTo>
                  <a:cubicBezTo>
                    <a:pt x="50412" y="41963"/>
                    <a:pt x="50412" y="41963"/>
                    <a:pt x="50412" y="41963"/>
                  </a:cubicBezTo>
                  <a:cubicBezTo>
                    <a:pt x="50412" y="41472"/>
                    <a:pt x="50412" y="41472"/>
                    <a:pt x="50412" y="41472"/>
                  </a:cubicBezTo>
                  <a:cubicBezTo>
                    <a:pt x="50666" y="41226"/>
                    <a:pt x="50666" y="41226"/>
                    <a:pt x="50666" y="41226"/>
                  </a:cubicBezTo>
                  <a:cubicBezTo>
                    <a:pt x="50412" y="40736"/>
                    <a:pt x="50412" y="40736"/>
                    <a:pt x="50412" y="40736"/>
                  </a:cubicBezTo>
                  <a:cubicBezTo>
                    <a:pt x="50285" y="40736"/>
                    <a:pt x="50285" y="40736"/>
                    <a:pt x="50285" y="40736"/>
                  </a:cubicBezTo>
                  <a:cubicBezTo>
                    <a:pt x="50285" y="40490"/>
                    <a:pt x="50285" y="40490"/>
                    <a:pt x="50285" y="40490"/>
                  </a:cubicBezTo>
                  <a:cubicBezTo>
                    <a:pt x="50793" y="40736"/>
                    <a:pt x="50793" y="40736"/>
                    <a:pt x="50793" y="40736"/>
                  </a:cubicBezTo>
                  <a:cubicBezTo>
                    <a:pt x="51174" y="40736"/>
                    <a:pt x="51174" y="40736"/>
                    <a:pt x="51174" y="40736"/>
                  </a:cubicBezTo>
                  <a:cubicBezTo>
                    <a:pt x="51174" y="40490"/>
                    <a:pt x="51174" y="40490"/>
                    <a:pt x="51174" y="40490"/>
                  </a:cubicBezTo>
                  <a:cubicBezTo>
                    <a:pt x="51174" y="40245"/>
                    <a:pt x="51174" y="40245"/>
                    <a:pt x="51174" y="40245"/>
                  </a:cubicBezTo>
                  <a:cubicBezTo>
                    <a:pt x="50920" y="39754"/>
                    <a:pt x="50920" y="39754"/>
                    <a:pt x="50920" y="39754"/>
                  </a:cubicBezTo>
                  <a:cubicBezTo>
                    <a:pt x="50793" y="40245"/>
                    <a:pt x="50793" y="40245"/>
                    <a:pt x="50793" y="40245"/>
                  </a:cubicBezTo>
                  <a:cubicBezTo>
                    <a:pt x="50920" y="39509"/>
                    <a:pt x="50920" y="39509"/>
                    <a:pt x="50920" y="39509"/>
                  </a:cubicBezTo>
                  <a:cubicBezTo>
                    <a:pt x="50793" y="39509"/>
                    <a:pt x="50793" y="39509"/>
                    <a:pt x="50793" y="39509"/>
                  </a:cubicBezTo>
                  <a:cubicBezTo>
                    <a:pt x="50666" y="39509"/>
                    <a:pt x="50666" y="39509"/>
                    <a:pt x="50666" y="39509"/>
                  </a:cubicBezTo>
                  <a:cubicBezTo>
                    <a:pt x="50412" y="40245"/>
                    <a:pt x="50412" y="40245"/>
                    <a:pt x="50412" y="40245"/>
                  </a:cubicBezTo>
                  <a:cubicBezTo>
                    <a:pt x="50412" y="39754"/>
                    <a:pt x="50412" y="39754"/>
                    <a:pt x="50412" y="39754"/>
                  </a:cubicBezTo>
                  <a:cubicBezTo>
                    <a:pt x="50412" y="39509"/>
                    <a:pt x="50412" y="39509"/>
                    <a:pt x="50412" y="39509"/>
                  </a:cubicBezTo>
                  <a:cubicBezTo>
                    <a:pt x="50666" y="39018"/>
                    <a:pt x="50666" y="39018"/>
                    <a:pt x="50666" y="39018"/>
                  </a:cubicBezTo>
                  <a:cubicBezTo>
                    <a:pt x="50031" y="39018"/>
                    <a:pt x="50031" y="39018"/>
                    <a:pt x="50031" y="39018"/>
                  </a:cubicBezTo>
                  <a:cubicBezTo>
                    <a:pt x="50031" y="38773"/>
                    <a:pt x="50031" y="38773"/>
                    <a:pt x="50031" y="38773"/>
                  </a:cubicBezTo>
                  <a:cubicBezTo>
                    <a:pt x="49904" y="38773"/>
                    <a:pt x="49904" y="38773"/>
                    <a:pt x="49904" y="38773"/>
                  </a:cubicBezTo>
                  <a:cubicBezTo>
                    <a:pt x="50031" y="38282"/>
                    <a:pt x="50031" y="38282"/>
                    <a:pt x="50031" y="38282"/>
                  </a:cubicBezTo>
                  <a:cubicBezTo>
                    <a:pt x="49650" y="38282"/>
                    <a:pt x="49650" y="38282"/>
                    <a:pt x="49650" y="38282"/>
                  </a:cubicBezTo>
                  <a:cubicBezTo>
                    <a:pt x="49396" y="38282"/>
                    <a:pt x="49396" y="38282"/>
                    <a:pt x="49396" y="38282"/>
                  </a:cubicBezTo>
                  <a:cubicBezTo>
                    <a:pt x="48380" y="38773"/>
                    <a:pt x="48380" y="38773"/>
                    <a:pt x="48380" y="38773"/>
                  </a:cubicBezTo>
                  <a:cubicBezTo>
                    <a:pt x="48253" y="38773"/>
                    <a:pt x="48253" y="38773"/>
                    <a:pt x="48253" y="38773"/>
                  </a:cubicBezTo>
                  <a:cubicBezTo>
                    <a:pt x="47873" y="39018"/>
                    <a:pt x="47873" y="39018"/>
                    <a:pt x="47873" y="39018"/>
                  </a:cubicBezTo>
                  <a:cubicBezTo>
                    <a:pt x="47492" y="39018"/>
                    <a:pt x="47492" y="39018"/>
                    <a:pt x="47492" y="39018"/>
                  </a:cubicBezTo>
                  <a:cubicBezTo>
                    <a:pt x="46984" y="39018"/>
                    <a:pt x="46984" y="39018"/>
                    <a:pt x="46984" y="39018"/>
                  </a:cubicBezTo>
                  <a:cubicBezTo>
                    <a:pt x="46476" y="39018"/>
                    <a:pt x="46476" y="39018"/>
                    <a:pt x="46476" y="39018"/>
                  </a:cubicBezTo>
                  <a:cubicBezTo>
                    <a:pt x="44952" y="39018"/>
                    <a:pt x="44952" y="39018"/>
                    <a:pt x="44952" y="39018"/>
                  </a:cubicBezTo>
                  <a:cubicBezTo>
                    <a:pt x="44190" y="38773"/>
                    <a:pt x="44190" y="38773"/>
                    <a:pt x="44190" y="38773"/>
                  </a:cubicBezTo>
                  <a:cubicBezTo>
                    <a:pt x="43682" y="38282"/>
                    <a:pt x="43682" y="38282"/>
                    <a:pt x="43682" y="38282"/>
                  </a:cubicBezTo>
                  <a:cubicBezTo>
                    <a:pt x="44190" y="38036"/>
                    <a:pt x="44190" y="38036"/>
                    <a:pt x="44190" y="38036"/>
                  </a:cubicBezTo>
                  <a:cubicBezTo>
                    <a:pt x="44444" y="38036"/>
                    <a:pt x="44444" y="38036"/>
                    <a:pt x="44444" y="38036"/>
                  </a:cubicBezTo>
                  <a:cubicBezTo>
                    <a:pt x="44825" y="37791"/>
                    <a:pt x="44825" y="37791"/>
                    <a:pt x="44825" y="37791"/>
                  </a:cubicBezTo>
                  <a:cubicBezTo>
                    <a:pt x="45206" y="37791"/>
                    <a:pt x="45206" y="37791"/>
                    <a:pt x="45206" y="37791"/>
                  </a:cubicBezTo>
                  <a:cubicBezTo>
                    <a:pt x="45460" y="37300"/>
                    <a:pt x="45460" y="37300"/>
                    <a:pt x="45460" y="37300"/>
                  </a:cubicBezTo>
                  <a:cubicBezTo>
                    <a:pt x="45841" y="37300"/>
                    <a:pt x="45841" y="37300"/>
                    <a:pt x="45841" y="37300"/>
                  </a:cubicBezTo>
                  <a:cubicBezTo>
                    <a:pt x="46095" y="37055"/>
                    <a:pt x="46095" y="37055"/>
                    <a:pt x="46095" y="37055"/>
                  </a:cubicBezTo>
                  <a:cubicBezTo>
                    <a:pt x="46222" y="36564"/>
                    <a:pt x="46222" y="36564"/>
                    <a:pt x="46222" y="36564"/>
                  </a:cubicBezTo>
                  <a:cubicBezTo>
                    <a:pt x="46095" y="36319"/>
                    <a:pt x="46095" y="36319"/>
                    <a:pt x="46095" y="36319"/>
                  </a:cubicBezTo>
                  <a:cubicBezTo>
                    <a:pt x="45714" y="35828"/>
                    <a:pt x="45714" y="35828"/>
                    <a:pt x="45714" y="35828"/>
                  </a:cubicBezTo>
                  <a:cubicBezTo>
                    <a:pt x="45333" y="35582"/>
                    <a:pt x="45333" y="35582"/>
                    <a:pt x="45333" y="35582"/>
                  </a:cubicBezTo>
                  <a:cubicBezTo>
                    <a:pt x="44952" y="35337"/>
                    <a:pt x="44952" y="35337"/>
                    <a:pt x="44952" y="35337"/>
                  </a:cubicBezTo>
                  <a:cubicBezTo>
                    <a:pt x="44444" y="35582"/>
                    <a:pt x="44444" y="35582"/>
                    <a:pt x="44444" y="35582"/>
                  </a:cubicBezTo>
                  <a:cubicBezTo>
                    <a:pt x="44571" y="35582"/>
                    <a:pt x="44571" y="35582"/>
                    <a:pt x="44571" y="35582"/>
                  </a:cubicBezTo>
                  <a:cubicBezTo>
                    <a:pt x="43936" y="35828"/>
                    <a:pt x="43936" y="35828"/>
                    <a:pt x="43936" y="35828"/>
                  </a:cubicBezTo>
                  <a:cubicBezTo>
                    <a:pt x="43301" y="35582"/>
                    <a:pt x="43301" y="35582"/>
                    <a:pt x="43301" y="35582"/>
                  </a:cubicBezTo>
                  <a:cubicBezTo>
                    <a:pt x="42920" y="35582"/>
                    <a:pt x="42920" y="35582"/>
                    <a:pt x="42920" y="35582"/>
                  </a:cubicBezTo>
                  <a:cubicBezTo>
                    <a:pt x="42412" y="35337"/>
                    <a:pt x="42412" y="35337"/>
                    <a:pt x="42412" y="35337"/>
                  </a:cubicBezTo>
                  <a:cubicBezTo>
                    <a:pt x="42031" y="34601"/>
                    <a:pt x="42031" y="34601"/>
                    <a:pt x="42031" y="34601"/>
                  </a:cubicBezTo>
                  <a:cubicBezTo>
                    <a:pt x="41523" y="34601"/>
                    <a:pt x="41523" y="34601"/>
                    <a:pt x="41523" y="34601"/>
                  </a:cubicBezTo>
                  <a:cubicBezTo>
                    <a:pt x="41015" y="34110"/>
                    <a:pt x="41015" y="34110"/>
                    <a:pt x="41015" y="34110"/>
                  </a:cubicBezTo>
                  <a:cubicBezTo>
                    <a:pt x="40634" y="33865"/>
                    <a:pt x="40634" y="33865"/>
                    <a:pt x="40634" y="33865"/>
                  </a:cubicBezTo>
                  <a:cubicBezTo>
                    <a:pt x="40253" y="33128"/>
                    <a:pt x="40253" y="33128"/>
                    <a:pt x="40253" y="33128"/>
                  </a:cubicBezTo>
                  <a:cubicBezTo>
                    <a:pt x="39746" y="33128"/>
                    <a:pt x="39746" y="33128"/>
                    <a:pt x="39746" y="33128"/>
                  </a:cubicBezTo>
                  <a:cubicBezTo>
                    <a:pt x="38984" y="33128"/>
                    <a:pt x="38984" y="33128"/>
                    <a:pt x="38984" y="33128"/>
                  </a:cubicBezTo>
                  <a:cubicBezTo>
                    <a:pt x="38476" y="33128"/>
                    <a:pt x="38476" y="33128"/>
                    <a:pt x="38476" y="33128"/>
                  </a:cubicBezTo>
                  <a:cubicBezTo>
                    <a:pt x="37333" y="34110"/>
                    <a:pt x="37333" y="34110"/>
                    <a:pt x="37333" y="34110"/>
                  </a:cubicBezTo>
                  <a:cubicBezTo>
                    <a:pt x="36825" y="34601"/>
                    <a:pt x="36825" y="34601"/>
                    <a:pt x="36825" y="34601"/>
                  </a:cubicBezTo>
                  <a:cubicBezTo>
                    <a:pt x="36063" y="34110"/>
                    <a:pt x="36063" y="34110"/>
                    <a:pt x="36063" y="34110"/>
                  </a:cubicBezTo>
                  <a:cubicBezTo>
                    <a:pt x="36571" y="33865"/>
                    <a:pt x="36571" y="33865"/>
                    <a:pt x="36571" y="33865"/>
                  </a:cubicBezTo>
                  <a:cubicBezTo>
                    <a:pt x="37206" y="33374"/>
                    <a:pt x="37206" y="33374"/>
                    <a:pt x="37206" y="33374"/>
                  </a:cubicBezTo>
                  <a:cubicBezTo>
                    <a:pt x="36825" y="33374"/>
                    <a:pt x="36825" y="33374"/>
                    <a:pt x="36825" y="33374"/>
                  </a:cubicBezTo>
                  <a:cubicBezTo>
                    <a:pt x="36952" y="32638"/>
                    <a:pt x="36952" y="32638"/>
                    <a:pt x="36952" y="32638"/>
                  </a:cubicBezTo>
                  <a:cubicBezTo>
                    <a:pt x="37333" y="32392"/>
                    <a:pt x="37333" y="32392"/>
                    <a:pt x="37333" y="32392"/>
                  </a:cubicBezTo>
                  <a:cubicBezTo>
                    <a:pt x="36952" y="32392"/>
                    <a:pt x="36952" y="32392"/>
                    <a:pt x="36952" y="32392"/>
                  </a:cubicBezTo>
                  <a:cubicBezTo>
                    <a:pt x="36444" y="32638"/>
                    <a:pt x="36444" y="32638"/>
                    <a:pt x="36444" y="32638"/>
                  </a:cubicBezTo>
                  <a:cubicBezTo>
                    <a:pt x="35809" y="33128"/>
                    <a:pt x="35809" y="33128"/>
                    <a:pt x="35809" y="33128"/>
                  </a:cubicBezTo>
                  <a:cubicBezTo>
                    <a:pt x="35555" y="33374"/>
                    <a:pt x="35555" y="33374"/>
                    <a:pt x="35555" y="33374"/>
                  </a:cubicBezTo>
                  <a:cubicBezTo>
                    <a:pt x="35555" y="33865"/>
                    <a:pt x="35555" y="33865"/>
                    <a:pt x="35555" y="33865"/>
                  </a:cubicBezTo>
                  <a:cubicBezTo>
                    <a:pt x="35301" y="33865"/>
                    <a:pt x="35301" y="33865"/>
                    <a:pt x="35301" y="33865"/>
                  </a:cubicBezTo>
                  <a:cubicBezTo>
                    <a:pt x="34920" y="34110"/>
                    <a:pt x="34920" y="34110"/>
                    <a:pt x="34920" y="34110"/>
                  </a:cubicBezTo>
                  <a:cubicBezTo>
                    <a:pt x="34539" y="34110"/>
                    <a:pt x="34539" y="34110"/>
                    <a:pt x="34539" y="34110"/>
                  </a:cubicBezTo>
                  <a:cubicBezTo>
                    <a:pt x="34412" y="33865"/>
                    <a:pt x="34412" y="33865"/>
                    <a:pt x="34412" y="33865"/>
                  </a:cubicBezTo>
                  <a:cubicBezTo>
                    <a:pt x="34412" y="33374"/>
                    <a:pt x="34412" y="33374"/>
                    <a:pt x="34412" y="33374"/>
                  </a:cubicBezTo>
                  <a:cubicBezTo>
                    <a:pt x="34412" y="33128"/>
                    <a:pt x="34412" y="33128"/>
                    <a:pt x="34412" y="33128"/>
                  </a:cubicBezTo>
                  <a:cubicBezTo>
                    <a:pt x="34539" y="32392"/>
                    <a:pt x="34539" y="32392"/>
                    <a:pt x="34539" y="32392"/>
                  </a:cubicBezTo>
                  <a:cubicBezTo>
                    <a:pt x="34539" y="31656"/>
                    <a:pt x="34539" y="31656"/>
                    <a:pt x="34539" y="31656"/>
                  </a:cubicBezTo>
                  <a:cubicBezTo>
                    <a:pt x="34412" y="30920"/>
                    <a:pt x="34412" y="30920"/>
                    <a:pt x="34412" y="30920"/>
                  </a:cubicBezTo>
                  <a:cubicBezTo>
                    <a:pt x="34031" y="31411"/>
                    <a:pt x="34031" y="31411"/>
                    <a:pt x="34031" y="31411"/>
                  </a:cubicBezTo>
                  <a:cubicBezTo>
                    <a:pt x="33904" y="31656"/>
                    <a:pt x="33904" y="31656"/>
                    <a:pt x="33904" y="31656"/>
                  </a:cubicBezTo>
                  <a:cubicBezTo>
                    <a:pt x="34285" y="31656"/>
                    <a:pt x="34285" y="31656"/>
                    <a:pt x="34285" y="31656"/>
                  </a:cubicBezTo>
                  <a:cubicBezTo>
                    <a:pt x="33650" y="32147"/>
                    <a:pt x="33650" y="32147"/>
                    <a:pt x="33650" y="32147"/>
                  </a:cubicBezTo>
                  <a:cubicBezTo>
                    <a:pt x="33269" y="32147"/>
                    <a:pt x="33269" y="32147"/>
                    <a:pt x="33269" y="32147"/>
                  </a:cubicBezTo>
                  <a:cubicBezTo>
                    <a:pt x="32634" y="32638"/>
                    <a:pt x="32634" y="32638"/>
                    <a:pt x="32634" y="32638"/>
                  </a:cubicBezTo>
                  <a:cubicBezTo>
                    <a:pt x="32000" y="33128"/>
                    <a:pt x="32000" y="33128"/>
                    <a:pt x="32000" y="33128"/>
                  </a:cubicBezTo>
                  <a:cubicBezTo>
                    <a:pt x="31873" y="33374"/>
                    <a:pt x="31873" y="33374"/>
                    <a:pt x="31873" y="33374"/>
                  </a:cubicBezTo>
                  <a:cubicBezTo>
                    <a:pt x="31492" y="33128"/>
                    <a:pt x="31492" y="33128"/>
                    <a:pt x="31492" y="33128"/>
                  </a:cubicBezTo>
                  <a:cubicBezTo>
                    <a:pt x="31746" y="32883"/>
                    <a:pt x="31746" y="32883"/>
                    <a:pt x="31746" y="32883"/>
                  </a:cubicBezTo>
                  <a:cubicBezTo>
                    <a:pt x="31111" y="33128"/>
                    <a:pt x="31111" y="33128"/>
                    <a:pt x="31111" y="33128"/>
                  </a:cubicBezTo>
                  <a:cubicBezTo>
                    <a:pt x="30095" y="33374"/>
                    <a:pt x="30095" y="33374"/>
                    <a:pt x="30095" y="33374"/>
                  </a:cubicBezTo>
                  <a:cubicBezTo>
                    <a:pt x="29333" y="34110"/>
                    <a:pt x="29333" y="34110"/>
                    <a:pt x="29333" y="34110"/>
                  </a:cubicBezTo>
                  <a:cubicBezTo>
                    <a:pt x="28825" y="34601"/>
                    <a:pt x="28825" y="34601"/>
                    <a:pt x="28825" y="34601"/>
                  </a:cubicBezTo>
                  <a:cubicBezTo>
                    <a:pt x="28952" y="34110"/>
                    <a:pt x="28952" y="34110"/>
                    <a:pt x="28952" y="34110"/>
                  </a:cubicBezTo>
                  <a:cubicBezTo>
                    <a:pt x="29079" y="33865"/>
                    <a:pt x="29079" y="33865"/>
                    <a:pt x="29079" y="33865"/>
                  </a:cubicBezTo>
                  <a:cubicBezTo>
                    <a:pt x="28825" y="34110"/>
                    <a:pt x="28825" y="34110"/>
                    <a:pt x="28825" y="34110"/>
                  </a:cubicBezTo>
                  <a:cubicBezTo>
                    <a:pt x="29079" y="33374"/>
                    <a:pt x="29079" y="33374"/>
                    <a:pt x="29079" y="33374"/>
                  </a:cubicBezTo>
                  <a:cubicBezTo>
                    <a:pt x="29460" y="33374"/>
                    <a:pt x="29460" y="33374"/>
                    <a:pt x="29460" y="33374"/>
                  </a:cubicBezTo>
                  <a:cubicBezTo>
                    <a:pt x="30349" y="33128"/>
                    <a:pt x="30349" y="33128"/>
                    <a:pt x="30349" y="33128"/>
                  </a:cubicBezTo>
                  <a:cubicBezTo>
                    <a:pt x="31365" y="32638"/>
                    <a:pt x="31365" y="32638"/>
                    <a:pt x="31365" y="32638"/>
                  </a:cubicBezTo>
                  <a:cubicBezTo>
                    <a:pt x="31746" y="32392"/>
                    <a:pt x="31746" y="32392"/>
                    <a:pt x="31746" y="32392"/>
                  </a:cubicBezTo>
                  <a:cubicBezTo>
                    <a:pt x="32000" y="32147"/>
                    <a:pt x="32000" y="32147"/>
                    <a:pt x="32000" y="32147"/>
                  </a:cubicBezTo>
                  <a:cubicBezTo>
                    <a:pt x="31873" y="32147"/>
                    <a:pt x="31873" y="32147"/>
                    <a:pt x="31873" y="32147"/>
                  </a:cubicBezTo>
                  <a:cubicBezTo>
                    <a:pt x="31873" y="31656"/>
                    <a:pt x="31873" y="31656"/>
                    <a:pt x="31873" y="31656"/>
                  </a:cubicBezTo>
                  <a:cubicBezTo>
                    <a:pt x="31746" y="32147"/>
                    <a:pt x="31746" y="32147"/>
                    <a:pt x="31746" y="32147"/>
                  </a:cubicBezTo>
                  <a:cubicBezTo>
                    <a:pt x="31111" y="32147"/>
                    <a:pt x="31111" y="32147"/>
                    <a:pt x="31111" y="32147"/>
                  </a:cubicBezTo>
                  <a:cubicBezTo>
                    <a:pt x="30984" y="32147"/>
                    <a:pt x="30984" y="32147"/>
                    <a:pt x="30984" y="32147"/>
                  </a:cubicBezTo>
                  <a:cubicBezTo>
                    <a:pt x="30095" y="32392"/>
                    <a:pt x="30095" y="32392"/>
                    <a:pt x="30095" y="32392"/>
                  </a:cubicBezTo>
                  <a:cubicBezTo>
                    <a:pt x="29714" y="32638"/>
                    <a:pt x="29714" y="32638"/>
                    <a:pt x="29714" y="32638"/>
                  </a:cubicBezTo>
                  <a:cubicBezTo>
                    <a:pt x="29460" y="32638"/>
                    <a:pt x="29460" y="32638"/>
                    <a:pt x="29460" y="32638"/>
                  </a:cubicBezTo>
                  <a:cubicBezTo>
                    <a:pt x="28571" y="33128"/>
                    <a:pt x="28571" y="33128"/>
                    <a:pt x="28571" y="33128"/>
                  </a:cubicBezTo>
                  <a:cubicBezTo>
                    <a:pt x="28190" y="33374"/>
                    <a:pt x="28190" y="33374"/>
                    <a:pt x="28190" y="33374"/>
                  </a:cubicBezTo>
                  <a:cubicBezTo>
                    <a:pt x="28063" y="33128"/>
                    <a:pt x="28063" y="33128"/>
                    <a:pt x="28063" y="33128"/>
                  </a:cubicBezTo>
                  <a:cubicBezTo>
                    <a:pt x="27682" y="33374"/>
                    <a:pt x="27682" y="33374"/>
                    <a:pt x="27682" y="33374"/>
                  </a:cubicBezTo>
                  <a:cubicBezTo>
                    <a:pt x="27555" y="33374"/>
                    <a:pt x="27555" y="33374"/>
                    <a:pt x="27555" y="33374"/>
                  </a:cubicBezTo>
                  <a:cubicBezTo>
                    <a:pt x="26920" y="33865"/>
                    <a:pt x="26920" y="33865"/>
                    <a:pt x="26920" y="33865"/>
                  </a:cubicBezTo>
                  <a:cubicBezTo>
                    <a:pt x="26412" y="34110"/>
                    <a:pt x="26412" y="34110"/>
                    <a:pt x="26412" y="34110"/>
                  </a:cubicBezTo>
                  <a:cubicBezTo>
                    <a:pt x="24888" y="34846"/>
                    <a:pt x="24888" y="34846"/>
                    <a:pt x="24888" y="34846"/>
                  </a:cubicBezTo>
                  <a:cubicBezTo>
                    <a:pt x="24253" y="35337"/>
                    <a:pt x="24253" y="35337"/>
                    <a:pt x="24253" y="35337"/>
                  </a:cubicBezTo>
                  <a:cubicBezTo>
                    <a:pt x="24253" y="35582"/>
                    <a:pt x="24253" y="35582"/>
                    <a:pt x="24253" y="35582"/>
                  </a:cubicBezTo>
                  <a:cubicBezTo>
                    <a:pt x="24000" y="35828"/>
                    <a:pt x="24000" y="35828"/>
                    <a:pt x="24000" y="35828"/>
                  </a:cubicBezTo>
                  <a:cubicBezTo>
                    <a:pt x="24000" y="36319"/>
                    <a:pt x="24000" y="36319"/>
                    <a:pt x="24000" y="36319"/>
                  </a:cubicBezTo>
                  <a:cubicBezTo>
                    <a:pt x="23873" y="36319"/>
                    <a:pt x="23873" y="36319"/>
                    <a:pt x="23873" y="36319"/>
                  </a:cubicBezTo>
                  <a:cubicBezTo>
                    <a:pt x="23873" y="35582"/>
                    <a:pt x="23873" y="35582"/>
                    <a:pt x="23873" y="35582"/>
                  </a:cubicBezTo>
                  <a:cubicBezTo>
                    <a:pt x="23365" y="35582"/>
                    <a:pt x="23365" y="35582"/>
                    <a:pt x="23365" y="35582"/>
                  </a:cubicBezTo>
                  <a:cubicBezTo>
                    <a:pt x="22984" y="35582"/>
                    <a:pt x="22984" y="35582"/>
                    <a:pt x="22984" y="35582"/>
                  </a:cubicBezTo>
                  <a:cubicBezTo>
                    <a:pt x="22984" y="35828"/>
                    <a:pt x="22984" y="35828"/>
                    <a:pt x="22984" y="35828"/>
                  </a:cubicBezTo>
                  <a:cubicBezTo>
                    <a:pt x="22984" y="36319"/>
                    <a:pt x="22984" y="36319"/>
                    <a:pt x="22984" y="36319"/>
                  </a:cubicBezTo>
                  <a:cubicBezTo>
                    <a:pt x="22603" y="35828"/>
                    <a:pt x="22603" y="35828"/>
                    <a:pt x="22603" y="35828"/>
                  </a:cubicBezTo>
                  <a:cubicBezTo>
                    <a:pt x="22349" y="35828"/>
                    <a:pt x="22349" y="35828"/>
                    <a:pt x="22349" y="35828"/>
                  </a:cubicBezTo>
                  <a:cubicBezTo>
                    <a:pt x="22095" y="35582"/>
                    <a:pt x="22095" y="35582"/>
                    <a:pt x="22095" y="35582"/>
                  </a:cubicBezTo>
                  <a:cubicBezTo>
                    <a:pt x="21460" y="35582"/>
                    <a:pt x="21460" y="35582"/>
                    <a:pt x="21460" y="35582"/>
                  </a:cubicBezTo>
                  <a:cubicBezTo>
                    <a:pt x="20952" y="35337"/>
                    <a:pt x="20952" y="35337"/>
                    <a:pt x="20952" y="35337"/>
                  </a:cubicBezTo>
                  <a:cubicBezTo>
                    <a:pt x="20571" y="34846"/>
                    <a:pt x="20571" y="34846"/>
                    <a:pt x="20571" y="34846"/>
                  </a:cubicBezTo>
                  <a:cubicBezTo>
                    <a:pt x="20444" y="34601"/>
                    <a:pt x="20444" y="34601"/>
                    <a:pt x="20444" y="34601"/>
                  </a:cubicBezTo>
                  <a:cubicBezTo>
                    <a:pt x="20190" y="34355"/>
                    <a:pt x="20190" y="34355"/>
                    <a:pt x="20190" y="34355"/>
                  </a:cubicBezTo>
                  <a:cubicBezTo>
                    <a:pt x="20063" y="34110"/>
                    <a:pt x="20063" y="34110"/>
                    <a:pt x="20063" y="34110"/>
                  </a:cubicBezTo>
                  <a:cubicBezTo>
                    <a:pt x="19809" y="33865"/>
                    <a:pt x="19809" y="33865"/>
                    <a:pt x="19809" y="33865"/>
                  </a:cubicBezTo>
                  <a:cubicBezTo>
                    <a:pt x="19682" y="33865"/>
                    <a:pt x="19682" y="33865"/>
                    <a:pt x="19682" y="33865"/>
                  </a:cubicBezTo>
                  <a:cubicBezTo>
                    <a:pt x="18920" y="33619"/>
                    <a:pt x="18920" y="33619"/>
                    <a:pt x="18920" y="33619"/>
                  </a:cubicBezTo>
                  <a:cubicBezTo>
                    <a:pt x="16888" y="32392"/>
                    <a:pt x="16888" y="32392"/>
                    <a:pt x="16888" y="32392"/>
                  </a:cubicBezTo>
                  <a:cubicBezTo>
                    <a:pt x="17269" y="32638"/>
                    <a:pt x="17269" y="32638"/>
                    <a:pt x="17269" y="32638"/>
                  </a:cubicBezTo>
                  <a:cubicBezTo>
                    <a:pt x="17523" y="33128"/>
                    <a:pt x="17523" y="33128"/>
                    <a:pt x="17523" y="33128"/>
                  </a:cubicBezTo>
                  <a:cubicBezTo>
                    <a:pt x="17904" y="33374"/>
                    <a:pt x="17904" y="33374"/>
                    <a:pt x="17904" y="33374"/>
                  </a:cubicBezTo>
                  <a:cubicBezTo>
                    <a:pt x="18031" y="33374"/>
                    <a:pt x="18031" y="33374"/>
                    <a:pt x="18031" y="33374"/>
                  </a:cubicBezTo>
                  <a:cubicBezTo>
                    <a:pt x="18158" y="33374"/>
                    <a:pt x="18158" y="33374"/>
                    <a:pt x="18158" y="33374"/>
                  </a:cubicBezTo>
                  <a:cubicBezTo>
                    <a:pt x="1142" y="60858"/>
                    <a:pt x="1142" y="60858"/>
                    <a:pt x="1142" y="60858"/>
                  </a:cubicBezTo>
                  <a:cubicBezTo>
                    <a:pt x="1650" y="61349"/>
                    <a:pt x="1650" y="61349"/>
                    <a:pt x="1650" y="61349"/>
                  </a:cubicBezTo>
                  <a:cubicBezTo>
                    <a:pt x="1777" y="61349"/>
                    <a:pt x="1777" y="61349"/>
                    <a:pt x="1777" y="61349"/>
                  </a:cubicBezTo>
                  <a:cubicBezTo>
                    <a:pt x="2031" y="61349"/>
                    <a:pt x="2031" y="61349"/>
                    <a:pt x="2031" y="61349"/>
                  </a:cubicBezTo>
                  <a:cubicBezTo>
                    <a:pt x="2412" y="61349"/>
                    <a:pt x="2412" y="61349"/>
                    <a:pt x="2412" y="61349"/>
                  </a:cubicBezTo>
                  <a:cubicBezTo>
                    <a:pt x="2793" y="60858"/>
                    <a:pt x="2793" y="60858"/>
                    <a:pt x="2793" y="60858"/>
                  </a:cubicBezTo>
                  <a:cubicBezTo>
                    <a:pt x="3428" y="60858"/>
                    <a:pt x="3428" y="60858"/>
                    <a:pt x="3428" y="60858"/>
                  </a:cubicBezTo>
                  <a:cubicBezTo>
                    <a:pt x="3047" y="61349"/>
                    <a:pt x="3047" y="61349"/>
                    <a:pt x="3047" y="61349"/>
                  </a:cubicBezTo>
                  <a:cubicBezTo>
                    <a:pt x="2920" y="61595"/>
                    <a:pt x="2920" y="61595"/>
                    <a:pt x="2920" y="61595"/>
                  </a:cubicBezTo>
                  <a:cubicBezTo>
                    <a:pt x="2920" y="61840"/>
                    <a:pt x="2920" y="61840"/>
                    <a:pt x="2920" y="61840"/>
                  </a:cubicBezTo>
                  <a:cubicBezTo>
                    <a:pt x="3047" y="62576"/>
                    <a:pt x="3047" y="62576"/>
                    <a:pt x="3047" y="62576"/>
                  </a:cubicBezTo>
                  <a:cubicBezTo>
                    <a:pt x="3047" y="63312"/>
                    <a:pt x="3047" y="63312"/>
                    <a:pt x="3047" y="63312"/>
                  </a:cubicBezTo>
                  <a:cubicBezTo>
                    <a:pt x="3301" y="64049"/>
                    <a:pt x="3301" y="64049"/>
                    <a:pt x="3301" y="64049"/>
                  </a:cubicBezTo>
                  <a:cubicBezTo>
                    <a:pt x="3301" y="64785"/>
                    <a:pt x="3301" y="64785"/>
                    <a:pt x="3301" y="64785"/>
                  </a:cubicBezTo>
                  <a:cubicBezTo>
                    <a:pt x="2920" y="65030"/>
                    <a:pt x="2920" y="65030"/>
                    <a:pt x="2920" y="65030"/>
                  </a:cubicBezTo>
                  <a:cubicBezTo>
                    <a:pt x="4571" y="64294"/>
                    <a:pt x="4571" y="64294"/>
                    <a:pt x="4571" y="64294"/>
                  </a:cubicBezTo>
                  <a:cubicBezTo>
                    <a:pt x="4825" y="64049"/>
                    <a:pt x="4825" y="64049"/>
                    <a:pt x="4825" y="64049"/>
                  </a:cubicBezTo>
                  <a:cubicBezTo>
                    <a:pt x="4952" y="63803"/>
                    <a:pt x="4952" y="63803"/>
                    <a:pt x="4952" y="63803"/>
                  </a:cubicBezTo>
                  <a:cubicBezTo>
                    <a:pt x="5079" y="63803"/>
                    <a:pt x="5079" y="63803"/>
                    <a:pt x="5079" y="63803"/>
                  </a:cubicBezTo>
                  <a:cubicBezTo>
                    <a:pt x="5333" y="63803"/>
                    <a:pt x="5333" y="63803"/>
                    <a:pt x="5333" y="63803"/>
                  </a:cubicBezTo>
                  <a:cubicBezTo>
                    <a:pt x="5460" y="63067"/>
                    <a:pt x="5460" y="63067"/>
                    <a:pt x="5460" y="63067"/>
                  </a:cubicBezTo>
                  <a:cubicBezTo>
                    <a:pt x="5714" y="63067"/>
                    <a:pt x="5714" y="63067"/>
                    <a:pt x="5714" y="63067"/>
                  </a:cubicBezTo>
                  <a:cubicBezTo>
                    <a:pt x="5968" y="63067"/>
                    <a:pt x="5968" y="63067"/>
                    <a:pt x="5968" y="63067"/>
                  </a:cubicBezTo>
                  <a:cubicBezTo>
                    <a:pt x="6095" y="63067"/>
                    <a:pt x="6095" y="63067"/>
                    <a:pt x="6095" y="63067"/>
                  </a:cubicBezTo>
                  <a:cubicBezTo>
                    <a:pt x="6349" y="62576"/>
                    <a:pt x="6349" y="62576"/>
                    <a:pt x="6349" y="62576"/>
                  </a:cubicBezTo>
                  <a:cubicBezTo>
                    <a:pt x="6984" y="62576"/>
                    <a:pt x="6984" y="62576"/>
                    <a:pt x="6984" y="62576"/>
                  </a:cubicBezTo>
                  <a:cubicBezTo>
                    <a:pt x="7111" y="63067"/>
                    <a:pt x="7111" y="63067"/>
                    <a:pt x="7111" y="63067"/>
                  </a:cubicBezTo>
                  <a:cubicBezTo>
                    <a:pt x="6984" y="63312"/>
                    <a:pt x="6984" y="63312"/>
                    <a:pt x="6984" y="63312"/>
                  </a:cubicBezTo>
                  <a:cubicBezTo>
                    <a:pt x="6730" y="63803"/>
                    <a:pt x="6730" y="63803"/>
                    <a:pt x="6730" y="63803"/>
                  </a:cubicBezTo>
                  <a:cubicBezTo>
                    <a:pt x="6730" y="64049"/>
                    <a:pt x="6730" y="64049"/>
                    <a:pt x="6730" y="64049"/>
                  </a:cubicBezTo>
                  <a:cubicBezTo>
                    <a:pt x="6984" y="64294"/>
                    <a:pt x="6984" y="64294"/>
                    <a:pt x="6984" y="64294"/>
                  </a:cubicBezTo>
                  <a:cubicBezTo>
                    <a:pt x="6984" y="64785"/>
                    <a:pt x="6984" y="64785"/>
                    <a:pt x="6984" y="64785"/>
                  </a:cubicBezTo>
                  <a:cubicBezTo>
                    <a:pt x="6984" y="65030"/>
                    <a:pt x="6984" y="65030"/>
                    <a:pt x="6984" y="65030"/>
                  </a:cubicBezTo>
                  <a:cubicBezTo>
                    <a:pt x="6984" y="65521"/>
                    <a:pt x="6984" y="65521"/>
                    <a:pt x="6984" y="65521"/>
                  </a:cubicBezTo>
                  <a:cubicBezTo>
                    <a:pt x="7111" y="66257"/>
                    <a:pt x="7111" y="66257"/>
                    <a:pt x="7111" y="66257"/>
                  </a:cubicBezTo>
                  <a:cubicBezTo>
                    <a:pt x="7111" y="66503"/>
                    <a:pt x="7111" y="66503"/>
                    <a:pt x="7111" y="66503"/>
                  </a:cubicBezTo>
                  <a:cubicBezTo>
                    <a:pt x="6984" y="67239"/>
                    <a:pt x="6984" y="67239"/>
                    <a:pt x="6984" y="67239"/>
                  </a:cubicBezTo>
                  <a:cubicBezTo>
                    <a:pt x="6730" y="69447"/>
                    <a:pt x="6730" y="69447"/>
                    <a:pt x="6730" y="69447"/>
                  </a:cubicBezTo>
                  <a:cubicBezTo>
                    <a:pt x="6730" y="69938"/>
                    <a:pt x="6730" y="69938"/>
                    <a:pt x="6730" y="69938"/>
                  </a:cubicBezTo>
                  <a:cubicBezTo>
                    <a:pt x="6730" y="70429"/>
                    <a:pt x="6730" y="70429"/>
                    <a:pt x="6730" y="70429"/>
                  </a:cubicBezTo>
                  <a:cubicBezTo>
                    <a:pt x="6603" y="70674"/>
                    <a:pt x="6603" y="70674"/>
                    <a:pt x="6603" y="70674"/>
                  </a:cubicBezTo>
                  <a:cubicBezTo>
                    <a:pt x="6603" y="71165"/>
                    <a:pt x="6603" y="71165"/>
                    <a:pt x="6603" y="71165"/>
                  </a:cubicBezTo>
                  <a:cubicBezTo>
                    <a:pt x="6349" y="71901"/>
                    <a:pt x="6349" y="71901"/>
                    <a:pt x="6349" y="71901"/>
                  </a:cubicBezTo>
                  <a:cubicBezTo>
                    <a:pt x="6349" y="72392"/>
                    <a:pt x="6349" y="72392"/>
                    <a:pt x="6349" y="72392"/>
                  </a:cubicBezTo>
                  <a:cubicBezTo>
                    <a:pt x="6603" y="72638"/>
                    <a:pt x="6603" y="72638"/>
                    <a:pt x="6603" y="72638"/>
                  </a:cubicBezTo>
                  <a:cubicBezTo>
                    <a:pt x="6730" y="72883"/>
                    <a:pt x="6730" y="72883"/>
                    <a:pt x="6730" y="72883"/>
                  </a:cubicBezTo>
                  <a:cubicBezTo>
                    <a:pt x="7111" y="73128"/>
                    <a:pt x="7111" y="73128"/>
                    <a:pt x="7111" y="73128"/>
                  </a:cubicBezTo>
                  <a:cubicBezTo>
                    <a:pt x="7492" y="73865"/>
                    <a:pt x="7492" y="73865"/>
                    <a:pt x="7492" y="73865"/>
                  </a:cubicBezTo>
                  <a:cubicBezTo>
                    <a:pt x="7619" y="73865"/>
                    <a:pt x="7619" y="73865"/>
                    <a:pt x="7619" y="73865"/>
                  </a:cubicBezTo>
                  <a:cubicBezTo>
                    <a:pt x="7492" y="74601"/>
                    <a:pt x="7492" y="74601"/>
                    <a:pt x="7492" y="74601"/>
                  </a:cubicBezTo>
                  <a:cubicBezTo>
                    <a:pt x="7111" y="75092"/>
                    <a:pt x="7111" y="75092"/>
                    <a:pt x="7111" y="75092"/>
                  </a:cubicBezTo>
                  <a:cubicBezTo>
                    <a:pt x="6984" y="75582"/>
                    <a:pt x="6984" y="75582"/>
                    <a:pt x="6984" y="75582"/>
                  </a:cubicBezTo>
                  <a:cubicBezTo>
                    <a:pt x="6603" y="76319"/>
                    <a:pt x="6603" y="76319"/>
                    <a:pt x="6603" y="76319"/>
                  </a:cubicBezTo>
                  <a:cubicBezTo>
                    <a:pt x="6603" y="76564"/>
                    <a:pt x="6603" y="76564"/>
                    <a:pt x="6603" y="76564"/>
                  </a:cubicBezTo>
                  <a:cubicBezTo>
                    <a:pt x="6349" y="76809"/>
                    <a:pt x="6349" y="76809"/>
                    <a:pt x="6349" y="76809"/>
                  </a:cubicBezTo>
                  <a:cubicBezTo>
                    <a:pt x="6222" y="77055"/>
                    <a:pt x="6222" y="77055"/>
                    <a:pt x="6222" y="77055"/>
                  </a:cubicBezTo>
                  <a:cubicBezTo>
                    <a:pt x="5968" y="77546"/>
                    <a:pt x="5968" y="77546"/>
                    <a:pt x="5968" y="77546"/>
                  </a:cubicBezTo>
                  <a:cubicBezTo>
                    <a:pt x="6603" y="76809"/>
                    <a:pt x="6603" y="76809"/>
                    <a:pt x="6603" y="76809"/>
                  </a:cubicBezTo>
                  <a:cubicBezTo>
                    <a:pt x="6603" y="77055"/>
                    <a:pt x="6603" y="77055"/>
                    <a:pt x="6603" y="77055"/>
                  </a:cubicBezTo>
                  <a:cubicBezTo>
                    <a:pt x="6222" y="77546"/>
                    <a:pt x="6222" y="77546"/>
                    <a:pt x="6222" y="77546"/>
                  </a:cubicBezTo>
                  <a:cubicBezTo>
                    <a:pt x="6603" y="77546"/>
                    <a:pt x="6603" y="77546"/>
                    <a:pt x="6603" y="77546"/>
                  </a:cubicBezTo>
                  <a:cubicBezTo>
                    <a:pt x="6222" y="77791"/>
                    <a:pt x="6222" y="77791"/>
                    <a:pt x="6222" y="77791"/>
                  </a:cubicBezTo>
                  <a:cubicBezTo>
                    <a:pt x="5841" y="78036"/>
                    <a:pt x="5841" y="78036"/>
                    <a:pt x="5841" y="78036"/>
                  </a:cubicBezTo>
                  <a:cubicBezTo>
                    <a:pt x="5460" y="78527"/>
                    <a:pt x="5460" y="78527"/>
                    <a:pt x="5460" y="78527"/>
                  </a:cubicBezTo>
                  <a:cubicBezTo>
                    <a:pt x="5079" y="78527"/>
                    <a:pt x="5079" y="78527"/>
                    <a:pt x="5079" y="78527"/>
                  </a:cubicBezTo>
                  <a:cubicBezTo>
                    <a:pt x="5079" y="78773"/>
                    <a:pt x="5079" y="78773"/>
                    <a:pt x="5079" y="78773"/>
                  </a:cubicBezTo>
                  <a:cubicBezTo>
                    <a:pt x="5333" y="79263"/>
                    <a:pt x="5333" y="79263"/>
                    <a:pt x="5333" y="79263"/>
                  </a:cubicBezTo>
                  <a:cubicBezTo>
                    <a:pt x="5079" y="80000"/>
                    <a:pt x="5079" y="80000"/>
                    <a:pt x="5079" y="80000"/>
                  </a:cubicBezTo>
                  <a:cubicBezTo>
                    <a:pt x="4952" y="78773"/>
                    <a:pt x="4952" y="78773"/>
                    <a:pt x="4952" y="78773"/>
                  </a:cubicBezTo>
                  <a:cubicBezTo>
                    <a:pt x="4698" y="79263"/>
                    <a:pt x="4698" y="79263"/>
                    <a:pt x="4698" y="79263"/>
                  </a:cubicBezTo>
                  <a:cubicBezTo>
                    <a:pt x="4698" y="79509"/>
                    <a:pt x="4698" y="79509"/>
                    <a:pt x="4698" y="79509"/>
                  </a:cubicBezTo>
                  <a:cubicBezTo>
                    <a:pt x="4571" y="80000"/>
                    <a:pt x="4571" y="80000"/>
                    <a:pt x="4571" y="80000"/>
                  </a:cubicBezTo>
                  <a:cubicBezTo>
                    <a:pt x="5079" y="80245"/>
                    <a:pt x="5079" y="80245"/>
                    <a:pt x="5079" y="80245"/>
                  </a:cubicBezTo>
                  <a:cubicBezTo>
                    <a:pt x="4952" y="80245"/>
                    <a:pt x="4952" y="80245"/>
                    <a:pt x="4952" y="80245"/>
                  </a:cubicBezTo>
                  <a:cubicBezTo>
                    <a:pt x="4952" y="80490"/>
                    <a:pt x="4952" y="80490"/>
                    <a:pt x="4952" y="80490"/>
                  </a:cubicBezTo>
                  <a:cubicBezTo>
                    <a:pt x="4698" y="80245"/>
                    <a:pt x="4698" y="80245"/>
                    <a:pt x="4698" y="80245"/>
                  </a:cubicBezTo>
                  <a:cubicBezTo>
                    <a:pt x="4571" y="80490"/>
                    <a:pt x="4571" y="80490"/>
                    <a:pt x="4571" y="80490"/>
                  </a:cubicBezTo>
                  <a:cubicBezTo>
                    <a:pt x="4571" y="81717"/>
                    <a:pt x="4571" y="81717"/>
                    <a:pt x="4571" y="81717"/>
                  </a:cubicBezTo>
                  <a:cubicBezTo>
                    <a:pt x="4698" y="82699"/>
                    <a:pt x="4698" y="82699"/>
                    <a:pt x="4698" y="82699"/>
                  </a:cubicBezTo>
                  <a:cubicBezTo>
                    <a:pt x="5333" y="81717"/>
                    <a:pt x="5333" y="81717"/>
                    <a:pt x="5333" y="81717"/>
                  </a:cubicBezTo>
                  <a:cubicBezTo>
                    <a:pt x="5714" y="81226"/>
                    <a:pt x="5714" y="81226"/>
                    <a:pt x="5714" y="81226"/>
                  </a:cubicBezTo>
                  <a:cubicBezTo>
                    <a:pt x="5841" y="80981"/>
                    <a:pt x="5841" y="80981"/>
                    <a:pt x="5841" y="80981"/>
                  </a:cubicBezTo>
                  <a:cubicBezTo>
                    <a:pt x="5841" y="81226"/>
                    <a:pt x="5841" y="81226"/>
                    <a:pt x="5841" y="81226"/>
                  </a:cubicBezTo>
                  <a:cubicBezTo>
                    <a:pt x="5968" y="81226"/>
                    <a:pt x="5968" y="81226"/>
                    <a:pt x="5968" y="81226"/>
                  </a:cubicBezTo>
                  <a:cubicBezTo>
                    <a:pt x="6222" y="80981"/>
                    <a:pt x="6222" y="80981"/>
                    <a:pt x="6222" y="80981"/>
                  </a:cubicBezTo>
                  <a:cubicBezTo>
                    <a:pt x="6222" y="81226"/>
                    <a:pt x="6222" y="81226"/>
                    <a:pt x="6222" y="81226"/>
                  </a:cubicBezTo>
                  <a:cubicBezTo>
                    <a:pt x="5841" y="81717"/>
                    <a:pt x="5841" y="81717"/>
                    <a:pt x="5841" y="81717"/>
                  </a:cubicBezTo>
                  <a:cubicBezTo>
                    <a:pt x="5714" y="81963"/>
                    <a:pt x="5714" y="81963"/>
                    <a:pt x="5714" y="81963"/>
                  </a:cubicBezTo>
                  <a:cubicBezTo>
                    <a:pt x="5714" y="82453"/>
                    <a:pt x="5714" y="82453"/>
                    <a:pt x="5714" y="82453"/>
                  </a:cubicBezTo>
                  <a:cubicBezTo>
                    <a:pt x="5841" y="82453"/>
                    <a:pt x="5841" y="82453"/>
                    <a:pt x="5841" y="82453"/>
                  </a:cubicBezTo>
                  <a:cubicBezTo>
                    <a:pt x="5714" y="82699"/>
                    <a:pt x="5714" y="82699"/>
                    <a:pt x="5714" y="82699"/>
                  </a:cubicBezTo>
                  <a:cubicBezTo>
                    <a:pt x="5460" y="82453"/>
                    <a:pt x="5460" y="82453"/>
                    <a:pt x="5460" y="82453"/>
                  </a:cubicBezTo>
                  <a:cubicBezTo>
                    <a:pt x="5460" y="81963"/>
                    <a:pt x="5460" y="81963"/>
                    <a:pt x="5460" y="81963"/>
                  </a:cubicBezTo>
                  <a:cubicBezTo>
                    <a:pt x="5333" y="82453"/>
                    <a:pt x="5333" y="82453"/>
                    <a:pt x="5333" y="82453"/>
                  </a:cubicBezTo>
                  <a:cubicBezTo>
                    <a:pt x="5079" y="82944"/>
                    <a:pt x="5079" y="82944"/>
                    <a:pt x="5079" y="82944"/>
                  </a:cubicBezTo>
                  <a:cubicBezTo>
                    <a:pt x="4698" y="82944"/>
                    <a:pt x="4698" y="82944"/>
                    <a:pt x="4698" y="82944"/>
                  </a:cubicBezTo>
                  <a:cubicBezTo>
                    <a:pt x="4571" y="83435"/>
                    <a:pt x="4571" y="83435"/>
                    <a:pt x="4571" y="83435"/>
                  </a:cubicBezTo>
                  <a:cubicBezTo>
                    <a:pt x="4190" y="84171"/>
                    <a:pt x="4190" y="84171"/>
                    <a:pt x="4190" y="84171"/>
                  </a:cubicBezTo>
                  <a:cubicBezTo>
                    <a:pt x="4063" y="84417"/>
                    <a:pt x="4063" y="84417"/>
                    <a:pt x="4063" y="84417"/>
                  </a:cubicBezTo>
                  <a:cubicBezTo>
                    <a:pt x="4190" y="84907"/>
                    <a:pt x="4190" y="84907"/>
                    <a:pt x="4190" y="84907"/>
                  </a:cubicBezTo>
                  <a:cubicBezTo>
                    <a:pt x="4444" y="84907"/>
                    <a:pt x="4444" y="84907"/>
                    <a:pt x="4444" y="84907"/>
                  </a:cubicBezTo>
                  <a:cubicBezTo>
                    <a:pt x="4571" y="84417"/>
                    <a:pt x="4571" y="84417"/>
                    <a:pt x="4571" y="84417"/>
                  </a:cubicBezTo>
                  <a:cubicBezTo>
                    <a:pt x="4952" y="84171"/>
                    <a:pt x="4952" y="84171"/>
                    <a:pt x="4952" y="84171"/>
                  </a:cubicBezTo>
                  <a:cubicBezTo>
                    <a:pt x="5079" y="84417"/>
                    <a:pt x="5079" y="84417"/>
                    <a:pt x="5079" y="84417"/>
                  </a:cubicBezTo>
                  <a:cubicBezTo>
                    <a:pt x="5333" y="84417"/>
                    <a:pt x="5333" y="84417"/>
                    <a:pt x="5333" y="84417"/>
                  </a:cubicBezTo>
                  <a:cubicBezTo>
                    <a:pt x="4952" y="85153"/>
                    <a:pt x="4952" y="85153"/>
                    <a:pt x="4952" y="85153"/>
                  </a:cubicBezTo>
                  <a:cubicBezTo>
                    <a:pt x="4444" y="86134"/>
                    <a:pt x="4444" y="86134"/>
                    <a:pt x="4444" y="86134"/>
                  </a:cubicBezTo>
                  <a:cubicBezTo>
                    <a:pt x="4571" y="86134"/>
                    <a:pt x="4571" y="86134"/>
                    <a:pt x="4571" y="86134"/>
                  </a:cubicBezTo>
                  <a:cubicBezTo>
                    <a:pt x="4952" y="85889"/>
                    <a:pt x="4952" y="85889"/>
                    <a:pt x="4952" y="85889"/>
                  </a:cubicBezTo>
                  <a:cubicBezTo>
                    <a:pt x="4952" y="86134"/>
                    <a:pt x="4952" y="86134"/>
                    <a:pt x="4952" y="86134"/>
                  </a:cubicBezTo>
                  <a:cubicBezTo>
                    <a:pt x="4952" y="86625"/>
                    <a:pt x="4952" y="86625"/>
                    <a:pt x="4952" y="86625"/>
                  </a:cubicBezTo>
                  <a:cubicBezTo>
                    <a:pt x="5968" y="85644"/>
                    <a:pt x="5968" y="85644"/>
                    <a:pt x="5968" y="85644"/>
                  </a:cubicBezTo>
                  <a:cubicBezTo>
                    <a:pt x="5968" y="85889"/>
                    <a:pt x="5968" y="85889"/>
                    <a:pt x="5968" y="85889"/>
                  </a:cubicBezTo>
                  <a:cubicBezTo>
                    <a:pt x="6603" y="85889"/>
                    <a:pt x="6603" y="85889"/>
                    <a:pt x="6603" y="85889"/>
                  </a:cubicBezTo>
                  <a:cubicBezTo>
                    <a:pt x="6222" y="86134"/>
                    <a:pt x="6222" y="86134"/>
                    <a:pt x="6222" y="86134"/>
                  </a:cubicBezTo>
                  <a:cubicBezTo>
                    <a:pt x="6222" y="86625"/>
                    <a:pt x="6222" y="86625"/>
                    <a:pt x="6222" y="86625"/>
                  </a:cubicBezTo>
                  <a:cubicBezTo>
                    <a:pt x="5968" y="86134"/>
                    <a:pt x="5968" y="86134"/>
                    <a:pt x="5968" y="86134"/>
                  </a:cubicBezTo>
                  <a:cubicBezTo>
                    <a:pt x="5714" y="86134"/>
                    <a:pt x="5714" y="86134"/>
                    <a:pt x="5714" y="86134"/>
                  </a:cubicBezTo>
                  <a:cubicBezTo>
                    <a:pt x="5079" y="86625"/>
                    <a:pt x="5079" y="86625"/>
                    <a:pt x="5079" y="86625"/>
                  </a:cubicBezTo>
                  <a:cubicBezTo>
                    <a:pt x="4698" y="87361"/>
                    <a:pt x="4698" y="87361"/>
                    <a:pt x="4698" y="87361"/>
                  </a:cubicBezTo>
                  <a:cubicBezTo>
                    <a:pt x="4444" y="87607"/>
                    <a:pt x="4444" y="87607"/>
                    <a:pt x="4444" y="87607"/>
                  </a:cubicBezTo>
                  <a:cubicBezTo>
                    <a:pt x="4190" y="88098"/>
                    <a:pt x="4190" y="88098"/>
                    <a:pt x="4190" y="88098"/>
                  </a:cubicBezTo>
                  <a:cubicBezTo>
                    <a:pt x="4063" y="89079"/>
                    <a:pt x="4063" y="89079"/>
                    <a:pt x="4063" y="89079"/>
                  </a:cubicBezTo>
                  <a:cubicBezTo>
                    <a:pt x="3809" y="89325"/>
                    <a:pt x="3809" y="89325"/>
                    <a:pt x="3809" y="89325"/>
                  </a:cubicBezTo>
                  <a:cubicBezTo>
                    <a:pt x="4063" y="89325"/>
                    <a:pt x="4063" y="89325"/>
                    <a:pt x="4063" y="89325"/>
                  </a:cubicBezTo>
                  <a:cubicBezTo>
                    <a:pt x="3682" y="89815"/>
                    <a:pt x="3682" y="89815"/>
                    <a:pt x="3682" y="89815"/>
                  </a:cubicBezTo>
                  <a:cubicBezTo>
                    <a:pt x="3682" y="90061"/>
                    <a:pt x="3682" y="90061"/>
                    <a:pt x="3682" y="90061"/>
                  </a:cubicBezTo>
                  <a:cubicBezTo>
                    <a:pt x="3809" y="90061"/>
                    <a:pt x="3809" y="90061"/>
                    <a:pt x="3809" y="90061"/>
                  </a:cubicBezTo>
                  <a:cubicBezTo>
                    <a:pt x="3682" y="90552"/>
                    <a:pt x="3682" y="90552"/>
                    <a:pt x="3682" y="90552"/>
                  </a:cubicBezTo>
                  <a:cubicBezTo>
                    <a:pt x="3809" y="90797"/>
                    <a:pt x="3809" y="90797"/>
                    <a:pt x="3809" y="90797"/>
                  </a:cubicBezTo>
                  <a:cubicBezTo>
                    <a:pt x="4190" y="90797"/>
                    <a:pt x="4190" y="90797"/>
                    <a:pt x="4190" y="90797"/>
                  </a:cubicBezTo>
                  <a:cubicBezTo>
                    <a:pt x="4063" y="90552"/>
                    <a:pt x="4063" y="90552"/>
                    <a:pt x="4063" y="90552"/>
                  </a:cubicBezTo>
                  <a:cubicBezTo>
                    <a:pt x="4571" y="90797"/>
                    <a:pt x="4571" y="90797"/>
                    <a:pt x="4571" y="90797"/>
                  </a:cubicBezTo>
                  <a:cubicBezTo>
                    <a:pt x="4952" y="90552"/>
                    <a:pt x="4952" y="90552"/>
                    <a:pt x="4952" y="90552"/>
                  </a:cubicBezTo>
                  <a:cubicBezTo>
                    <a:pt x="5079" y="90061"/>
                    <a:pt x="5079" y="90061"/>
                    <a:pt x="5079" y="90061"/>
                  </a:cubicBezTo>
                  <a:cubicBezTo>
                    <a:pt x="5079" y="90552"/>
                    <a:pt x="5079" y="90552"/>
                    <a:pt x="5079" y="90552"/>
                  </a:cubicBezTo>
                  <a:cubicBezTo>
                    <a:pt x="4952" y="90797"/>
                    <a:pt x="4952" y="90797"/>
                    <a:pt x="4952" y="90797"/>
                  </a:cubicBezTo>
                  <a:cubicBezTo>
                    <a:pt x="5079" y="90797"/>
                    <a:pt x="5079" y="90797"/>
                    <a:pt x="5079" y="90797"/>
                  </a:cubicBezTo>
                  <a:cubicBezTo>
                    <a:pt x="5333" y="90797"/>
                    <a:pt x="5333" y="90797"/>
                    <a:pt x="5333" y="90797"/>
                  </a:cubicBezTo>
                  <a:cubicBezTo>
                    <a:pt x="5333" y="91042"/>
                    <a:pt x="5333" y="91042"/>
                    <a:pt x="5333" y="91042"/>
                  </a:cubicBezTo>
                  <a:cubicBezTo>
                    <a:pt x="4952" y="91533"/>
                    <a:pt x="4952" y="91533"/>
                    <a:pt x="4952" y="91533"/>
                  </a:cubicBezTo>
                  <a:cubicBezTo>
                    <a:pt x="5333" y="91533"/>
                    <a:pt x="5333" y="91533"/>
                    <a:pt x="5333" y="91533"/>
                  </a:cubicBezTo>
                  <a:cubicBezTo>
                    <a:pt x="4952" y="91779"/>
                    <a:pt x="4952" y="91779"/>
                    <a:pt x="4952" y="91779"/>
                  </a:cubicBezTo>
                  <a:cubicBezTo>
                    <a:pt x="5079" y="91779"/>
                    <a:pt x="5079" y="91779"/>
                    <a:pt x="5079" y="91779"/>
                  </a:cubicBezTo>
                  <a:cubicBezTo>
                    <a:pt x="5333" y="91779"/>
                    <a:pt x="5333" y="91779"/>
                    <a:pt x="5333" y="91779"/>
                  </a:cubicBezTo>
                  <a:cubicBezTo>
                    <a:pt x="5460" y="92269"/>
                    <a:pt x="5460" y="92269"/>
                    <a:pt x="5460" y="92269"/>
                  </a:cubicBezTo>
                  <a:cubicBezTo>
                    <a:pt x="5714" y="91533"/>
                    <a:pt x="5714" y="91533"/>
                    <a:pt x="5714" y="91533"/>
                  </a:cubicBezTo>
                  <a:cubicBezTo>
                    <a:pt x="5841" y="91533"/>
                    <a:pt x="5841" y="91533"/>
                    <a:pt x="5841" y="91533"/>
                  </a:cubicBezTo>
                  <a:cubicBezTo>
                    <a:pt x="5714" y="92269"/>
                    <a:pt x="5714" y="92269"/>
                    <a:pt x="5714" y="92269"/>
                  </a:cubicBezTo>
                  <a:cubicBezTo>
                    <a:pt x="5841" y="92269"/>
                    <a:pt x="5841" y="92269"/>
                    <a:pt x="5841" y="92269"/>
                  </a:cubicBezTo>
                  <a:cubicBezTo>
                    <a:pt x="6222" y="92269"/>
                    <a:pt x="6222" y="92269"/>
                    <a:pt x="6222" y="92269"/>
                  </a:cubicBezTo>
                  <a:cubicBezTo>
                    <a:pt x="6222" y="92515"/>
                    <a:pt x="6222" y="92515"/>
                    <a:pt x="6222" y="92515"/>
                  </a:cubicBezTo>
                  <a:cubicBezTo>
                    <a:pt x="6349" y="92515"/>
                    <a:pt x="6349" y="92515"/>
                    <a:pt x="6349" y="92515"/>
                  </a:cubicBezTo>
                  <a:cubicBezTo>
                    <a:pt x="6603" y="92269"/>
                    <a:pt x="6603" y="92269"/>
                    <a:pt x="6603" y="92269"/>
                  </a:cubicBezTo>
                  <a:cubicBezTo>
                    <a:pt x="6730" y="92269"/>
                    <a:pt x="6730" y="92269"/>
                    <a:pt x="6730" y="92269"/>
                  </a:cubicBezTo>
                  <a:cubicBezTo>
                    <a:pt x="6603" y="92515"/>
                    <a:pt x="6603" y="92515"/>
                    <a:pt x="6603" y="92515"/>
                  </a:cubicBezTo>
                  <a:cubicBezTo>
                    <a:pt x="6349" y="93251"/>
                    <a:pt x="6349" y="93251"/>
                    <a:pt x="6349" y="93251"/>
                  </a:cubicBezTo>
                  <a:cubicBezTo>
                    <a:pt x="5968" y="93496"/>
                    <a:pt x="5968" y="93496"/>
                    <a:pt x="5968" y="93496"/>
                  </a:cubicBezTo>
                  <a:cubicBezTo>
                    <a:pt x="5968" y="93987"/>
                    <a:pt x="5968" y="93987"/>
                    <a:pt x="5968" y="93987"/>
                  </a:cubicBezTo>
                  <a:cubicBezTo>
                    <a:pt x="6222" y="94233"/>
                    <a:pt x="6222" y="94233"/>
                    <a:pt x="6222" y="94233"/>
                  </a:cubicBezTo>
                  <a:cubicBezTo>
                    <a:pt x="6730" y="94233"/>
                    <a:pt x="6730" y="94233"/>
                    <a:pt x="6730" y="94233"/>
                  </a:cubicBezTo>
                  <a:cubicBezTo>
                    <a:pt x="6984" y="93987"/>
                    <a:pt x="6984" y="93987"/>
                    <a:pt x="6984" y="93987"/>
                  </a:cubicBezTo>
                  <a:cubicBezTo>
                    <a:pt x="6984" y="93496"/>
                    <a:pt x="6984" y="93496"/>
                    <a:pt x="6984" y="93496"/>
                  </a:cubicBezTo>
                  <a:cubicBezTo>
                    <a:pt x="7111" y="93496"/>
                    <a:pt x="7111" y="93496"/>
                    <a:pt x="7111" y="93496"/>
                  </a:cubicBezTo>
                  <a:cubicBezTo>
                    <a:pt x="6984" y="94233"/>
                    <a:pt x="6984" y="94233"/>
                    <a:pt x="6984" y="94233"/>
                  </a:cubicBezTo>
                  <a:cubicBezTo>
                    <a:pt x="6984" y="94723"/>
                    <a:pt x="6984" y="94723"/>
                    <a:pt x="6984" y="94723"/>
                  </a:cubicBezTo>
                  <a:cubicBezTo>
                    <a:pt x="6730" y="94969"/>
                    <a:pt x="6730" y="94969"/>
                    <a:pt x="6730" y="94969"/>
                  </a:cubicBezTo>
                  <a:cubicBezTo>
                    <a:pt x="6730" y="94723"/>
                    <a:pt x="6730" y="94723"/>
                    <a:pt x="6730" y="94723"/>
                  </a:cubicBezTo>
                  <a:cubicBezTo>
                    <a:pt x="6603" y="94723"/>
                    <a:pt x="6603" y="94723"/>
                    <a:pt x="6603" y="94723"/>
                  </a:cubicBezTo>
                  <a:cubicBezTo>
                    <a:pt x="6603" y="94969"/>
                    <a:pt x="6603" y="94969"/>
                    <a:pt x="6603" y="94969"/>
                  </a:cubicBezTo>
                  <a:cubicBezTo>
                    <a:pt x="6730" y="95460"/>
                    <a:pt x="6730" y="95460"/>
                    <a:pt x="6730" y="95460"/>
                  </a:cubicBezTo>
                  <a:cubicBezTo>
                    <a:pt x="7111" y="95460"/>
                    <a:pt x="7111" y="95460"/>
                    <a:pt x="7111" y="95460"/>
                  </a:cubicBezTo>
                  <a:cubicBezTo>
                    <a:pt x="7492" y="94969"/>
                    <a:pt x="7492" y="94969"/>
                    <a:pt x="7492" y="94969"/>
                  </a:cubicBezTo>
                  <a:cubicBezTo>
                    <a:pt x="7492" y="95705"/>
                    <a:pt x="7492" y="95705"/>
                    <a:pt x="7492" y="95705"/>
                  </a:cubicBezTo>
                  <a:cubicBezTo>
                    <a:pt x="7873" y="95705"/>
                    <a:pt x="7873" y="95705"/>
                    <a:pt x="7873" y="95705"/>
                  </a:cubicBezTo>
                  <a:cubicBezTo>
                    <a:pt x="7492" y="96196"/>
                    <a:pt x="7492" y="96196"/>
                    <a:pt x="7492" y="96196"/>
                  </a:cubicBezTo>
                  <a:cubicBezTo>
                    <a:pt x="7238" y="96196"/>
                    <a:pt x="7238" y="96196"/>
                    <a:pt x="7238" y="96196"/>
                  </a:cubicBezTo>
                  <a:cubicBezTo>
                    <a:pt x="7111" y="96441"/>
                    <a:pt x="7111" y="96441"/>
                    <a:pt x="7111" y="96441"/>
                  </a:cubicBezTo>
                  <a:cubicBezTo>
                    <a:pt x="7238" y="96441"/>
                    <a:pt x="7238" y="96441"/>
                    <a:pt x="7238" y="96441"/>
                  </a:cubicBezTo>
                  <a:cubicBezTo>
                    <a:pt x="7111" y="96687"/>
                    <a:pt x="7111" y="96687"/>
                    <a:pt x="7111" y="96687"/>
                  </a:cubicBezTo>
                  <a:cubicBezTo>
                    <a:pt x="7238" y="96687"/>
                    <a:pt x="7238" y="96687"/>
                    <a:pt x="7238" y="96687"/>
                  </a:cubicBezTo>
                  <a:cubicBezTo>
                    <a:pt x="7492" y="97177"/>
                    <a:pt x="7492" y="97177"/>
                    <a:pt x="7492" y="97177"/>
                  </a:cubicBezTo>
                  <a:cubicBezTo>
                    <a:pt x="7492" y="96687"/>
                    <a:pt x="7492" y="96687"/>
                    <a:pt x="7492" y="96687"/>
                  </a:cubicBezTo>
                  <a:cubicBezTo>
                    <a:pt x="44571" y="96687"/>
                    <a:pt x="44571" y="96687"/>
                    <a:pt x="44571" y="96687"/>
                  </a:cubicBezTo>
                  <a:cubicBezTo>
                    <a:pt x="44825" y="95705"/>
                    <a:pt x="44825" y="95705"/>
                    <a:pt x="44825" y="95705"/>
                  </a:cubicBezTo>
                  <a:cubicBezTo>
                    <a:pt x="44952" y="95460"/>
                    <a:pt x="44952" y="95460"/>
                    <a:pt x="44952" y="95460"/>
                  </a:cubicBezTo>
                  <a:cubicBezTo>
                    <a:pt x="45206" y="96196"/>
                    <a:pt x="45206" y="96196"/>
                    <a:pt x="45206" y="96196"/>
                  </a:cubicBezTo>
                  <a:cubicBezTo>
                    <a:pt x="44952" y="97177"/>
                    <a:pt x="44952" y="97177"/>
                    <a:pt x="44952" y="97177"/>
                  </a:cubicBezTo>
                  <a:cubicBezTo>
                    <a:pt x="44952" y="97423"/>
                    <a:pt x="44952" y="97423"/>
                    <a:pt x="44952" y="97423"/>
                  </a:cubicBezTo>
                  <a:cubicBezTo>
                    <a:pt x="45206" y="97914"/>
                    <a:pt x="45206" y="97914"/>
                    <a:pt x="45206" y="97914"/>
                  </a:cubicBezTo>
                  <a:cubicBezTo>
                    <a:pt x="45460" y="97914"/>
                    <a:pt x="45460" y="97914"/>
                    <a:pt x="45460" y="97914"/>
                  </a:cubicBezTo>
                  <a:cubicBezTo>
                    <a:pt x="45714" y="97914"/>
                    <a:pt x="45714" y="97914"/>
                    <a:pt x="45714" y="97914"/>
                  </a:cubicBezTo>
                  <a:cubicBezTo>
                    <a:pt x="45841" y="98159"/>
                    <a:pt x="45841" y="98159"/>
                    <a:pt x="45841" y="98159"/>
                  </a:cubicBezTo>
                  <a:cubicBezTo>
                    <a:pt x="45841" y="98650"/>
                    <a:pt x="45841" y="98650"/>
                    <a:pt x="45841" y="98650"/>
                  </a:cubicBezTo>
                  <a:cubicBezTo>
                    <a:pt x="46222" y="98159"/>
                    <a:pt x="46222" y="98159"/>
                    <a:pt x="46222" y="98159"/>
                  </a:cubicBezTo>
                  <a:cubicBezTo>
                    <a:pt x="46603" y="97914"/>
                    <a:pt x="46603" y="97914"/>
                    <a:pt x="46603" y="97914"/>
                  </a:cubicBezTo>
                  <a:cubicBezTo>
                    <a:pt x="46984" y="98159"/>
                    <a:pt x="46984" y="98159"/>
                    <a:pt x="46984" y="98159"/>
                  </a:cubicBezTo>
                  <a:cubicBezTo>
                    <a:pt x="47365" y="98159"/>
                    <a:pt x="47365" y="98159"/>
                    <a:pt x="47365" y="98159"/>
                  </a:cubicBezTo>
                  <a:cubicBezTo>
                    <a:pt x="47365" y="98650"/>
                    <a:pt x="47365" y="98650"/>
                    <a:pt x="47365" y="98650"/>
                  </a:cubicBezTo>
                  <a:cubicBezTo>
                    <a:pt x="47492" y="98895"/>
                    <a:pt x="47492" y="98895"/>
                    <a:pt x="47492" y="98895"/>
                  </a:cubicBezTo>
                  <a:cubicBezTo>
                    <a:pt x="47492" y="99141"/>
                    <a:pt x="47492" y="99141"/>
                    <a:pt x="47492" y="99141"/>
                  </a:cubicBezTo>
                  <a:cubicBezTo>
                    <a:pt x="47746" y="98895"/>
                    <a:pt x="47746" y="98895"/>
                    <a:pt x="47746" y="98895"/>
                  </a:cubicBezTo>
                  <a:cubicBezTo>
                    <a:pt x="47873" y="99141"/>
                    <a:pt x="47873" y="99141"/>
                    <a:pt x="47873" y="99141"/>
                  </a:cubicBezTo>
                  <a:cubicBezTo>
                    <a:pt x="48126" y="99141"/>
                    <a:pt x="48126" y="99141"/>
                    <a:pt x="48126" y="99141"/>
                  </a:cubicBezTo>
                  <a:cubicBezTo>
                    <a:pt x="48253" y="99631"/>
                    <a:pt x="48253" y="99631"/>
                    <a:pt x="48253" y="99631"/>
                  </a:cubicBezTo>
                  <a:cubicBezTo>
                    <a:pt x="48380" y="99877"/>
                    <a:pt x="48380" y="99877"/>
                    <a:pt x="48380" y="99877"/>
                  </a:cubicBezTo>
                  <a:cubicBezTo>
                    <a:pt x="49015" y="99631"/>
                    <a:pt x="49015" y="99631"/>
                    <a:pt x="49015" y="99631"/>
                  </a:cubicBezTo>
                  <a:cubicBezTo>
                    <a:pt x="49523" y="99141"/>
                    <a:pt x="49523" y="99141"/>
                    <a:pt x="49523" y="99141"/>
                  </a:cubicBezTo>
                  <a:cubicBezTo>
                    <a:pt x="49523" y="99631"/>
                    <a:pt x="49523" y="99631"/>
                    <a:pt x="49523" y="99631"/>
                  </a:cubicBezTo>
                  <a:cubicBezTo>
                    <a:pt x="49650" y="99631"/>
                    <a:pt x="49650" y="99631"/>
                    <a:pt x="49650" y="99631"/>
                  </a:cubicBezTo>
                  <a:cubicBezTo>
                    <a:pt x="50031" y="99631"/>
                    <a:pt x="50031" y="99631"/>
                    <a:pt x="50031" y="99631"/>
                  </a:cubicBezTo>
                  <a:cubicBezTo>
                    <a:pt x="50158" y="99631"/>
                    <a:pt x="50158" y="99631"/>
                    <a:pt x="50158" y="99631"/>
                  </a:cubicBezTo>
                  <a:cubicBezTo>
                    <a:pt x="50412" y="99877"/>
                    <a:pt x="50412" y="99877"/>
                    <a:pt x="50412" y="99877"/>
                  </a:cubicBezTo>
                  <a:cubicBezTo>
                    <a:pt x="50793" y="99877"/>
                    <a:pt x="50793" y="99877"/>
                    <a:pt x="50793" y="99877"/>
                  </a:cubicBezTo>
                  <a:cubicBezTo>
                    <a:pt x="51301" y="99631"/>
                    <a:pt x="51301" y="99631"/>
                    <a:pt x="51301" y="99631"/>
                  </a:cubicBezTo>
                  <a:cubicBezTo>
                    <a:pt x="51682" y="99141"/>
                    <a:pt x="51682" y="99141"/>
                    <a:pt x="51682" y="99141"/>
                  </a:cubicBezTo>
                  <a:cubicBezTo>
                    <a:pt x="52063" y="98650"/>
                    <a:pt x="52063" y="98650"/>
                    <a:pt x="52063" y="98650"/>
                  </a:cubicBezTo>
                  <a:cubicBezTo>
                    <a:pt x="52571" y="98159"/>
                    <a:pt x="52571" y="98159"/>
                    <a:pt x="52571" y="98159"/>
                  </a:cubicBezTo>
                  <a:cubicBezTo>
                    <a:pt x="52317" y="98895"/>
                    <a:pt x="52317" y="98895"/>
                    <a:pt x="52317" y="98895"/>
                  </a:cubicBezTo>
                  <a:cubicBezTo>
                    <a:pt x="52444" y="98895"/>
                    <a:pt x="52444" y="98895"/>
                    <a:pt x="52444" y="98895"/>
                  </a:cubicBezTo>
                  <a:cubicBezTo>
                    <a:pt x="52571" y="98650"/>
                    <a:pt x="52571" y="98650"/>
                    <a:pt x="52571" y="98650"/>
                  </a:cubicBezTo>
                  <a:cubicBezTo>
                    <a:pt x="53206" y="97423"/>
                    <a:pt x="53206" y="97423"/>
                    <a:pt x="53206" y="97423"/>
                  </a:cubicBezTo>
                  <a:cubicBezTo>
                    <a:pt x="53333" y="97423"/>
                    <a:pt x="53333" y="97423"/>
                    <a:pt x="53333" y="97423"/>
                  </a:cubicBezTo>
                  <a:cubicBezTo>
                    <a:pt x="53206" y="97914"/>
                    <a:pt x="53206" y="97914"/>
                    <a:pt x="53206" y="97914"/>
                  </a:cubicBezTo>
                  <a:cubicBezTo>
                    <a:pt x="52952" y="98159"/>
                    <a:pt x="52952" y="98159"/>
                    <a:pt x="52952" y="98159"/>
                  </a:cubicBezTo>
                  <a:cubicBezTo>
                    <a:pt x="52825" y="98650"/>
                    <a:pt x="52825" y="98650"/>
                    <a:pt x="52825" y="98650"/>
                  </a:cubicBezTo>
                  <a:cubicBezTo>
                    <a:pt x="53206" y="98159"/>
                    <a:pt x="53206" y="98159"/>
                    <a:pt x="53206" y="98159"/>
                  </a:cubicBezTo>
                  <a:cubicBezTo>
                    <a:pt x="53587" y="98159"/>
                    <a:pt x="53587" y="98159"/>
                    <a:pt x="53587" y="98159"/>
                  </a:cubicBezTo>
                  <a:cubicBezTo>
                    <a:pt x="53714" y="97914"/>
                    <a:pt x="53714" y="97914"/>
                    <a:pt x="53714" y="97914"/>
                  </a:cubicBezTo>
                  <a:cubicBezTo>
                    <a:pt x="53714" y="97177"/>
                    <a:pt x="53714" y="97177"/>
                    <a:pt x="53714" y="97177"/>
                  </a:cubicBezTo>
                  <a:cubicBezTo>
                    <a:pt x="53714" y="96687"/>
                    <a:pt x="53714" y="96687"/>
                    <a:pt x="53714" y="96687"/>
                  </a:cubicBezTo>
                  <a:cubicBezTo>
                    <a:pt x="53841" y="96687"/>
                    <a:pt x="53841" y="96687"/>
                    <a:pt x="53841" y="96687"/>
                  </a:cubicBezTo>
                  <a:cubicBezTo>
                    <a:pt x="54603" y="97423"/>
                    <a:pt x="54603" y="97423"/>
                    <a:pt x="54603" y="97423"/>
                  </a:cubicBezTo>
                  <a:cubicBezTo>
                    <a:pt x="54857" y="97423"/>
                    <a:pt x="54857" y="97423"/>
                    <a:pt x="54857" y="97423"/>
                  </a:cubicBezTo>
                  <a:cubicBezTo>
                    <a:pt x="55111" y="97423"/>
                    <a:pt x="55111" y="97423"/>
                    <a:pt x="55111" y="97423"/>
                  </a:cubicBezTo>
                  <a:cubicBezTo>
                    <a:pt x="55492" y="97423"/>
                    <a:pt x="55492" y="97423"/>
                    <a:pt x="55492" y="97423"/>
                  </a:cubicBezTo>
                  <a:cubicBezTo>
                    <a:pt x="55873" y="97914"/>
                    <a:pt x="55873" y="97914"/>
                    <a:pt x="55873" y="97914"/>
                  </a:cubicBezTo>
                  <a:cubicBezTo>
                    <a:pt x="56126" y="97914"/>
                    <a:pt x="56126" y="97914"/>
                    <a:pt x="56126" y="97914"/>
                  </a:cubicBezTo>
                  <a:cubicBezTo>
                    <a:pt x="56126" y="98650"/>
                    <a:pt x="56126" y="98650"/>
                    <a:pt x="56126" y="98650"/>
                  </a:cubicBezTo>
                  <a:cubicBezTo>
                    <a:pt x="55873" y="99141"/>
                    <a:pt x="55873" y="99141"/>
                    <a:pt x="55873" y="99141"/>
                  </a:cubicBezTo>
                  <a:cubicBezTo>
                    <a:pt x="55873" y="99631"/>
                    <a:pt x="55873" y="99631"/>
                    <a:pt x="55873" y="99631"/>
                  </a:cubicBezTo>
                  <a:cubicBezTo>
                    <a:pt x="56126" y="99877"/>
                    <a:pt x="56126" y="99877"/>
                    <a:pt x="56126" y="99877"/>
                  </a:cubicBezTo>
                  <a:cubicBezTo>
                    <a:pt x="56253" y="100368"/>
                    <a:pt x="56253" y="100368"/>
                    <a:pt x="56253" y="100368"/>
                  </a:cubicBezTo>
                  <a:cubicBezTo>
                    <a:pt x="56634" y="100368"/>
                    <a:pt x="56634" y="100368"/>
                    <a:pt x="56634" y="100368"/>
                  </a:cubicBezTo>
                  <a:cubicBezTo>
                    <a:pt x="57396" y="100368"/>
                    <a:pt x="57396" y="100368"/>
                    <a:pt x="57396" y="100368"/>
                  </a:cubicBezTo>
                  <a:cubicBezTo>
                    <a:pt x="57015" y="101104"/>
                    <a:pt x="57015" y="101104"/>
                    <a:pt x="57015" y="101104"/>
                  </a:cubicBezTo>
                  <a:cubicBezTo>
                    <a:pt x="57015" y="101349"/>
                    <a:pt x="57015" y="101349"/>
                    <a:pt x="57015" y="101349"/>
                  </a:cubicBezTo>
                  <a:cubicBezTo>
                    <a:pt x="57015" y="101595"/>
                    <a:pt x="57015" y="101595"/>
                    <a:pt x="57015" y="101595"/>
                  </a:cubicBezTo>
                  <a:cubicBezTo>
                    <a:pt x="57142" y="102085"/>
                    <a:pt x="57142" y="102085"/>
                    <a:pt x="57142" y="102085"/>
                  </a:cubicBezTo>
                  <a:cubicBezTo>
                    <a:pt x="57015" y="102822"/>
                    <a:pt x="57015" y="102822"/>
                    <a:pt x="57015" y="102822"/>
                  </a:cubicBezTo>
                  <a:cubicBezTo>
                    <a:pt x="56761" y="103067"/>
                    <a:pt x="56761" y="103067"/>
                    <a:pt x="56761" y="103067"/>
                  </a:cubicBezTo>
                  <a:cubicBezTo>
                    <a:pt x="56761" y="103558"/>
                    <a:pt x="56761" y="103558"/>
                    <a:pt x="56761" y="103558"/>
                  </a:cubicBezTo>
                  <a:cubicBezTo>
                    <a:pt x="57015" y="103558"/>
                    <a:pt x="57015" y="103558"/>
                    <a:pt x="57015" y="103558"/>
                  </a:cubicBezTo>
                  <a:cubicBezTo>
                    <a:pt x="57142" y="103803"/>
                    <a:pt x="57142" y="103803"/>
                    <a:pt x="57142" y="103803"/>
                  </a:cubicBezTo>
                  <a:cubicBezTo>
                    <a:pt x="57015" y="103803"/>
                    <a:pt x="57015" y="103803"/>
                    <a:pt x="57015" y="103803"/>
                  </a:cubicBezTo>
                  <a:cubicBezTo>
                    <a:pt x="56761" y="104049"/>
                    <a:pt x="56761" y="104049"/>
                    <a:pt x="56761" y="104049"/>
                  </a:cubicBezTo>
                  <a:cubicBezTo>
                    <a:pt x="57015" y="104049"/>
                    <a:pt x="57015" y="104049"/>
                    <a:pt x="57015" y="104049"/>
                  </a:cubicBezTo>
                  <a:cubicBezTo>
                    <a:pt x="56634" y="104785"/>
                    <a:pt x="56634" y="104785"/>
                    <a:pt x="56634" y="104785"/>
                  </a:cubicBezTo>
                  <a:cubicBezTo>
                    <a:pt x="56761" y="104785"/>
                    <a:pt x="56761" y="104785"/>
                    <a:pt x="56761" y="104785"/>
                  </a:cubicBezTo>
                  <a:cubicBezTo>
                    <a:pt x="57015" y="104785"/>
                    <a:pt x="57015" y="104785"/>
                    <a:pt x="57015" y="104785"/>
                  </a:cubicBezTo>
                  <a:cubicBezTo>
                    <a:pt x="57142" y="105276"/>
                    <a:pt x="57142" y="105276"/>
                    <a:pt x="57142" y="105276"/>
                  </a:cubicBezTo>
                  <a:cubicBezTo>
                    <a:pt x="57015" y="105521"/>
                    <a:pt x="57015" y="105521"/>
                    <a:pt x="57015" y="105521"/>
                  </a:cubicBezTo>
                  <a:cubicBezTo>
                    <a:pt x="57396" y="105521"/>
                    <a:pt x="57396" y="105521"/>
                    <a:pt x="57396" y="105521"/>
                  </a:cubicBezTo>
                  <a:cubicBezTo>
                    <a:pt x="57777" y="105521"/>
                    <a:pt x="57777" y="105521"/>
                    <a:pt x="57777" y="105521"/>
                  </a:cubicBezTo>
                  <a:cubicBezTo>
                    <a:pt x="58666" y="106012"/>
                    <a:pt x="58666" y="106012"/>
                    <a:pt x="58666" y="106012"/>
                  </a:cubicBezTo>
                  <a:cubicBezTo>
                    <a:pt x="59047" y="106012"/>
                    <a:pt x="59047" y="106012"/>
                    <a:pt x="59047" y="106012"/>
                  </a:cubicBezTo>
                  <a:cubicBezTo>
                    <a:pt x="59555" y="106012"/>
                    <a:pt x="59555" y="106012"/>
                    <a:pt x="59555" y="106012"/>
                  </a:cubicBezTo>
                  <a:cubicBezTo>
                    <a:pt x="59936" y="106257"/>
                    <a:pt x="59936" y="106257"/>
                    <a:pt x="59936" y="106257"/>
                  </a:cubicBezTo>
                  <a:cubicBezTo>
                    <a:pt x="60063" y="106257"/>
                    <a:pt x="60063" y="106257"/>
                    <a:pt x="60063" y="106257"/>
                  </a:cubicBezTo>
                  <a:cubicBezTo>
                    <a:pt x="60063" y="106748"/>
                    <a:pt x="60063" y="106748"/>
                    <a:pt x="60063" y="106748"/>
                  </a:cubicBezTo>
                  <a:cubicBezTo>
                    <a:pt x="60317" y="106748"/>
                    <a:pt x="60317" y="106748"/>
                    <a:pt x="60317" y="106748"/>
                  </a:cubicBezTo>
                  <a:cubicBezTo>
                    <a:pt x="60444" y="106748"/>
                    <a:pt x="60444" y="106748"/>
                    <a:pt x="60444" y="106748"/>
                  </a:cubicBezTo>
                  <a:cubicBezTo>
                    <a:pt x="60571" y="106748"/>
                    <a:pt x="60571" y="106748"/>
                    <a:pt x="60571" y="106748"/>
                  </a:cubicBezTo>
                  <a:cubicBezTo>
                    <a:pt x="60825" y="106748"/>
                    <a:pt x="60825" y="106748"/>
                    <a:pt x="60825" y="106748"/>
                  </a:cubicBezTo>
                  <a:cubicBezTo>
                    <a:pt x="60825" y="106993"/>
                    <a:pt x="60825" y="106993"/>
                    <a:pt x="60825" y="106993"/>
                  </a:cubicBezTo>
                  <a:cubicBezTo>
                    <a:pt x="61206" y="106993"/>
                    <a:pt x="61206" y="106993"/>
                    <a:pt x="61206" y="106993"/>
                  </a:cubicBezTo>
                  <a:cubicBezTo>
                    <a:pt x="61333" y="107239"/>
                    <a:pt x="61333" y="107239"/>
                    <a:pt x="61333" y="107239"/>
                  </a:cubicBezTo>
                  <a:cubicBezTo>
                    <a:pt x="61333" y="107730"/>
                    <a:pt x="61333" y="107730"/>
                    <a:pt x="61333" y="107730"/>
                  </a:cubicBezTo>
                  <a:cubicBezTo>
                    <a:pt x="61333" y="107975"/>
                    <a:pt x="61333" y="107975"/>
                    <a:pt x="61333" y="107975"/>
                  </a:cubicBezTo>
                  <a:cubicBezTo>
                    <a:pt x="61587" y="107975"/>
                    <a:pt x="61587" y="107975"/>
                    <a:pt x="61587" y="107975"/>
                  </a:cubicBezTo>
                  <a:cubicBezTo>
                    <a:pt x="61587" y="108466"/>
                    <a:pt x="61587" y="108466"/>
                    <a:pt x="61587" y="108466"/>
                  </a:cubicBezTo>
                  <a:cubicBezTo>
                    <a:pt x="61587" y="108711"/>
                    <a:pt x="61587" y="108711"/>
                    <a:pt x="61587" y="108711"/>
                  </a:cubicBezTo>
                  <a:cubicBezTo>
                    <a:pt x="61714" y="108711"/>
                    <a:pt x="61714" y="108711"/>
                    <a:pt x="61714" y="108711"/>
                  </a:cubicBezTo>
                  <a:cubicBezTo>
                    <a:pt x="61714" y="109202"/>
                    <a:pt x="61714" y="109202"/>
                    <a:pt x="61714" y="109202"/>
                  </a:cubicBezTo>
                  <a:cubicBezTo>
                    <a:pt x="61714" y="109447"/>
                    <a:pt x="61714" y="109447"/>
                    <a:pt x="61714" y="109447"/>
                  </a:cubicBezTo>
                  <a:cubicBezTo>
                    <a:pt x="61587" y="109447"/>
                    <a:pt x="61587" y="109447"/>
                    <a:pt x="61587" y="109447"/>
                  </a:cubicBezTo>
                  <a:cubicBezTo>
                    <a:pt x="61714" y="109693"/>
                    <a:pt x="61714" y="109693"/>
                    <a:pt x="61714" y="109693"/>
                  </a:cubicBezTo>
                  <a:cubicBezTo>
                    <a:pt x="61841" y="110429"/>
                    <a:pt x="61841" y="110429"/>
                    <a:pt x="61841" y="110429"/>
                  </a:cubicBezTo>
                  <a:cubicBezTo>
                    <a:pt x="61714" y="110429"/>
                    <a:pt x="61714" y="110429"/>
                    <a:pt x="61714" y="110429"/>
                  </a:cubicBezTo>
                  <a:cubicBezTo>
                    <a:pt x="61587" y="110429"/>
                    <a:pt x="61587" y="110429"/>
                    <a:pt x="61587" y="110429"/>
                  </a:cubicBezTo>
                  <a:cubicBezTo>
                    <a:pt x="61333" y="110429"/>
                    <a:pt x="61333" y="110429"/>
                    <a:pt x="61333" y="110429"/>
                  </a:cubicBezTo>
                  <a:cubicBezTo>
                    <a:pt x="61333" y="111165"/>
                    <a:pt x="61333" y="111165"/>
                    <a:pt x="61333" y="111165"/>
                  </a:cubicBezTo>
                  <a:cubicBezTo>
                    <a:pt x="61333" y="111656"/>
                    <a:pt x="61333" y="111656"/>
                    <a:pt x="61333" y="111656"/>
                  </a:cubicBezTo>
                  <a:cubicBezTo>
                    <a:pt x="61206" y="111656"/>
                    <a:pt x="61206" y="111656"/>
                    <a:pt x="61206" y="111656"/>
                  </a:cubicBezTo>
                  <a:cubicBezTo>
                    <a:pt x="60825" y="111656"/>
                    <a:pt x="60825" y="111656"/>
                    <a:pt x="60825" y="111656"/>
                  </a:cubicBezTo>
                  <a:cubicBezTo>
                    <a:pt x="60571" y="111165"/>
                    <a:pt x="60571" y="111165"/>
                    <a:pt x="60571" y="111165"/>
                  </a:cubicBezTo>
                  <a:cubicBezTo>
                    <a:pt x="60444" y="110920"/>
                    <a:pt x="60444" y="110920"/>
                    <a:pt x="60444" y="110920"/>
                  </a:cubicBezTo>
                  <a:cubicBezTo>
                    <a:pt x="60063" y="111165"/>
                    <a:pt x="60063" y="111165"/>
                    <a:pt x="60063" y="111165"/>
                  </a:cubicBezTo>
                  <a:cubicBezTo>
                    <a:pt x="60317" y="110429"/>
                    <a:pt x="60317" y="110429"/>
                    <a:pt x="60317" y="110429"/>
                  </a:cubicBezTo>
                  <a:cubicBezTo>
                    <a:pt x="59936" y="110920"/>
                    <a:pt x="59936" y="110920"/>
                    <a:pt x="59936" y="110920"/>
                  </a:cubicBezTo>
                  <a:cubicBezTo>
                    <a:pt x="60317" y="110184"/>
                    <a:pt x="60317" y="110184"/>
                    <a:pt x="60317" y="110184"/>
                  </a:cubicBezTo>
                  <a:cubicBezTo>
                    <a:pt x="60063" y="110184"/>
                    <a:pt x="60063" y="110184"/>
                    <a:pt x="60063" y="110184"/>
                  </a:cubicBezTo>
                  <a:cubicBezTo>
                    <a:pt x="59936" y="109447"/>
                    <a:pt x="59936" y="109447"/>
                    <a:pt x="59936" y="109447"/>
                  </a:cubicBezTo>
                  <a:cubicBezTo>
                    <a:pt x="59682" y="109202"/>
                    <a:pt x="59682" y="109202"/>
                    <a:pt x="59682" y="109202"/>
                  </a:cubicBezTo>
                  <a:cubicBezTo>
                    <a:pt x="59555" y="109202"/>
                    <a:pt x="59555" y="109202"/>
                    <a:pt x="59555" y="109202"/>
                  </a:cubicBezTo>
                  <a:cubicBezTo>
                    <a:pt x="59682" y="109693"/>
                    <a:pt x="59682" y="109693"/>
                    <a:pt x="59682" y="109693"/>
                  </a:cubicBezTo>
                  <a:cubicBezTo>
                    <a:pt x="59682" y="110429"/>
                    <a:pt x="59682" y="110429"/>
                    <a:pt x="59682" y="110429"/>
                  </a:cubicBezTo>
                  <a:cubicBezTo>
                    <a:pt x="59555" y="111165"/>
                    <a:pt x="59555" y="111165"/>
                    <a:pt x="59555" y="111165"/>
                  </a:cubicBezTo>
                  <a:cubicBezTo>
                    <a:pt x="59174" y="111901"/>
                    <a:pt x="59174" y="111901"/>
                    <a:pt x="59174" y="111901"/>
                  </a:cubicBezTo>
                  <a:cubicBezTo>
                    <a:pt x="58666" y="112883"/>
                    <a:pt x="58666" y="112883"/>
                    <a:pt x="58666" y="112883"/>
                  </a:cubicBezTo>
                  <a:cubicBezTo>
                    <a:pt x="58285" y="114355"/>
                    <a:pt x="58285" y="114355"/>
                    <a:pt x="58285" y="114355"/>
                  </a:cubicBezTo>
                  <a:cubicBezTo>
                    <a:pt x="58031" y="115092"/>
                    <a:pt x="58031" y="115092"/>
                    <a:pt x="58031" y="115092"/>
                  </a:cubicBezTo>
                  <a:cubicBezTo>
                    <a:pt x="57904" y="115337"/>
                    <a:pt x="57904" y="115337"/>
                    <a:pt x="57904" y="115337"/>
                  </a:cubicBezTo>
                  <a:cubicBezTo>
                    <a:pt x="57015" y="116564"/>
                    <a:pt x="57015" y="116564"/>
                    <a:pt x="57015" y="116564"/>
                  </a:cubicBezTo>
                  <a:cubicBezTo>
                    <a:pt x="56761" y="116809"/>
                    <a:pt x="56761" y="116809"/>
                    <a:pt x="56761" y="116809"/>
                  </a:cubicBezTo>
                  <a:cubicBezTo>
                    <a:pt x="56634" y="117300"/>
                    <a:pt x="56634" y="117300"/>
                    <a:pt x="56634" y="117300"/>
                  </a:cubicBezTo>
                  <a:cubicBezTo>
                    <a:pt x="56380" y="117791"/>
                    <a:pt x="56380" y="117791"/>
                    <a:pt x="56380" y="117791"/>
                  </a:cubicBezTo>
                  <a:cubicBezTo>
                    <a:pt x="56253" y="117791"/>
                    <a:pt x="56253" y="117791"/>
                    <a:pt x="56253" y="117791"/>
                  </a:cubicBezTo>
                  <a:cubicBezTo>
                    <a:pt x="56380" y="118527"/>
                    <a:pt x="56380" y="118527"/>
                    <a:pt x="56380" y="118527"/>
                  </a:cubicBezTo>
                  <a:cubicBezTo>
                    <a:pt x="56253" y="118527"/>
                    <a:pt x="56253" y="118527"/>
                    <a:pt x="56253" y="118527"/>
                  </a:cubicBezTo>
                  <a:cubicBezTo>
                    <a:pt x="55746" y="118527"/>
                    <a:pt x="55746" y="118527"/>
                    <a:pt x="55746" y="118527"/>
                  </a:cubicBezTo>
                  <a:cubicBezTo>
                    <a:pt x="55365" y="119263"/>
                    <a:pt x="55365" y="119263"/>
                    <a:pt x="55365" y="119263"/>
                  </a:cubicBezTo>
                  <a:cubicBezTo>
                    <a:pt x="55111" y="119754"/>
                    <a:pt x="55111" y="119754"/>
                    <a:pt x="55111" y="119754"/>
                  </a:cubicBezTo>
                  <a:cubicBezTo>
                    <a:pt x="55365" y="119754"/>
                    <a:pt x="55365" y="119754"/>
                    <a:pt x="55365" y="119754"/>
                  </a:cubicBezTo>
                  <a:cubicBezTo>
                    <a:pt x="55746" y="119754"/>
                    <a:pt x="55746" y="119754"/>
                    <a:pt x="55746" y="119754"/>
                  </a:cubicBezTo>
                  <a:cubicBezTo>
                    <a:pt x="55873" y="120000"/>
                    <a:pt x="55873" y="120000"/>
                    <a:pt x="55873" y="120000"/>
                  </a:cubicBezTo>
                  <a:cubicBezTo>
                    <a:pt x="56253" y="119263"/>
                    <a:pt x="56253" y="119263"/>
                    <a:pt x="56253" y="119263"/>
                  </a:cubicBezTo>
                  <a:cubicBezTo>
                    <a:pt x="56761" y="119018"/>
                    <a:pt x="56761" y="119018"/>
                    <a:pt x="56761" y="119018"/>
                  </a:cubicBezTo>
                  <a:cubicBezTo>
                    <a:pt x="57396" y="118527"/>
                    <a:pt x="57396" y="118527"/>
                    <a:pt x="57396" y="118527"/>
                  </a:cubicBezTo>
                  <a:cubicBezTo>
                    <a:pt x="57777" y="117791"/>
                    <a:pt x="57777" y="117791"/>
                    <a:pt x="57777" y="117791"/>
                  </a:cubicBezTo>
                  <a:cubicBezTo>
                    <a:pt x="58285" y="117791"/>
                    <a:pt x="58285" y="117791"/>
                    <a:pt x="58285" y="117791"/>
                  </a:cubicBezTo>
                  <a:cubicBezTo>
                    <a:pt x="58793" y="117791"/>
                    <a:pt x="58793" y="117791"/>
                    <a:pt x="58793" y="117791"/>
                  </a:cubicBezTo>
                  <a:cubicBezTo>
                    <a:pt x="59301" y="117791"/>
                    <a:pt x="59301" y="117791"/>
                    <a:pt x="59301" y="117791"/>
                  </a:cubicBezTo>
                  <a:cubicBezTo>
                    <a:pt x="59936" y="117300"/>
                    <a:pt x="59936" y="117300"/>
                    <a:pt x="59936" y="117300"/>
                  </a:cubicBezTo>
                  <a:cubicBezTo>
                    <a:pt x="60444" y="116809"/>
                    <a:pt x="60444" y="116809"/>
                    <a:pt x="60444" y="116809"/>
                  </a:cubicBezTo>
                  <a:cubicBezTo>
                    <a:pt x="60952" y="116809"/>
                    <a:pt x="60952" y="116809"/>
                    <a:pt x="60952" y="116809"/>
                  </a:cubicBezTo>
                  <a:cubicBezTo>
                    <a:pt x="61714" y="116809"/>
                    <a:pt x="61714" y="116809"/>
                    <a:pt x="61714" y="116809"/>
                  </a:cubicBezTo>
                  <a:cubicBezTo>
                    <a:pt x="61587" y="116564"/>
                    <a:pt x="61587" y="116564"/>
                    <a:pt x="61587" y="116564"/>
                  </a:cubicBezTo>
                  <a:cubicBezTo>
                    <a:pt x="61587" y="116073"/>
                    <a:pt x="61587" y="116073"/>
                    <a:pt x="61587" y="116073"/>
                  </a:cubicBezTo>
                  <a:cubicBezTo>
                    <a:pt x="61714" y="115828"/>
                    <a:pt x="61714" y="115828"/>
                    <a:pt x="61714" y="115828"/>
                  </a:cubicBezTo>
                  <a:cubicBezTo>
                    <a:pt x="60952" y="115828"/>
                    <a:pt x="60952" y="115828"/>
                    <a:pt x="60952" y="115828"/>
                  </a:cubicBezTo>
                  <a:cubicBezTo>
                    <a:pt x="60825" y="115828"/>
                    <a:pt x="60825" y="115828"/>
                    <a:pt x="60825" y="115828"/>
                  </a:cubicBezTo>
                  <a:cubicBezTo>
                    <a:pt x="60952" y="115092"/>
                    <a:pt x="60952" y="115092"/>
                    <a:pt x="60952" y="115092"/>
                  </a:cubicBezTo>
                  <a:cubicBezTo>
                    <a:pt x="61587" y="114355"/>
                    <a:pt x="61587" y="114355"/>
                    <a:pt x="61587" y="114355"/>
                  </a:cubicBezTo>
                  <a:cubicBezTo>
                    <a:pt x="62095" y="113619"/>
                    <a:pt x="62095" y="113619"/>
                    <a:pt x="62095" y="113619"/>
                  </a:cubicBezTo>
                  <a:cubicBezTo>
                    <a:pt x="63873" y="113374"/>
                    <a:pt x="63873" y="113374"/>
                    <a:pt x="63873" y="113374"/>
                  </a:cubicBezTo>
                  <a:cubicBezTo>
                    <a:pt x="64507" y="113374"/>
                    <a:pt x="64507" y="113374"/>
                    <a:pt x="64507" y="113374"/>
                  </a:cubicBezTo>
                  <a:cubicBezTo>
                    <a:pt x="64634" y="113374"/>
                    <a:pt x="64634" y="113374"/>
                    <a:pt x="64634" y="113374"/>
                  </a:cubicBezTo>
                  <a:cubicBezTo>
                    <a:pt x="64761" y="113619"/>
                    <a:pt x="64761" y="113619"/>
                    <a:pt x="64761" y="113619"/>
                  </a:cubicBezTo>
                  <a:cubicBezTo>
                    <a:pt x="65142" y="113374"/>
                    <a:pt x="65142" y="113374"/>
                    <a:pt x="65142" y="113374"/>
                  </a:cubicBezTo>
                  <a:cubicBezTo>
                    <a:pt x="65015" y="113374"/>
                    <a:pt x="65015" y="113374"/>
                    <a:pt x="65015" y="113374"/>
                  </a:cubicBezTo>
                  <a:cubicBezTo>
                    <a:pt x="65396" y="112883"/>
                    <a:pt x="65396" y="112883"/>
                    <a:pt x="65396" y="112883"/>
                  </a:cubicBezTo>
                  <a:cubicBezTo>
                    <a:pt x="65142" y="112883"/>
                    <a:pt x="65142" y="112883"/>
                    <a:pt x="65142" y="112883"/>
                  </a:cubicBezTo>
                  <a:cubicBezTo>
                    <a:pt x="65396" y="112638"/>
                    <a:pt x="65396" y="112638"/>
                    <a:pt x="65396" y="112638"/>
                  </a:cubicBezTo>
                  <a:cubicBezTo>
                    <a:pt x="65777" y="112638"/>
                    <a:pt x="65777" y="112638"/>
                    <a:pt x="65777" y="112638"/>
                  </a:cubicBezTo>
                  <a:cubicBezTo>
                    <a:pt x="66285" y="112147"/>
                    <a:pt x="66285" y="112147"/>
                    <a:pt x="66285" y="112147"/>
                  </a:cubicBezTo>
                  <a:cubicBezTo>
                    <a:pt x="66793" y="111656"/>
                    <a:pt x="66793" y="111656"/>
                    <a:pt x="66793" y="111656"/>
                  </a:cubicBezTo>
                  <a:cubicBezTo>
                    <a:pt x="66920" y="111656"/>
                    <a:pt x="66920" y="111656"/>
                    <a:pt x="66920" y="111656"/>
                  </a:cubicBezTo>
                  <a:cubicBezTo>
                    <a:pt x="67555" y="110920"/>
                    <a:pt x="67555" y="110920"/>
                    <a:pt x="67555" y="110920"/>
                  </a:cubicBezTo>
                  <a:cubicBezTo>
                    <a:pt x="68825" y="109693"/>
                    <a:pt x="68825" y="109693"/>
                    <a:pt x="68825" y="109693"/>
                  </a:cubicBezTo>
                  <a:cubicBezTo>
                    <a:pt x="73396" y="109693"/>
                    <a:pt x="73396" y="109693"/>
                    <a:pt x="73396" y="109693"/>
                  </a:cubicBezTo>
                  <a:cubicBezTo>
                    <a:pt x="73777" y="109202"/>
                    <a:pt x="73777" y="109202"/>
                    <a:pt x="73777" y="109202"/>
                  </a:cubicBezTo>
                  <a:cubicBezTo>
                    <a:pt x="74285" y="108711"/>
                    <a:pt x="74285" y="108711"/>
                    <a:pt x="74285" y="108711"/>
                  </a:cubicBezTo>
                  <a:cubicBezTo>
                    <a:pt x="74285" y="109202"/>
                    <a:pt x="74285" y="109202"/>
                    <a:pt x="74285" y="109202"/>
                  </a:cubicBezTo>
                  <a:cubicBezTo>
                    <a:pt x="74412" y="108711"/>
                    <a:pt x="74412" y="108711"/>
                    <a:pt x="74412" y="108711"/>
                  </a:cubicBezTo>
                  <a:cubicBezTo>
                    <a:pt x="74666" y="108711"/>
                    <a:pt x="74666" y="108711"/>
                    <a:pt x="74666" y="108711"/>
                  </a:cubicBezTo>
                  <a:cubicBezTo>
                    <a:pt x="74793" y="107975"/>
                    <a:pt x="74793" y="107975"/>
                    <a:pt x="74793" y="107975"/>
                  </a:cubicBezTo>
                  <a:cubicBezTo>
                    <a:pt x="75174" y="107239"/>
                    <a:pt x="75174" y="107239"/>
                    <a:pt x="75174" y="107239"/>
                  </a:cubicBezTo>
                  <a:cubicBezTo>
                    <a:pt x="75555" y="106993"/>
                    <a:pt x="75555" y="106993"/>
                    <a:pt x="75555" y="106993"/>
                  </a:cubicBezTo>
                  <a:cubicBezTo>
                    <a:pt x="75682" y="106257"/>
                    <a:pt x="75682" y="106257"/>
                    <a:pt x="75682" y="106257"/>
                  </a:cubicBezTo>
                  <a:cubicBezTo>
                    <a:pt x="76063" y="105521"/>
                    <a:pt x="76063" y="105521"/>
                    <a:pt x="76063" y="105521"/>
                  </a:cubicBezTo>
                  <a:cubicBezTo>
                    <a:pt x="76317" y="104785"/>
                    <a:pt x="76317" y="104785"/>
                    <a:pt x="76317" y="104785"/>
                  </a:cubicBezTo>
                  <a:cubicBezTo>
                    <a:pt x="76444" y="104049"/>
                    <a:pt x="76444" y="104049"/>
                    <a:pt x="76444" y="104049"/>
                  </a:cubicBezTo>
                  <a:cubicBezTo>
                    <a:pt x="77333" y="103067"/>
                    <a:pt x="77333" y="103067"/>
                    <a:pt x="77333" y="103067"/>
                  </a:cubicBezTo>
                  <a:cubicBezTo>
                    <a:pt x="77968" y="102085"/>
                    <a:pt x="77968" y="102085"/>
                    <a:pt x="77968" y="102085"/>
                  </a:cubicBezTo>
                  <a:cubicBezTo>
                    <a:pt x="78095" y="101595"/>
                    <a:pt x="78095" y="101595"/>
                    <a:pt x="78095" y="101595"/>
                  </a:cubicBezTo>
                  <a:cubicBezTo>
                    <a:pt x="78349" y="102331"/>
                    <a:pt x="78349" y="102331"/>
                    <a:pt x="78349" y="102331"/>
                  </a:cubicBezTo>
                  <a:cubicBezTo>
                    <a:pt x="78349" y="102822"/>
                    <a:pt x="78349" y="102822"/>
                    <a:pt x="78349" y="102822"/>
                  </a:cubicBezTo>
                  <a:cubicBezTo>
                    <a:pt x="78603" y="102331"/>
                    <a:pt x="78603" y="102331"/>
                    <a:pt x="78603" y="102331"/>
                  </a:cubicBezTo>
                  <a:cubicBezTo>
                    <a:pt x="79238" y="102331"/>
                    <a:pt x="79238" y="102331"/>
                    <a:pt x="79238" y="102331"/>
                  </a:cubicBezTo>
                  <a:cubicBezTo>
                    <a:pt x="79619" y="102331"/>
                    <a:pt x="79619" y="102331"/>
                    <a:pt x="79619" y="102331"/>
                  </a:cubicBezTo>
                  <a:cubicBezTo>
                    <a:pt x="79746" y="102822"/>
                    <a:pt x="79746" y="102822"/>
                    <a:pt x="79746" y="102822"/>
                  </a:cubicBezTo>
                  <a:cubicBezTo>
                    <a:pt x="79619" y="104049"/>
                    <a:pt x="79619" y="104049"/>
                    <a:pt x="79619" y="104049"/>
                  </a:cubicBezTo>
                  <a:cubicBezTo>
                    <a:pt x="79238" y="106012"/>
                    <a:pt x="79238" y="106012"/>
                    <a:pt x="79238" y="106012"/>
                  </a:cubicBezTo>
                  <a:cubicBezTo>
                    <a:pt x="78984" y="106993"/>
                    <a:pt x="78984" y="106993"/>
                    <a:pt x="78984" y="106993"/>
                  </a:cubicBezTo>
                  <a:cubicBezTo>
                    <a:pt x="78984" y="107730"/>
                    <a:pt x="78984" y="107730"/>
                    <a:pt x="78984" y="107730"/>
                  </a:cubicBezTo>
                  <a:cubicBezTo>
                    <a:pt x="79238" y="107975"/>
                    <a:pt x="79238" y="107975"/>
                    <a:pt x="79238" y="107975"/>
                  </a:cubicBezTo>
                  <a:cubicBezTo>
                    <a:pt x="79238" y="108466"/>
                    <a:pt x="79238" y="108466"/>
                    <a:pt x="79238" y="108466"/>
                  </a:cubicBezTo>
                  <a:cubicBezTo>
                    <a:pt x="78984" y="108711"/>
                    <a:pt x="78984" y="108711"/>
                    <a:pt x="78984" y="108711"/>
                  </a:cubicBezTo>
                  <a:cubicBezTo>
                    <a:pt x="79238" y="109447"/>
                    <a:pt x="79238" y="109447"/>
                    <a:pt x="79238" y="109447"/>
                  </a:cubicBezTo>
                  <a:cubicBezTo>
                    <a:pt x="79365" y="109447"/>
                    <a:pt x="79365" y="109447"/>
                    <a:pt x="79365" y="109447"/>
                  </a:cubicBezTo>
                  <a:cubicBezTo>
                    <a:pt x="79746" y="109447"/>
                    <a:pt x="79746" y="109447"/>
                    <a:pt x="79746" y="109447"/>
                  </a:cubicBezTo>
                  <a:cubicBezTo>
                    <a:pt x="79746" y="109693"/>
                    <a:pt x="79746" y="109693"/>
                    <a:pt x="79746" y="109693"/>
                  </a:cubicBezTo>
                  <a:cubicBezTo>
                    <a:pt x="80126" y="109447"/>
                    <a:pt x="80126" y="109447"/>
                    <a:pt x="80126" y="109447"/>
                  </a:cubicBezTo>
                  <a:cubicBezTo>
                    <a:pt x="80253" y="109447"/>
                    <a:pt x="80253" y="109447"/>
                    <a:pt x="80253" y="109447"/>
                  </a:cubicBezTo>
                  <a:cubicBezTo>
                    <a:pt x="80507" y="109447"/>
                    <a:pt x="80507" y="109447"/>
                    <a:pt x="80507" y="109447"/>
                  </a:cubicBezTo>
                  <a:cubicBezTo>
                    <a:pt x="80888" y="109202"/>
                    <a:pt x="80888" y="109202"/>
                    <a:pt x="80888" y="109202"/>
                  </a:cubicBezTo>
                  <a:cubicBezTo>
                    <a:pt x="80888" y="108711"/>
                    <a:pt x="80888" y="108711"/>
                    <a:pt x="80888" y="108711"/>
                  </a:cubicBezTo>
                  <a:cubicBezTo>
                    <a:pt x="81142" y="108466"/>
                    <a:pt x="81142" y="108466"/>
                    <a:pt x="81142" y="108466"/>
                  </a:cubicBezTo>
                  <a:cubicBezTo>
                    <a:pt x="81015" y="109202"/>
                    <a:pt x="81015" y="109202"/>
                    <a:pt x="81015" y="109202"/>
                  </a:cubicBezTo>
                  <a:cubicBezTo>
                    <a:pt x="81142" y="109202"/>
                    <a:pt x="81142" y="109202"/>
                    <a:pt x="81142" y="109202"/>
                  </a:cubicBezTo>
                  <a:cubicBezTo>
                    <a:pt x="81523" y="109202"/>
                    <a:pt x="81523" y="109202"/>
                    <a:pt x="81523" y="109202"/>
                  </a:cubicBezTo>
                  <a:cubicBezTo>
                    <a:pt x="82158" y="108466"/>
                    <a:pt x="82158" y="108466"/>
                    <a:pt x="82158" y="108466"/>
                  </a:cubicBezTo>
                  <a:cubicBezTo>
                    <a:pt x="82666" y="107975"/>
                    <a:pt x="82666" y="107975"/>
                    <a:pt x="82666" y="107975"/>
                  </a:cubicBezTo>
                  <a:cubicBezTo>
                    <a:pt x="83047" y="107730"/>
                    <a:pt x="83047" y="107730"/>
                    <a:pt x="83047" y="107730"/>
                  </a:cubicBezTo>
                  <a:cubicBezTo>
                    <a:pt x="83174" y="107239"/>
                    <a:pt x="83174" y="107239"/>
                    <a:pt x="83174" y="107239"/>
                  </a:cubicBezTo>
                  <a:cubicBezTo>
                    <a:pt x="83428" y="106748"/>
                    <a:pt x="83428" y="106748"/>
                    <a:pt x="83428" y="106748"/>
                  </a:cubicBezTo>
                  <a:cubicBezTo>
                    <a:pt x="83555" y="107239"/>
                    <a:pt x="83555" y="107239"/>
                    <a:pt x="83555" y="107239"/>
                  </a:cubicBezTo>
                  <a:cubicBezTo>
                    <a:pt x="83809" y="107239"/>
                    <a:pt x="83809" y="107239"/>
                    <a:pt x="83809" y="107239"/>
                  </a:cubicBezTo>
                  <a:cubicBezTo>
                    <a:pt x="82793" y="108466"/>
                    <a:pt x="82793" y="108466"/>
                    <a:pt x="82793" y="108466"/>
                  </a:cubicBezTo>
                  <a:cubicBezTo>
                    <a:pt x="82666" y="108711"/>
                    <a:pt x="82666" y="108711"/>
                    <a:pt x="82666" y="108711"/>
                  </a:cubicBezTo>
                  <a:cubicBezTo>
                    <a:pt x="82793" y="108711"/>
                    <a:pt x="82793" y="108711"/>
                    <a:pt x="82793" y="108711"/>
                  </a:cubicBezTo>
                  <a:cubicBezTo>
                    <a:pt x="83174" y="108711"/>
                    <a:pt x="83174" y="108711"/>
                    <a:pt x="83174" y="108711"/>
                  </a:cubicBezTo>
                  <a:cubicBezTo>
                    <a:pt x="83809" y="108711"/>
                    <a:pt x="83809" y="108711"/>
                    <a:pt x="83809" y="108711"/>
                  </a:cubicBezTo>
                  <a:cubicBezTo>
                    <a:pt x="84698" y="108711"/>
                    <a:pt x="84698" y="108711"/>
                    <a:pt x="84698" y="108711"/>
                  </a:cubicBezTo>
                  <a:cubicBezTo>
                    <a:pt x="83936" y="109202"/>
                    <a:pt x="83936" y="109202"/>
                    <a:pt x="83936" y="109202"/>
                  </a:cubicBezTo>
                  <a:cubicBezTo>
                    <a:pt x="83555" y="109447"/>
                    <a:pt x="83555" y="109447"/>
                    <a:pt x="83555" y="109447"/>
                  </a:cubicBezTo>
                  <a:cubicBezTo>
                    <a:pt x="83555" y="109693"/>
                    <a:pt x="83555" y="109693"/>
                    <a:pt x="83555" y="109693"/>
                  </a:cubicBezTo>
                  <a:cubicBezTo>
                    <a:pt x="83428" y="109693"/>
                    <a:pt x="83428" y="109693"/>
                    <a:pt x="83428" y="109693"/>
                  </a:cubicBezTo>
                  <a:cubicBezTo>
                    <a:pt x="83428" y="109447"/>
                    <a:pt x="83428" y="109447"/>
                    <a:pt x="83428" y="109447"/>
                  </a:cubicBezTo>
                  <a:cubicBezTo>
                    <a:pt x="83174" y="109447"/>
                    <a:pt x="83174" y="109447"/>
                    <a:pt x="83174" y="109447"/>
                  </a:cubicBezTo>
                  <a:cubicBezTo>
                    <a:pt x="83174" y="109202"/>
                    <a:pt x="83174" y="109202"/>
                    <a:pt x="83174" y="109202"/>
                  </a:cubicBezTo>
                  <a:cubicBezTo>
                    <a:pt x="82158" y="109693"/>
                    <a:pt x="82158" y="109693"/>
                    <a:pt x="82158" y="109693"/>
                  </a:cubicBezTo>
                  <a:cubicBezTo>
                    <a:pt x="81523" y="110184"/>
                    <a:pt x="81523" y="110184"/>
                    <a:pt x="81523" y="110184"/>
                  </a:cubicBezTo>
                  <a:cubicBezTo>
                    <a:pt x="81142" y="110920"/>
                    <a:pt x="81142" y="110920"/>
                    <a:pt x="81142" y="110920"/>
                  </a:cubicBezTo>
                  <a:cubicBezTo>
                    <a:pt x="81396" y="110920"/>
                    <a:pt x="81396" y="110920"/>
                    <a:pt x="81396" y="110920"/>
                  </a:cubicBezTo>
                  <a:cubicBezTo>
                    <a:pt x="81142" y="111165"/>
                    <a:pt x="81142" y="111165"/>
                    <a:pt x="81142" y="111165"/>
                  </a:cubicBezTo>
                  <a:cubicBezTo>
                    <a:pt x="81015" y="111165"/>
                    <a:pt x="81015" y="111165"/>
                    <a:pt x="81015" y="111165"/>
                  </a:cubicBezTo>
                  <a:cubicBezTo>
                    <a:pt x="81015" y="110920"/>
                    <a:pt x="81015" y="110920"/>
                    <a:pt x="81015" y="110920"/>
                  </a:cubicBezTo>
                  <a:cubicBezTo>
                    <a:pt x="80888" y="111165"/>
                    <a:pt x="80888" y="111165"/>
                    <a:pt x="80888" y="111165"/>
                  </a:cubicBezTo>
                  <a:cubicBezTo>
                    <a:pt x="80507" y="111656"/>
                    <a:pt x="80507" y="111656"/>
                    <a:pt x="80507" y="111656"/>
                  </a:cubicBezTo>
                  <a:cubicBezTo>
                    <a:pt x="80253" y="111901"/>
                    <a:pt x="80253" y="111901"/>
                    <a:pt x="80253" y="111901"/>
                  </a:cubicBezTo>
                  <a:cubicBezTo>
                    <a:pt x="80634" y="111656"/>
                    <a:pt x="80634" y="111656"/>
                    <a:pt x="80634" y="111656"/>
                  </a:cubicBezTo>
                  <a:cubicBezTo>
                    <a:pt x="80126" y="112638"/>
                    <a:pt x="80126" y="112638"/>
                    <a:pt x="80126" y="112638"/>
                  </a:cubicBezTo>
                  <a:cubicBezTo>
                    <a:pt x="79873" y="113374"/>
                    <a:pt x="79873" y="113374"/>
                    <a:pt x="79873" y="113374"/>
                  </a:cubicBezTo>
                  <a:cubicBezTo>
                    <a:pt x="80126" y="114355"/>
                    <a:pt x="80126" y="114355"/>
                    <a:pt x="80126" y="114355"/>
                  </a:cubicBezTo>
                  <a:cubicBezTo>
                    <a:pt x="80253" y="114110"/>
                    <a:pt x="80253" y="114110"/>
                    <a:pt x="80253" y="114110"/>
                  </a:cubicBezTo>
                  <a:cubicBezTo>
                    <a:pt x="80253" y="114601"/>
                    <a:pt x="80253" y="114601"/>
                    <a:pt x="80253" y="114601"/>
                  </a:cubicBezTo>
                  <a:cubicBezTo>
                    <a:pt x="80507" y="114601"/>
                    <a:pt x="80507" y="114601"/>
                    <a:pt x="80507" y="114601"/>
                  </a:cubicBezTo>
                  <a:cubicBezTo>
                    <a:pt x="80634" y="115092"/>
                    <a:pt x="80634" y="115092"/>
                    <a:pt x="80634" y="115092"/>
                  </a:cubicBezTo>
                  <a:cubicBezTo>
                    <a:pt x="80888" y="114601"/>
                    <a:pt x="80888" y="114601"/>
                    <a:pt x="80888" y="114601"/>
                  </a:cubicBezTo>
                  <a:cubicBezTo>
                    <a:pt x="81015" y="114110"/>
                    <a:pt x="81015" y="114110"/>
                    <a:pt x="81015" y="114110"/>
                  </a:cubicBezTo>
                  <a:cubicBezTo>
                    <a:pt x="81142" y="114355"/>
                    <a:pt x="81142" y="114355"/>
                    <a:pt x="81142" y="114355"/>
                  </a:cubicBezTo>
                  <a:cubicBezTo>
                    <a:pt x="81142" y="114110"/>
                    <a:pt x="81142" y="114110"/>
                    <a:pt x="81142" y="114110"/>
                  </a:cubicBezTo>
                  <a:cubicBezTo>
                    <a:pt x="81396" y="114355"/>
                    <a:pt x="81396" y="114355"/>
                    <a:pt x="81396" y="114355"/>
                  </a:cubicBezTo>
                  <a:cubicBezTo>
                    <a:pt x="81523" y="114110"/>
                    <a:pt x="81523" y="114110"/>
                    <a:pt x="81523" y="114110"/>
                  </a:cubicBezTo>
                  <a:cubicBezTo>
                    <a:pt x="81904" y="113374"/>
                    <a:pt x="81904" y="113374"/>
                    <a:pt x="81904" y="113374"/>
                  </a:cubicBezTo>
                  <a:cubicBezTo>
                    <a:pt x="82285" y="112883"/>
                    <a:pt x="82285" y="112883"/>
                    <a:pt x="82285" y="112883"/>
                  </a:cubicBezTo>
                  <a:cubicBezTo>
                    <a:pt x="82412" y="112638"/>
                    <a:pt x="82412" y="112638"/>
                    <a:pt x="82412" y="112638"/>
                  </a:cubicBezTo>
                  <a:cubicBezTo>
                    <a:pt x="82666" y="112147"/>
                    <a:pt x="82666" y="112147"/>
                    <a:pt x="82666" y="112147"/>
                  </a:cubicBezTo>
                  <a:cubicBezTo>
                    <a:pt x="82793" y="112147"/>
                    <a:pt x="82793" y="112147"/>
                    <a:pt x="82793" y="112147"/>
                  </a:cubicBezTo>
                  <a:cubicBezTo>
                    <a:pt x="83047" y="111656"/>
                    <a:pt x="83047" y="111656"/>
                    <a:pt x="83047" y="111656"/>
                  </a:cubicBezTo>
                  <a:cubicBezTo>
                    <a:pt x="83174" y="111656"/>
                    <a:pt x="83174" y="111656"/>
                    <a:pt x="83174" y="111656"/>
                  </a:cubicBezTo>
                  <a:cubicBezTo>
                    <a:pt x="83174" y="111165"/>
                    <a:pt x="83174" y="111165"/>
                    <a:pt x="83174" y="111165"/>
                  </a:cubicBezTo>
                  <a:cubicBezTo>
                    <a:pt x="83428" y="111165"/>
                    <a:pt x="83428" y="111165"/>
                    <a:pt x="83428" y="111165"/>
                  </a:cubicBezTo>
                  <a:cubicBezTo>
                    <a:pt x="83555" y="110920"/>
                    <a:pt x="83555" y="110920"/>
                    <a:pt x="83555" y="110920"/>
                  </a:cubicBezTo>
                  <a:cubicBezTo>
                    <a:pt x="83555" y="111165"/>
                    <a:pt x="83555" y="111165"/>
                    <a:pt x="83555" y="111165"/>
                  </a:cubicBezTo>
                  <a:cubicBezTo>
                    <a:pt x="83809" y="111656"/>
                    <a:pt x="83809" y="111656"/>
                    <a:pt x="83809" y="111656"/>
                  </a:cubicBezTo>
                  <a:cubicBezTo>
                    <a:pt x="83936" y="111656"/>
                    <a:pt x="83936" y="111656"/>
                    <a:pt x="83936" y="111656"/>
                  </a:cubicBezTo>
                  <a:cubicBezTo>
                    <a:pt x="83936" y="110920"/>
                    <a:pt x="83936" y="110920"/>
                    <a:pt x="83936" y="110920"/>
                  </a:cubicBezTo>
                  <a:cubicBezTo>
                    <a:pt x="84063" y="111165"/>
                    <a:pt x="84063" y="111165"/>
                    <a:pt x="84063" y="111165"/>
                  </a:cubicBezTo>
                  <a:cubicBezTo>
                    <a:pt x="84317" y="111165"/>
                    <a:pt x="84317" y="111165"/>
                    <a:pt x="84317" y="111165"/>
                  </a:cubicBezTo>
                  <a:cubicBezTo>
                    <a:pt x="84825" y="110920"/>
                    <a:pt x="84825" y="110920"/>
                    <a:pt x="84825" y="110920"/>
                  </a:cubicBezTo>
                  <a:cubicBezTo>
                    <a:pt x="85333" y="110429"/>
                    <a:pt x="85333" y="110429"/>
                    <a:pt x="85333" y="110429"/>
                  </a:cubicBezTo>
                  <a:cubicBezTo>
                    <a:pt x="85968" y="110184"/>
                    <a:pt x="85968" y="110184"/>
                    <a:pt x="85968" y="110184"/>
                  </a:cubicBezTo>
                  <a:cubicBezTo>
                    <a:pt x="86476" y="109693"/>
                    <a:pt x="86476" y="109693"/>
                    <a:pt x="86476" y="109693"/>
                  </a:cubicBezTo>
                  <a:cubicBezTo>
                    <a:pt x="87238" y="109447"/>
                    <a:pt x="87238" y="109447"/>
                    <a:pt x="87238" y="109447"/>
                  </a:cubicBezTo>
                  <a:cubicBezTo>
                    <a:pt x="87619" y="109447"/>
                    <a:pt x="87619" y="109447"/>
                    <a:pt x="87619" y="109447"/>
                  </a:cubicBezTo>
                  <a:cubicBezTo>
                    <a:pt x="87746" y="109202"/>
                    <a:pt x="87746" y="109202"/>
                    <a:pt x="87746" y="109202"/>
                  </a:cubicBezTo>
                  <a:cubicBezTo>
                    <a:pt x="87873" y="108711"/>
                    <a:pt x="87873" y="108711"/>
                    <a:pt x="87873" y="108711"/>
                  </a:cubicBezTo>
                  <a:cubicBezTo>
                    <a:pt x="87619" y="108711"/>
                    <a:pt x="87619" y="108711"/>
                    <a:pt x="87619" y="108711"/>
                  </a:cubicBezTo>
                  <a:cubicBezTo>
                    <a:pt x="87365" y="108711"/>
                    <a:pt x="87365" y="108711"/>
                    <a:pt x="87365" y="108711"/>
                  </a:cubicBezTo>
                  <a:cubicBezTo>
                    <a:pt x="87619" y="108466"/>
                    <a:pt x="87619" y="108466"/>
                    <a:pt x="87619" y="108466"/>
                  </a:cubicBezTo>
                  <a:cubicBezTo>
                    <a:pt x="87619" y="107975"/>
                    <a:pt x="87619" y="107975"/>
                    <a:pt x="87619" y="107975"/>
                  </a:cubicBezTo>
                  <a:cubicBezTo>
                    <a:pt x="88507" y="107975"/>
                    <a:pt x="88507" y="107975"/>
                    <a:pt x="88507" y="107975"/>
                  </a:cubicBezTo>
                  <a:cubicBezTo>
                    <a:pt x="89015" y="107730"/>
                    <a:pt x="89015" y="107730"/>
                    <a:pt x="89015" y="107730"/>
                  </a:cubicBezTo>
                  <a:cubicBezTo>
                    <a:pt x="89396" y="107239"/>
                    <a:pt x="89396" y="107239"/>
                    <a:pt x="89396" y="107239"/>
                  </a:cubicBezTo>
                  <a:cubicBezTo>
                    <a:pt x="89777" y="106993"/>
                    <a:pt x="89777" y="106993"/>
                    <a:pt x="89777" y="106993"/>
                  </a:cubicBezTo>
                  <a:cubicBezTo>
                    <a:pt x="89904" y="106993"/>
                    <a:pt x="89904" y="106993"/>
                    <a:pt x="89904" y="106993"/>
                  </a:cubicBezTo>
                  <a:cubicBezTo>
                    <a:pt x="89777" y="106748"/>
                    <a:pt x="89777" y="106748"/>
                    <a:pt x="89777" y="106748"/>
                  </a:cubicBezTo>
                  <a:cubicBezTo>
                    <a:pt x="89904" y="106257"/>
                    <a:pt x="89904" y="106257"/>
                    <a:pt x="89904" y="106257"/>
                  </a:cubicBezTo>
                  <a:cubicBezTo>
                    <a:pt x="89777" y="106012"/>
                    <a:pt x="89777" y="106012"/>
                    <a:pt x="89777" y="106012"/>
                  </a:cubicBezTo>
                  <a:cubicBezTo>
                    <a:pt x="89523" y="106012"/>
                    <a:pt x="89523" y="106012"/>
                    <a:pt x="89523" y="106012"/>
                  </a:cubicBezTo>
                  <a:cubicBezTo>
                    <a:pt x="89523" y="105521"/>
                    <a:pt x="89523" y="105521"/>
                    <a:pt x="89523" y="105521"/>
                  </a:cubicBezTo>
                  <a:cubicBezTo>
                    <a:pt x="89396" y="106012"/>
                    <a:pt x="89396" y="106012"/>
                    <a:pt x="89396" y="106012"/>
                  </a:cubicBezTo>
                  <a:cubicBezTo>
                    <a:pt x="88634" y="106993"/>
                    <a:pt x="88634" y="106993"/>
                    <a:pt x="88634" y="106993"/>
                  </a:cubicBezTo>
                  <a:cubicBezTo>
                    <a:pt x="88761" y="106993"/>
                    <a:pt x="88761" y="106993"/>
                    <a:pt x="88761" y="106993"/>
                  </a:cubicBezTo>
                  <a:cubicBezTo>
                    <a:pt x="88253" y="107730"/>
                    <a:pt x="88253" y="107730"/>
                    <a:pt x="88253" y="107730"/>
                  </a:cubicBezTo>
                  <a:cubicBezTo>
                    <a:pt x="88253" y="107239"/>
                    <a:pt x="88253" y="107239"/>
                    <a:pt x="88253" y="107239"/>
                  </a:cubicBezTo>
                  <a:cubicBezTo>
                    <a:pt x="88126" y="107730"/>
                    <a:pt x="88126" y="107730"/>
                    <a:pt x="88126" y="107730"/>
                  </a:cubicBezTo>
                  <a:cubicBezTo>
                    <a:pt x="88126" y="107239"/>
                    <a:pt x="88126" y="107239"/>
                    <a:pt x="88126" y="107239"/>
                  </a:cubicBezTo>
                  <a:cubicBezTo>
                    <a:pt x="88253" y="106993"/>
                    <a:pt x="88253" y="106993"/>
                    <a:pt x="88253" y="106993"/>
                  </a:cubicBezTo>
                  <a:cubicBezTo>
                    <a:pt x="88634" y="106748"/>
                    <a:pt x="88634" y="106748"/>
                    <a:pt x="88634" y="106748"/>
                  </a:cubicBezTo>
                  <a:cubicBezTo>
                    <a:pt x="88888" y="106257"/>
                    <a:pt x="88888" y="106257"/>
                    <a:pt x="88888" y="106257"/>
                  </a:cubicBezTo>
                  <a:cubicBezTo>
                    <a:pt x="89015" y="106012"/>
                    <a:pt x="89015" y="106012"/>
                    <a:pt x="89015" y="106012"/>
                  </a:cubicBezTo>
                  <a:cubicBezTo>
                    <a:pt x="89396" y="104785"/>
                    <a:pt x="89396" y="104785"/>
                    <a:pt x="89396" y="104785"/>
                  </a:cubicBezTo>
                  <a:cubicBezTo>
                    <a:pt x="89777" y="103803"/>
                    <a:pt x="89777" y="103803"/>
                    <a:pt x="89777" y="103803"/>
                  </a:cubicBezTo>
                  <a:cubicBezTo>
                    <a:pt x="89523" y="103803"/>
                    <a:pt x="89523" y="103803"/>
                    <a:pt x="89523" y="103803"/>
                  </a:cubicBezTo>
                  <a:cubicBezTo>
                    <a:pt x="89523" y="103558"/>
                    <a:pt x="89523" y="103558"/>
                    <a:pt x="89523" y="103558"/>
                  </a:cubicBezTo>
                  <a:cubicBezTo>
                    <a:pt x="89396" y="103558"/>
                    <a:pt x="89396" y="103558"/>
                    <a:pt x="89396" y="103558"/>
                  </a:cubicBezTo>
                  <a:cubicBezTo>
                    <a:pt x="89269" y="103803"/>
                    <a:pt x="89269" y="103803"/>
                    <a:pt x="89269" y="103803"/>
                  </a:cubicBezTo>
                  <a:cubicBezTo>
                    <a:pt x="88507" y="105276"/>
                    <a:pt x="88507" y="105276"/>
                    <a:pt x="88507" y="105276"/>
                  </a:cubicBezTo>
                  <a:cubicBezTo>
                    <a:pt x="87746" y="106257"/>
                    <a:pt x="87746" y="106257"/>
                    <a:pt x="87746" y="106257"/>
                  </a:cubicBezTo>
                  <a:cubicBezTo>
                    <a:pt x="87619" y="106993"/>
                    <a:pt x="87619" y="106993"/>
                    <a:pt x="87619" y="106993"/>
                  </a:cubicBezTo>
                  <a:cubicBezTo>
                    <a:pt x="87619" y="107730"/>
                    <a:pt x="87619" y="107730"/>
                    <a:pt x="87619" y="107730"/>
                  </a:cubicBezTo>
                  <a:cubicBezTo>
                    <a:pt x="87365" y="107730"/>
                    <a:pt x="87365" y="107730"/>
                    <a:pt x="87365" y="107730"/>
                  </a:cubicBezTo>
                  <a:cubicBezTo>
                    <a:pt x="87238" y="107730"/>
                    <a:pt x="87238" y="107730"/>
                    <a:pt x="87238" y="107730"/>
                  </a:cubicBezTo>
                  <a:cubicBezTo>
                    <a:pt x="86984" y="107730"/>
                    <a:pt x="86984" y="107730"/>
                    <a:pt x="86984" y="107730"/>
                  </a:cubicBezTo>
                  <a:cubicBezTo>
                    <a:pt x="86857" y="106993"/>
                    <a:pt x="86857" y="106993"/>
                    <a:pt x="86857" y="106993"/>
                  </a:cubicBezTo>
                  <a:cubicBezTo>
                    <a:pt x="86349" y="107730"/>
                    <a:pt x="86349" y="107730"/>
                    <a:pt x="86349" y="107730"/>
                  </a:cubicBezTo>
                  <a:cubicBezTo>
                    <a:pt x="85714" y="107975"/>
                    <a:pt x="85714" y="107975"/>
                    <a:pt x="85714" y="107975"/>
                  </a:cubicBezTo>
                  <a:cubicBezTo>
                    <a:pt x="85968" y="107730"/>
                    <a:pt x="85968" y="107730"/>
                    <a:pt x="85968" y="107730"/>
                  </a:cubicBezTo>
                  <a:cubicBezTo>
                    <a:pt x="85587" y="107239"/>
                    <a:pt x="85587" y="107239"/>
                    <a:pt x="85587" y="107239"/>
                  </a:cubicBezTo>
                  <a:cubicBezTo>
                    <a:pt x="85206" y="107239"/>
                    <a:pt x="85206" y="107239"/>
                    <a:pt x="85206" y="107239"/>
                  </a:cubicBezTo>
                  <a:cubicBezTo>
                    <a:pt x="84825" y="106993"/>
                    <a:pt x="84825" y="106993"/>
                    <a:pt x="84825" y="106993"/>
                  </a:cubicBezTo>
                  <a:cubicBezTo>
                    <a:pt x="84444" y="106993"/>
                    <a:pt x="84444" y="106993"/>
                    <a:pt x="84444" y="106993"/>
                  </a:cubicBezTo>
                  <a:cubicBezTo>
                    <a:pt x="84063" y="106748"/>
                    <a:pt x="84063" y="106748"/>
                    <a:pt x="84063" y="106748"/>
                  </a:cubicBezTo>
                  <a:cubicBezTo>
                    <a:pt x="84444" y="106257"/>
                    <a:pt x="84444" y="106257"/>
                    <a:pt x="84444" y="106257"/>
                  </a:cubicBezTo>
                  <a:cubicBezTo>
                    <a:pt x="84698" y="106257"/>
                    <a:pt x="84698" y="106257"/>
                    <a:pt x="84698" y="106257"/>
                  </a:cubicBezTo>
                  <a:cubicBezTo>
                    <a:pt x="83809" y="106012"/>
                    <a:pt x="83809" y="106012"/>
                    <a:pt x="83809" y="106012"/>
                  </a:cubicBezTo>
                  <a:cubicBezTo>
                    <a:pt x="83555" y="105521"/>
                    <a:pt x="83555" y="105521"/>
                    <a:pt x="83555" y="105521"/>
                  </a:cubicBezTo>
                  <a:cubicBezTo>
                    <a:pt x="83555" y="105276"/>
                    <a:pt x="83555" y="105276"/>
                    <a:pt x="83555" y="105276"/>
                  </a:cubicBezTo>
                  <a:cubicBezTo>
                    <a:pt x="83555" y="104539"/>
                    <a:pt x="83555" y="104539"/>
                    <a:pt x="83555" y="104539"/>
                  </a:cubicBezTo>
                  <a:cubicBezTo>
                    <a:pt x="83555" y="103558"/>
                    <a:pt x="83555" y="103558"/>
                    <a:pt x="83555" y="103558"/>
                  </a:cubicBezTo>
                  <a:cubicBezTo>
                    <a:pt x="83809" y="103067"/>
                    <a:pt x="83809" y="103067"/>
                    <a:pt x="83809" y="103067"/>
                  </a:cubicBezTo>
                  <a:cubicBezTo>
                    <a:pt x="83555" y="103067"/>
                    <a:pt x="83555" y="103067"/>
                    <a:pt x="83555" y="103067"/>
                  </a:cubicBezTo>
                  <a:cubicBezTo>
                    <a:pt x="83047" y="103067"/>
                    <a:pt x="83047" y="103067"/>
                    <a:pt x="83047" y="103067"/>
                  </a:cubicBezTo>
                  <a:cubicBezTo>
                    <a:pt x="83555" y="102822"/>
                    <a:pt x="83555" y="102822"/>
                    <a:pt x="83555" y="102822"/>
                  </a:cubicBezTo>
                  <a:cubicBezTo>
                    <a:pt x="83809" y="102085"/>
                    <a:pt x="83809" y="102085"/>
                    <a:pt x="83809" y="102085"/>
                  </a:cubicBezTo>
                  <a:cubicBezTo>
                    <a:pt x="84444" y="101104"/>
                    <a:pt x="84444" y="101104"/>
                    <a:pt x="84444" y="101104"/>
                  </a:cubicBezTo>
                  <a:cubicBezTo>
                    <a:pt x="84317" y="101104"/>
                    <a:pt x="84317" y="101104"/>
                    <a:pt x="84317" y="101104"/>
                  </a:cubicBezTo>
                  <a:cubicBezTo>
                    <a:pt x="84063" y="100613"/>
                    <a:pt x="84063" y="100613"/>
                    <a:pt x="84063" y="100613"/>
                  </a:cubicBezTo>
                  <a:cubicBezTo>
                    <a:pt x="83809" y="100613"/>
                    <a:pt x="83809" y="100613"/>
                    <a:pt x="83809" y="100613"/>
                  </a:cubicBezTo>
                  <a:cubicBezTo>
                    <a:pt x="83047" y="101349"/>
                    <a:pt x="83047" y="101349"/>
                    <a:pt x="83047" y="101349"/>
                  </a:cubicBezTo>
                  <a:cubicBezTo>
                    <a:pt x="83047" y="100613"/>
                    <a:pt x="83047" y="100613"/>
                    <a:pt x="83047" y="100613"/>
                  </a:cubicBezTo>
                  <a:cubicBezTo>
                    <a:pt x="82412" y="100368"/>
                    <a:pt x="82412" y="100368"/>
                    <a:pt x="82412" y="100368"/>
                  </a:cubicBezTo>
                  <a:cubicBezTo>
                    <a:pt x="82158" y="99877"/>
                    <a:pt x="82158" y="99877"/>
                    <a:pt x="82158" y="99877"/>
                  </a:cubicBezTo>
                  <a:cubicBezTo>
                    <a:pt x="82412" y="99631"/>
                    <a:pt x="82412" y="99631"/>
                    <a:pt x="82412" y="99631"/>
                  </a:cubicBezTo>
                  <a:cubicBezTo>
                    <a:pt x="83047" y="99631"/>
                    <a:pt x="83047" y="99631"/>
                    <a:pt x="83047" y="99631"/>
                  </a:cubicBezTo>
                  <a:cubicBezTo>
                    <a:pt x="83428" y="99877"/>
                    <a:pt x="83428" y="99877"/>
                    <a:pt x="83428" y="99877"/>
                  </a:cubicBezTo>
                  <a:cubicBezTo>
                    <a:pt x="83809" y="99877"/>
                    <a:pt x="83809" y="99877"/>
                    <a:pt x="83809" y="99877"/>
                  </a:cubicBezTo>
                  <a:cubicBezTo>
                    <a:pt x="83936" y="99877"/>
                    <a:pt x="83936" y="99877"/>
                    <a:pt x="83936" y="99877"/>
                  </a:cubicBezTo>
                  <a:cubicBezTo>
                    <a:pt x="85333" y="98650"/>
                    <a:pt x="85333" y="98650"/>
                    <a:pt x="85333" y="98650"/>
                  </a:cubicBezTo>
                  <a:cubicBezTo>
                    <a:pt x="85587" y="98159"/>
                    <a:pt x="85587" y="98159"/>
                    <a:pt x="85587" y="98159"/>
                  </a:cubicBezTo>
                  <a:cubicBezTo>
                    <a:pt x="85587" y="97914"/>
                    <a:pt x="85587" y="97914"/>
                    <a:pt x="85587" y="97914"/>
                  </a:cubicBezTo>
                  <a:cubicBezTo>
                    <a:pt x="85333" y="97423"/>
                    <a:pt x="85333" y="97423"/>
                    <a:pt x="85333" y="97423"/>
                  </a:cubicBezTo>
                  <a:cubicBezTo>
                    <a:pt x="85587" y="97423"/>
                    <a:pt x="85587" y="97423"/>
                    <a:pt x="85587" y="97423"/>
                  </a:cubicBezTo>
                  <a:cubicBezTo>
                    <a:pt x="85714" y="97423"/>
                    <a:pt x="85714" y="97423"/>
                    <a:pt x="85714" y="97423"/>
                  </a:cubicBezTo>
                  <a:cubicBezTo>
                    <a:pt x="85714" y="96687"/>
                    <a:pt x="85714" y="96687"/>
                    <a:pt x="85714" y="96687"/>
                  </a:cubicBezTo>
                  <a:cubicBezTo>
                    <a:pt x="85333" y="96441"/>
                    <a:pt x="85333" y="96441"/>
                    <a:pt x="85333" y="96441"/>
                  </a:cubicBezTo>
                  <a:cubicBezTo>
                    <a:pt x="84698" y="96196"/>
                    <a:pt x="84698" y="96196"/>
                    <a:pt x="84698" y="96196"/>
                  </a:cubicBezTo>
                  <a:cubicBezTo>
                    <a:pt x="84063" y="96196"/>
                    <a:pt x="84063" y="96196"/>
                    <a:pt x="84063" y="96196"/>
                  </a:cubicBezTo>
                  <a:cubicBezTo>
                    <a:pt x="83428" y="96196"/>
                    <a:pt x="83428" y="96196"/>
                    <a:pt x="83428" y="96196"/>
                  </a:cubicBezTo>
                  <a:cubicBezTo>
                    <a:pt x="81904" y="97177"/>
                    <a:pt x="81904" y="97177"/>
                    <a:pt x="81904" y="97177"/>
                  </a:cubicBezTo>
                  <a:cubicBezTo>
                    <a:pt x="80634" y="97914"/>
                    <a:pt x="80634" y="97914"/>
                    <a:pt x="80634" y="97914"/>
                  </a:cubicBezTo>
                  <a:cubicBezTo>
                    <a:pt x="78984" y="99141"/>
                    <a:pt x="78984" y="99141"/>
                    <a:pt x="78984" y="99141"/>
                  </a:cubicBezTo>
                  <a:cubicBezTo>
                    <a:pt x="78349" y="99877"/>
                    <a:pt x="78349" y="99877"/>
                    <a:pt x="78349" y="99877"/>
                  </a:cubicBezTo>
                  <a:cubicBezTo>
                    <a:pt x="77714" y="101104"/>
                    <a:pt x="77714" y="101104"/>
                    <a:pt x="77714" y="101104"/>
                  </a:cubicBezTo>
                  <a:cubicBezTo>
                    <a:pt x="76317" y="103067"/>
                    <a:pt x="76317" y="103067"/>
                    <a:pt x="76317" y="103067"/>
                  </a:cubicBezTo>
                  <a:cubicBezTo>
                    <a:pt x="75555" y="103803"/>
                    <a:pt x="75555" y="103803"/>
                    <a:pt x="75555" y="103803"/>
                  </a:cubicBezTo>
                  <a:cubicBezTo>
                    <a:pt x="74793" y="104049"/>
                    <a:pt x="74793" y="104049"/>
                    <a:pt x="74793" y="104049"/>
                  </a:cubicBezTo>
                  <a:cubicBezTo>
                    <a:pt x="75682" y="103067"/>
                    <a:pt x="75682" y="103067"/>
                    <a:pt x="75682" y="103067"/>
                  </a:cubicBezTo>
                  <a:cubicBezTo>
                    <a:pt x="76063" y="102331"/>
                    <a:pt x="76063" y="102331"/>
                    <a:pt x="76063" y="102331"/>
                  </a:cubicBezTo>
                  <a:cubicBezTo>
                    <a:pt x="76444" y="102085"/>
                    <a:pt x="76444" y="102085"/>
                    <a:pt x="76444" y="102085"/>
                  </a:cubicBezTo>
                  <a:cubicBezTo>
                    <a:pt x="77206" y="101104"/>
                    <a:pt x="77206" y="101104"/>
                    <a:pt x="77206" y="101104"/>
                  </a:cubicBezTo>
                  <a:cubicBezTo>
                    <a:pt x="77968" y="99631"/>
                    <a:pt x="77968" y="99631"/>
                    <a:pt x="77968" y="99631"/>
                  </a:cubicBezTo>
                  <a:cubicBezTo>
                    <a:pt x="78095" y="99631"/>
                    <a:pt x="78095" y="99631"/>
                    <a:pt x="78095" y="99631"/>
                  </a:cubicBezTo>
                  <a:cubicBezTo>
                    <a:pt x="78476" y="99141"/>
                    <a:pt x="78476" y="99141"/>
                    <a:pt x="78476" y="99141"/>
                  </a:cubicBezTo>
                  <a:cubicBezTo>
                    <a:pt x="78984" y="98159"/>
                    <a:pt x="78984" y="98159"/>
                    <a:pt x="78984" y="98159"/>
                  </a:cubicBezTo>
                  <a:cubicBezTo>
                    <a:pt x="79619" y="97423"/>
                    <a:pt x="79619" y="97423"/>
                    <a:pt x="79619" y="97423"/>
                  </a:cubicBezTo>
                  <a:cubicBezTo>
                    <a:pt x="79873" y="96687"/>
                    <a:pt x="79873" y="96687"/>
                    <a:pt x="79873" y="96687"/>
                  </a:cubicBezTo>
                  <a:cubicBezTo>
                    <a:pt x="80253" y="96441"/>
                    <a:pt x="80253" y="96441"/>
                    <a:pt x="80253" y="96441"/>
                  </a:cubicBezTo>
                  <a:cubicBezTo>
                    <a:pt x="80253" y="96687"/>
                    <a:pt x="80253" y="96687"/>
                    <a:pt x="80253" y="96687"/>
                  </a:cubicBezTo>
                  <a:cubicBezTo>
                    <a:pt x="80634" y="96441"/>
                    <a:pt x="80634" y="96441"/>
                    <a:pt x="80634" y="96441"/>
                  </a:cubicBezTo>
                  <a:cubicBezTo>
                    <a:pt x="80634" y="96196"/>
                    <a:pt x="80634" y="96196"/>
                    <a:pt x="80634" y="96196"/>
                  </a:cubicBezTo>
                  <a:cubicBezTo>
                    <a:pt x="80888" y="96196"/>
                    <a:pt x="80888" y="96196"/>
                    <a:pt x="80888" y="96196"/>
                  </a:cubicBezTo>
                  <a:cubicBezTo>
                    <a:pt x="81396" y="95705"/>
                    <a:pt x="81396" y="95705"/>
                    <a:pt x="81396" y="95705"/>
                  </a:cubicBezTo>
                  <a:cubicBezTo>
                    <a:pt x="81904" y="95705"/>
                    <a:pt x="81904" y="95705"/>
                    <a:pt x="81904" y="95705"/>
                  </a:cubicBezTo>
                  <a:cubicBezTo>
                    <a:pt x="82158" y="94969"/>
                    <a:pt x="82158" y="94969"/>
                    <a:pt x="82158" y="94969"/>
                  </a:cubicBezTo>
                  <a:cubicBezTo>
                    <a:pt x="82793" y="93496"/>
                    <a:pt x="82793" y="93496"/>
                    <a:pt x="82793" y="93496"/>
                  </a:cubicBezTo>
                  <a:cubicBezTo>
                    <a:pt x="83174" y="93251"/>
                    <a:pt x="83174" y="93251"/>
                    <a:pt x="83174" y="93251"/>
                  </a:cubicBezTo>
                  <a:cubicBezTo>
                    <a:pt x="83809" y="93251"/>
                    <a:pt x="83809" y="93251"/>
                    <a:pt x="83809" y="93251"/>
                  </a:cubicBezTo>
                  <a:cubicBezTo>
                    <a:pt x="83555" y="93006"/>
                    <a:pt x="83555" y="93006"/>
                    <a:pt x="83555" y="93006"/>
                  </a:cubicBezTo>
                  <a:cubicBezTo>
                    <a:pt x="83809" y="93006"/>
                    <a:pt x="83809" y="93006"/>
                    <a:pt x="83809" y="93006"/>
                  </a:cubicBezTo>
                  <a:cubicBezTo>
                    <a:pt x="84063" y="93006"/>
                    <a:pt x="84063" y="93006"/>
                    <a:pt x="84063" y="93006"/>
                  </a:cubicBezTo>
                  <a:cubicBezTo>
                    <a:pt x="84698" y="92515"/>
                    <a:pt x="84698" y="92515"/>
                    <a:pt x="84698" y="92515"/>
                  </a:cubicBezTo>
                  <a:cubicBezTo>
                    <a:pt x="85206" y="92515"/>
                    <a:pt x="85206" y="92515"/>
                    <a:pt x="85206" y="92515"/>
                  </a:cubicBezTo>
                  <a:cubicBezTo>
                    <a:pt x="86095" y="92515"/>
                    <a:pt x="86095" y="92515"/>
                    <a:pt x="86095" y="92515"/>
                  </a:cubicBezTo>
                  <a:cubicBezTo>
                    <a:pt x="86984" y="92515"/>
                    <a:pt x="86984" y="92515"/>
                    <a:pt x="86984" y="92515"/>
                  </a:cubicBezTo>
                  <a:cubicBezTo>
                    <a:pt x="87365" y="93006"/>
                    <a:pt x="87365" y="93006"/>
                    <a:pt x="87365" y="93006"/>
                  </a:cubicBezTo>
                  <a:cubicBezTo>
                    <a:pt x="87873" y="93006"/>
                    <a:pt x="87873" y="93006"/>
                    <a:pt x="87873" y="93006"/>
                  </a:cubicBezTo>
                  <a:cubicBezTo>
                    <a:pt x="88888" y="92515"/>
                    <a:pt x="88888" y="92515"/>
                    <a:pt x="88888" y="92515"/>
                  </a:cubicBezTo>
                  <a:cubicBezTo>
                    <a:pt x="89777" y="93006"/>
                    <a:pt x="89777" y="93006"/>
                    <a:pt x="89777" y="93006"/>
                  </a:cubicBezTo>
                  <a:cubicBezTo>
                    <a:pt x="89904" y="93251"/>
                    <a:pt x="89904" y="93251"/>
                    <a:pt x="89904" y="93251"/>
                  </a:cubicBezTo>
                  <a:cubicBezTo>
                    <a:pt x="90666" y="93006"/>
                    <a:pt x="90666" y="93006"/>
                    <a:pt x="90666" y="93006"/>
                  </a:cubicBezTo>
                  <a:cubicBezTo>
                    <a:pt x="91428" y="93006"/>
                    <a:pt x="91428" y="93006"/>
                    <a:pt x="91428" y="93006"/>
                  </a:cubicBezTo>
                  <a:cubicBezTo>
                    <a:pt x="91936" y="93006"/>
                    <a:pt x="91936" y="93006"/>
                    <a:pt x="91936" y="93006"/>
                  </a:cubicBezTo>
                  <a:lnTo>
                    <a:pt x="92317" y="93006"/>
                  </a:lnTo>
                  <a:close/>
                  <a:moveTo>
                    <a:pt x="27936" y="47852"/>
                  </a:moveTo>
                  <a:cubicBezTo>
                    <a:pt x="27809" y="47852"/>
                    <a:pt x="27809" y="47852"/>
                    <a:pt x="27809" y="47852"/>
                  </a:cubicBezTo>
                  <a:cubicBezTo>
                    <a:pt x="27809" y="48098"/>
                    <a:pt x="27809" y="48098"/>
                    <a:pt x="27809" y="48098"/>
                  </a:cubicBezTo>
                  <a:cubicBezTo>
                    <a:pt x="27809" y="48343"/>
                    <a:pt x="27809" y="48343"/>
                    <a:pt x="27809" y="48343"/>
                  </a:cubicBezTo>
                  <a:cubicBezTo>
                    <a:pt x="27555" y="48588"/>
                    <a:pt x="27555" y="48588"/>
                    <a:pt x="27555" y="48588"/>
                  </a:cubicBezTo>
                  <a:cubicBezTo>
                    <a:pt x="27555" y="48834"/>
                    <a:pt x="27555" y="48834"/>
                    <a:pt x="27555" y="48834"/>
                  </a:cubicBezTo>
                  <a:cubicBezTo>
                    <a:pt x="27936" y="49325"/>
                    <a:pt x="27936" y="49325"/>
                    <a:pt x="27936" y="49325"/>
                  </a:cubicBezTo>
                  <a:cubicBezTo>
                    <a:pt x="27936" y="49570"/>
                    <a:pt x="27936" y="49570"/>
                    <a:pt x="27936" y="49570"/>
                  </a:cubicBezTo>
                  <a:cubicBezTo>
                    <a:pt x="27555" y="49570"/>
                    <a:pt x="27555" y="49570"/>
                    <a:pt x="27555" y="49570"/>
                  </a:cubicBezTo>
                  <a:cubicBezTo>
                    <a:pt x="27555" y="50061"/>
                    <a:pt x="27555" y="50061"/>
                    <a:pt x="27555" y="50061"/>
                  </a:cubicBezTo>
                  <a:cubicBezTo>
                    <a:pt x="27301" y="50306"/>
                    <a:pt x="27301" y="50306"/>
                    <a:pt x="27301" y="50306"/>
                  </a:cubicBezTo>
                  <a:cubicBezTo>
                    <a:pt x="27174" y="50552"/>
                    <a:pt x="27174" y="50552"/>
                    <a:pt x="27174" y="50552"/>
                  </a:cubicBezTo>
                  <a:cubicBezTo>
                    <a:pt x="26920" y="50797"/>
                    <a:pt x="26920" y="50797"/>
                    <a:pt x="26920" y="50797"/>
                  </a:cubicBezTo>
                  <a:cubicBezTo>
                    <a:pt x="26666" y="51288"/>
                    <a:pt x="26666" y="51288"/>
                    <a:pt x="26666" y="51288"/>
                  </a:cubicBezTo>
                  <a:cubicBezTo>
                    <a:pt x="26539" y="51288"/>
                    <a:pt x="26539" y="51288"/>
                    <a:pt x="26539" y="51288"/>
                  </a:cubicBezTo>
                  <a:cubicBezTo>
                    <a:pt x="26412" y="51042"/>
                    <a:pt x="26412" y="51042"/>
                    <a:pt x="26412" y="51042"/>
                  </a:cubicBezTo>
                  <a:cubicBezTo>
                    <a:pt x="26539" y="50552"/>
                    <a:pt x="26539" y="50552"/>
                    <a:pt x="26539" y="50552"/>
                  </a:cubicBezTo>
                  <a:cubicBezTo>
                    <a:pt x="26666" y="50552"/>
                    <a:pt x="26666" y="50552"/>
                    <a:pt x="26666" y="50552"/>
                  </a:cubicBezTo>
                  <a:cubicBezTo>
                    <a:pt x="26793" y="50552"/>
                    <a:pt x="26793" y="50552"/>
                    <a:pt x="26793" y="50552"/>
                  </a:cubicBezTo>
                  <a:cubicBezTo>
                    <a:pt x="26793" y="50306"/>
                    <a:pt x="26793" y="50306"/>
                    <a:pt x="26793" y="50306"/>
                  </a:cubicBezTo>
                  <a:cubicBezTo>
                    <a:pt x="26920" y="50061"/>
                    <a:pt x="26920" y="50061"/>
                    <a:pt x="26920" y="50061"/>
                  </a:cubicBezTo>
                  <a:cubicBezTo>
                    <a:pt x="27174" y="49815"/>
                    <a:pt x="27174" y="49815"/>
                    <a:pt x="27174" y="49815"/>
                  </a:cubicBezTo>
                  <a:cubicBezTo>
                    <a:pt x="27301" y="49325"/>
                    <a:pt x="27301" y="49325"/>
                    <a:pt x="27301" y="49325"/>
                  </a:cubicBezTo>
                  <a:cubicBezTo>
                    <a:pt x="27174" y="48834"/>
                    <a:pt x="27174" y="48834"/>
                    <a:pt x="27174" y="48834"/>
                  </a:cubicBezTo>
                  <a:cubicBezTo>
                    <a:pt x="27174" y="48588"/>
                    <a:pt x="27174" y="48588"/>
                    <a:pt x="27174" y="48588"/>
                  </a:cubicBezTo>
                  <a:cubicBezTo>
                    <a:pt x="26920" y="48588"/>
                    <a:pt x="26920" y="48588"/>
                    <a:pt x="26920" y="48588"/>
                  </a:cubicBezTo>
                  <a:cubicBezTo>
                    <a:pt x="26793" y="48588"/>
                    <a:pt x="26793" y="48588"/>
                    <a:pt x="26793" y="48588"/>
                  </a:cubicBezTo>
                  <a:cubicBezTo>
                    <a:pt x="26412" y="49325"/>
                    <a:pt x="26412" y="49325"/>
                    <a:pt x="26412" y="49325"/>
                  </a:cubicBezTo>
                  <a:cubicBezTo>
                    <a:pt x="26412" y="49570"/>
                    <a:pt x="26412" y="49570"/>
                    <a:pt x="26412" y="49570"/>
                  </a:cubicBezTo>
                  <a:cubicBezTo>
                    <a:pt x="26412" y="49815"/>
                    <a:pt x="26412" y="49815"/>
                    <a:pt x="26412" y="49815"/>
                  </a:cubicBezTo>
                  <a:cubicBezTo>
                    <a:pt x="26412" y="50306"/>
                    <a:pt x="26412" y="50306"/>
                    <a:pt x="26412" y="50306"/>
                  </a:cubicBezTo>
                  <a:cubicBezTo>
                    <a:pt x="26158" y="50797"/>
                    <a:pt x="26158" y="50797"/>
                    <a:pt x="26158" y="50797"/>
                  </a:cubicBezTo>
                  <a:cubicBezTo>
                    <a:pt x="25904" y="50797"/>
                    <a:pt x="25904" y="50797"/>
                    <a:pt x="25904" y="50797"/>
                  </a:cubicBezTo>
                  <a:cubicBezTo>
                    <a:pt x="25904" y="50552"/>
                    <a:pt x="25904" y="50552"/>
                    <a:pt x="25904" y="50552"/>
                  </a:cubicBezTo>
                  <a:cubicBezTo>
                    <a:pt x="25396" y="50552"/>
                    <a:pt x="25396" y="50552"/>
                    <a:pt x="25396" y="50552"/>
                  </a:cubicBezTo>
                  <a:cubicBezTo>
                    <a:pt x="25269" y="50306"/>
                    <a:pt x="25269" y="50306"/>
                    <a:pt x="25269" y="50306"/>
                  </a:cubicBezTo>
                  <a:cubicBezTo>
                    <a:pt x="25142" y="50306"/>
                    <a:pt x="25142" y="50306"/>
                    <a:pt x="25142" y="50306"/>
                  </a:cubicBezTo>
                  <a:cubicBezTo>
                    <a:pt x="25142" y="50061"/>
                    <a:pt x="25142" y="50061"/>
                    <a:pt x="25142" y="50061"/>
                  </a:cubicBezTo>
                  <a:cubicBezTo>
                    <a:pt x="25269" y="50061"/>
                    <a:pt x="25269" y="50061"/>
                    <a:pt x="25269" y="50061"/>
                  </a:cubicBezTo>
                  <a:cubicBezTo>
                    <a:pt x="25523" y="49815"/>
                    <a:pt x="25523" y="49815"/>
                    <a:pt x="25523" y="49815"/>
                  </a:cubicBezTo>
                  <a:cubicBezTo>
                    <a:pt x="25523" y="49570"/>
                    <a:pt x="25523" y="49570"/>
                    <a:pt x="25523" y="49570"/>
                  </a:cubicBezTo>
                  <a:cubicBezTo>
                    <a:pt x="25523" y="49079"/>
                    <a:pt x="25523" y="49079"/>
                    <a:pt x="25523" y="49079"/>
                  </a:cubicBezTo>
                  <a:cubicBezTo>
                    <a:pt x="25523" y="48834"/>
                    <a:pt x="25523" y="48834"/>
                    <a:pt x="25523" y="48834"/>
                  </a:cubicBezTo>
                  <a:cubicBezTo>
                    <a:pt x="25650" y="48588"/>
                    <a:pt x="25650" y="48588"/>
                    <a:pt x="25650" y="48588"/>
                  </a:cubicBezTo>
                  <a:cubicBezTo>
                    <a:pt x="25777" y="48588"/>
                    <a:pt x="25777" y="48588"/>
                    <a:pt x="25777" y="48588"/>
                  </a:cubicBezTo>
                  <a:cubicBezTo>
                    <a:pt x="25904" y="48343"/>
                    <a:pt x="25904" y="48343"/>
                    <a:pt x="25904" y="48343"/>
                  </a:cubicBezTo>
                  <a:cubicBezTo>
                    <a:pt x="25904" y="47852"/>
                    <a:pt x="25904" y="47852"/>
                    <a:pt x="25904" y="47852"/>
                  </a:cubicBezTo>
                  <a:cubicBezTo>
                    <a:pt x="25904" y="47607"/>
                    <a:pt x="25904" y="47607"/>
                    <a:pt x="25904" y="47607"/>
                  </a:cubicBezTo>
                  <a:cubicBezTo>
                    <a:pt x="25777" y="47607"/>
                    <a:pt x="25777" y="47607"/>
                    <a:pt x="25777" y="47607"/>
                  </a:cubicBezTo>
                  <a:cubicBezTo>
                    <a:pt x="25650" y="47116"/>
                    <a:pt x="25650" y="47116"/>
                    <a:pt x="25650" y="47116"/>
                  </a:cubicBezTo>
                  <a:cubicBezTo>
                    <a:pt x="25777" y="47116"/>
                    <a:pt x="25777" y="47116"/>
                    <a:pt x="25777" y="47116"/>
                  </a:cubicBezTo>
                  <a:cubicBezTo>
                    <a:pt x="25904" y="47116"/>
                    <a:pt x="25904" y="47116"/>
                    <a:pt x="25904" y="47116"/>
                  </a:cubicBezTo>
                  <a:cubicBezTo>
                    <a:pt x="26031" y="47361"/>
                    <a:pt x="26031" y="47361"/>
                    <a:pt x="26031" y="47361"/>
                  </a:cubicBezTo>
                  <a:cubicBezTo>
                    <a:pt x="26285" y="47607"/>
                    <a:pt x="26285" y="47607"/>
                    <a:pt x="26285" y="47607"/>
                  </a:cubicBezTo>
                  <a:cubicBezTo>
                    <a:pt x="26539" y="47361"/>
                    <a:pt x="26539" y="47361"/>
                    <a:pt x="26539" y="47361"/>
                  </a:cubicBezTo>
                  <a:cubicBezTo>
                    <a:pt x="26666" y="47361"/>
                    <a:pt x="26666" y="47361"/>
                    <a:pt x="26666" y="47361"/>
                  </a:cubicBezTo>
                  <a:cubicBezTo>
                    <a:pt x="26666" y="47116"/>
                    <a:pt x="26666" y="47116"/>
                    <a:pt x="26666" y="47116"/>
                  </a:cubicBezTo>
                  <a:cubicBezTo>
                    <a:pt x="26666" y="46871"/>
                    <a:pt x="26666" y="46871"/>
                    <a:pt x="26666" y="46871"/>
                  </a:cubicBezTo>
                  <a:cubicBezTo>
                    <a:pt x="26412" y="46871"/>
                    <a:pt x="26412" y="46871"/>
                    <a:pt x="26412" y="46871"/>
                  </a:cubicBezTo>
                  <a:cubicBezTo>
                    <a:pt x="26285" y="46871"/>
                    <a:pt x="26285" y="46871"/>
                    <a:pt x="26285" y="46871"/>
                  </a:cubicBezTo>
                  <a:cubicBezTo>
                    <a:pt x="26285" y="46625"/>
                    <a:pt x="26285" y="46625"/>
                    <a:pt x="26285" y="46625"/>
                  </a:cubicBezTo>
                  <a:cubicBezTo>
                    <a:pt x="26158" y="46380"/>
                    <a:pt x="26158" y="46380"/>
                    <a:pt x="26158" y="46380"/>
                  </a:cubicBezTo>
                  <a:cubicBezTo>
                    <a:pt x="25904" y="46380"/>
                    <a:pt x="25904" y="46380"/>
                    <a:pt x="25904" y="46380"/>
                  </a:cubicBezTo>
                  <a:cubicBezTo>
                    <a:pt x="25650" y="46380"/>
                    <a:pt x="25650" y="46380"/>
                    <a:pt x="25650" y="46380"/>
                  </a:cubicBezTo>
                  <a:cubicBezTo>
                    <a:pt x="25269" y="46134"/>
                    <a:pt x="25269" y="46134"/>
                    <a:pt x="25269" y="46134"/>
                  </a:cubicBezTo>
                  <a:cubicBezTo>
                    <a:pt x="25396" y="46380"/>
                    <a:pt x="25396" y="46380"/>
                    <a:pt x="25396" y="46380"/>
                  </a:cubicBezTo>
                  <a:cubicBezTo>
                    <a:pt x="25396" y="46625"/>
                    <a:pt x="25396" y="46625"/>
                    <a:pt x="25396" y="46625"/>
                  </a:cubicBezTo>
                  <a:cubicBezTo>
                    <a:pt x="25269" y="46871"/>
                    <a:pt x="25269" y="46871"/>
                    <a:pt x="25269" y="46871"/>
                  </a:cubicBezTo>
                  <a:cubicBezTo>
                    <a:pt x="25269" y="46625"/>
                    <a:pt x="25269" y="46625"/>
                    <a:pt x="25269" y="46625"/>
                  </a:cubicBezTo>
                  <a:cubicBezTo>
                    <a:pt x="25142" y="46380"/>
                    <a:pt x="25142" y="46380"/>
                    <a:pt x="25142" y="46380"/>
                  </a:cubicBezTo>
                  <a:cubicBezTo>
                    <a:pt x="24761" y="46871"/>
                    <a:pt x="24761" y="46871"/>
                    <a:pt x="24761" y="46871"/>
                  </a:cubicBezTo>
                  <a:cubicBezTo>
                    <a:pt x="24634" y="46871"/>
                    <a:pt x="24634" y="46871"/>
                    <a:pt x="24634" y="46871"/>
                  </a:cubicBezTo>
                  <a:cubicBezTo>
                    <a:pt x="24507" y="46625"/>
                    <a:pt x="24507" y="46625"/>
                    <a:pt x="24507" y="46625"/>
                  </a:cubicBezTo>
                  <a:cubicBezTo>
                    <a:pt x="24507" y="46380"/>
                    <a:pt x="24507" y="46380"/>
                    <a:pt x="24507" y="46380"/>
                  </a:cubicBezTo>
                  <a:cubicBezTo>
                    <a:pt x="24253" y="46380"/>
                    <a:pt x="24253" y="46380"/>
                    <a:pt x="24253" y="46380"/>
                  </a:cubicBezTo>
                  <a:cubicBezTo>
                    <a:pt x="24253" y="46625"/>
                    <a:pt x="24253" y="46625"/>
                    <a:pt x="24253" y="46625"/>
                  </a:cubicBezTo>
                  <a:cubicBezTo>
                    <a:pt x="24253" y="46871"/>
                    <a:pt x="24253" y="46871"/>
                    <a:pt x="24253" y="46871"/>
                  </a:cubicBezTo>
                  <a:cubicBezTo>
                    <a:pt x="24126" y="47116"/>
                    <a:pt x="24126" y="47116"/>
                    <a:pt x="24126" y="47116"/>
                  </a:cubicBezTo>
                  <a:cubicBezTo>
                    <a:pt x="24000" y="47361"/>
                    <a:pt x="24000" y="47361"/>
                    <a:pt x="24000" y="47361"/>
                  </a:cubicBezTo>
                  <a:cubicBezTo>
                    <a:pt x="23873" y="46871"/>
                    <a:pt x="23873" y="46871"/>
                    <a:pt x="23873" y="46871"/>
                  </a:cubicBezTo>
                  <a:cubicBezTo>
                    <a:pt x="23873" y="46625"/>
                    <a:pt x="23873" y="46625"/>
                    <a:pt x="23873" y="46625"/>
                  </a:cubicBezTo>
                  <a:cubicBezTo>
                    <a:pt x="23873" y="46134"/>
                    <a:pt x="23873" y="46134"/>
                    <a:pt x="23873" y="46134"/>
                  </a:cubicBezTo>
                  <a:cubicBezTo>
                    <a:pt x="24000" y="45889"/>
                    <a:pt x="24000" y="45889"/>
                    <a:pt x="24000" y="45889"/>
                  </a:cubicBezTo>
                  <a:cubicBezTo>
                    <a:pt x="24126" y="46134"/>
                    <a:pt x="24126" y="46134"/>
                    <a:pt x="24126" y="46134"/>
                  </a:cubicBezTo>
                  <a:cubicBezTo>
                    <a:pt x="24380" y="46134"/>
                    <a:pt x="24380" y="46134"/>
                    <a:pt x="24380" y="46134"/>
                  </a:cubicBezTo>
                  <a:cubicBezTo>
                    <a:pt x="24507" y="45644"/>
                    <a:pt x="24507" y="45644"/>
                    <a:pt x="24507" y="45644"/>
                  </a:cubicBezTo>
                  <a:cubicBezTo>
                    <a:pt x="24634" y="46134"/>
                    <a:pt x="24634" y="46134"/>
                    <a:pt x="24634" y="46134"/>
                  </a:cubicBezTo>
                  <a:cubicBezTo>
                    <a:pt x="25015" y="45644"/>
                    <a:pt x="25015" y="45644"/>
                    <a:pt x="25015" y="45644"/>
                  </a:cubicBezTo>
                  <a:cubicBezTo>
                    <a:pt x="25142" y="45398"/>
                    <a:pt x="25142" y="45398"/>
                    <a:pt x="25142" y="45398"/>
                  </a:cubicBezTo>
                  <a:cubicBezTo>
                    <a:pt x="25269" y="45153"/>
                    <a:pt x="25269" y="45153"/>
                    <a:pt x="25269" y="45153"/>
                  </a:cubicBezTo>
                  <a:cubicBezTo>
                    <a:pt x="25269" y="45398"/>
                    <a:pt x="25269" y="45398"/>
                    <a:pt x="25269" y="45398"/>
                  </a:cubicBezTo>
                  <a:cubicBezTo>
                    <a:pt x="25396" y="45398"/>
                    <a:pt x="25396" y="45398"/>
                    <a:pt x="25396" y="45398"/>
                  </a:cubicBezTo>
                  <a:cubicBezTo>
                    <a:pt x="25523" y="45398"/>
                    <a:pt x="25523" y="45398"/>
                    <a:pt x="25523" y="45398"/>
                  </a:cubicBezTo>
                  <a:cubicBezTo>
                    <a:pt x="25523" y="45153"/>
                    <a:pt x="25523" y="45153"/>
                    <a:pt x="25523" y="45153"/>
                  </a:cubicBezTo>
                  <a:cubicBezTo>
                    <a:pt x="25777" y="45153"/>
                    <a:pt x="25777" y="45153"/>
                    <a:pt x="25777" y="45153"/>
                  </a:cubicBezTo>
                  <a:cubicBezTo>
                    <a:pt x="25904" y="45153"/>
                    <a:pt x="25904" y="45153"/>
                    <a:pt x="25904" y="45153"/>
                  </a:cubicBezTo>
                  <a:cubicBezTo>
                    <a:pt x="26158" y="45153"/>
                    <a:pt x="26158" y="45153"/>
                    <a:pt x="26158" y="45153"/>
                  </a:cubicBezTo>
                  <a:cubicBezTo>
                    <a:pt x="26285" y="44662"/>
                    <a:pt x="26285" y="44662"/>
                    <a:pt x="26285" y="44662"/>
                  </a:cubicBezTo>
                  <a:cubicBezTo>
                    <a:pt x="26412" y="44907"/>
                    <a:pt x="26412" y="44907"/>
                    <a:pt x="26412" y="44907"/>
                  </a:cubicBezTo>
                  <a:cubicBezTo>
                    <a:pt x="26666" y="44662"/>
                    <a:pt x="26666" y="44662"/>
                    <a:pt x="26666" y="44662"/>
                  </a:cubicBezTo>
                  <a:cubicBezTo>
                    <a:pt x="26666" y="44417"/>
                    <a:pt x="26666" y="44417"/>
                    <a:pt x="26666" y="44417"/>
                  </a:cubicBezTo>
                  <a:cubicBezTo>
                    <a:pt x="26793" y="44417"/>
                    <a:pt x="26793" y="44417"/>
                    <a:pt x="26793" y="44417"/>
                  </a:cubicBezTo>
                  <a:cubicBezTo>
                    <a:pt x="26793" y="44171"/>
                    <a:pt x="26793" y="44171"/>
                    <a:pt x="26793" y="44171"/>
                  </a:cubicBezTo>
                  <a:cubicBezTo>
                    <a:pt x="27174" y="43926"/>
                    <a:pt x="27174" y="43926"/>
                    <a:pt x="27174" y="43926"/>
                  </a:cubicBezTo>
                  <a:cubicBezTo>
                    <a:pt x="27301" y="43680"/>
                    <a:pt x="27301" y="43680"/>
                    <a:pt x="27301" y="43680"/>
                  </a:cubicBezTo>
                  <a:cubicBezTo>
                    <a:pt x="27428" y="43435"/>
                    <a:pt x="27428" y="43435"/>
                    <a:pt x="27428" y="43435"/>
                  </a:cubicBezTo>
                  <a:cubicBezTo>
                    <a:pt x="27555" y="43190"/>
                    <a:pt x="27555" y="43190"/>
                    <a:pt x="27555" y="43190"/>
                  </a:cubicBezTo>
                  <a:cubicBezTo>
                    <a:pt x="27555" y="43435"/>
                    <a:pt x="27555" y="43435"/>
                    <a:pt x="27555" y="43435"/>
                  </a:cubicBezTo>
                  <a:cubicBezTo>
                    <a:pt x="27682" y="43680"/>
                    <a:pt x="27682" y="43680"/>
                    <a:pt x="27682" y="43680"/>
                  </a:cubicBezTo>
                  <a:cubicBezTo>
                    <a:pt x="27809" y="43680"/>
                    <a:pt x="27809" y="43680"/>
                    <a:pt x="27809" y="43680"/>
                  </a:cubicBezTo>
                  <a:cubicBezTo>
                    <a:pt x="27809" y="43435"/>
                    <a:pt x="27809" y="43435"/>
                    <a:pt x="27809" y="43435"/>
                  </a:cubicBezTo>
                  <a:cubicBezTo>
                    <a:pt x="27936" y="43435"/>
                    <a:pt x="27936" y="43435"/>
                    <a:pt x="27936" y="43435"/>
                  </a:cubicBezTo>
                  <a:cubicBezTo>
                    <a:pt x="27936" y="43680"/>
                    <a:pt x="27936" y="43680"/>
                    <a:pt x="27936" y="43680"/>
                  </a:cubicBezTo>
                  <a:cubicBezTo>
                    <a:pt x="28063" y="43680"/>
                    <a:pt x="28063" y="43680"/>
                    <a:pt x="28063" y="43680"/>
                  </a:cubicBezTo>
                  <a:cubicBezTo>
                    <a:pt x="28190" y="43680"/>
                    <a:pt x="28190" y="43680"/>
                    <a:pt x="28190" y="43680"/>
                  </a:cubicBezTo>
                  <a:cubicBezTo>
                    <a:pt x="28190" y="43926"/>
                    <a:pt x="28190" y="43926"/>
                    <a:pt x="28190" y="43926"/>
                  </a:cubicBezTo>
                  <a:cubicBezTo>
                    <a:pt x="28063" y="43926"/>
                    <a:pt x="28063" y="43926"/>
                    <a:pt x="28063" y="43926"/>
                  </a:cubicBezTo>
                  <a:cubicBezTo>
                    <a:pt x="28063" y="44171"/>
                    <a:pt x="28063" y="44171"/>
                    <a:pt x="28063" y="44171"/>
                  </a:cubicBezTo>
                  <a:cubicBezTo>
                    <a:pt x="27809" y="44662"/>
                    <a:pt x="27809" y="44662"/>
                    <a:pt x="27809" y="44662"/>
                  </a:cubicBezTo>
                  <a:cubicBezTo>
                    <a:pt x="27428" y="44662"/>
                    <a:pt x="27428" y="44662"/>
                    <a:pt x="27428" y="44662"/>
                  </a:cubicBezTo>
                  <a:cubicBezTo>
                    <a:pt x="27428" y="44907"/>
                    <a:pt x="27428" y="44907"/>
                    <a:pt x="27428" y="44907"/>
                  </a:cubicBezTo>
                  <a:cubicBezTo>
                    <a:pt x="27301" y="45153"/>
                    <a:pt x="27301" y="45153"/>
                    <a:pt x="27301" y="45153"/>
                  </a:cubicBezTo>
                  <a:cubicBezTo>
                    <a:pt x="27301" y="45398"/>
                    <a:pt x="27301" y="45398"/>
                    <a:pt x="27301" y="45398"/>
                  </a:cubicBezTo>
                  <a:cubicBezTo>
                    <a:pt x="27301" y="45644"/>
                    <a:pt x="27301" y="45644"/>
                    <a:pt x="27301" y="45644"/>
                  </a:cubicBezTo>
                  <a:cubicBezTo>
                    <a:pt x="27555" y="45644"/>
                    <a:pt x="27555" y="45644"/>
                    <a:pt x="27555" y="45644"/>
                  </a:cubicBezTo>
                  <a:cubicBezTo>
                    <a:pt x="27682" y="45644"/>
                    <a:pt x="27682" y="45644"/>
                    <a:pt x="27682" y="45644"/>
                  </a:cubicBezTo>
                  <a:cubicBezTo>
                    <a:pt x="27809" y="45644"/>
                    <a:pt x="27809" y="45644"/>
                    <a:pt x="27809" y="45644"/>
                  </a:cubicBezTo>
                  <a:cubicBezTo>
                    <a:pt x="27809" y="45889"/>
                    <a:pt x="27809" y="45889"/>
                    <a:pt x="27809" y="45889"/>
                  </a:cubicBezTo>
                  <a:cubicBezTo>
                    <a:pt x="28063" y="45889"/>
                    <a:pt x="28063" y="45889"/>
                    <a:pt x="28063" y="45889"/>
                  </a:cubicBezTo>
                  <a:cubicBezTo>
                    <a:pt x="28190" y="46134"/>
                    <a:pt x="28190" y="46134"/>
                    <a:pt x="28190" y="46134"/>
                  </a:cubicBezTo>
                  <a:cubicBezTo>
                    <a:pt x="28571" y="45889"/>
                    <a:pt x="28571" y="45889"/>
                    <a:pt x="28571" y="45889"/>
                  </a:cubicBezTo>
                  <a:cubicBezTo>
                    <a:pt x="28698" y="45644"/>
                    <a:pt x="28698" y="45644"/>
                    <a:pt x="28698" y="45644"/>
                  </a:cubicBezTo>
                  <a:cubicBezTo>
                    <a:pt x="28825" y="45398"/>
                    <a:pt x="28825" y="45398"/>
                    <a:pt x="28825" y="45398"/>
                  </a:cubicBezTo>
                  <a:cubicBezTo>
                    <a:pt x="28698" y="45398"/>
                    <a:pt x="28698" y="45398"/>
                    <a:pt x="28698" y="45398"/>
                  </a:cubicBezTo>
                  <a:cubicBezTo>
                    <a:pt x="29079" y="44662"/>
                    <a:pt x="29079" y="44662"/>
                    <a:pt x="29079" y="44662"/>
                  </a:cubicBezTo>
                  <a:cubicBezTo>
                    <a:pt x="29206" y="44662"/>
                    <a:pt x="29206" y="44662"/>
                    <a:pt x="29206" y="44662"/>
                  </a:cubicBezTo>
                  <a:cubicBezTo>
                    <a:pt x="29206" y="44907"/>
                    <a:pt x="29206" y="44907"/>
                    <a:pt x="29206" y="44907"/>
                  </a:cubicBezTo>
                  <a:cubicBezTo>
                    <a:pt x="29206" y="45153"/>
                    <a:pt x="29206" y="45153"/>
                    <a:pt x="29206" y="45153"/>
                  </a:cubicBezTo>
                  <a:cubicBezTo>
                    <a:pt x="29206" y="45398"/>
                    <a:pt x="29206" y="45398"/>
                    <a:pt x="29206" y="45398"/>
                  </a:cubicBezTo>
                  <a:cubicBezTo>
                    <a:pt x="29333" y="45153"/>
                    <a:pt x="29333" y="45153"/>
                    <a:pt x="29333" y="45153"/>
                  </a:cubicBezTo>
                  <a:cubicBezTo>
                    <a:pt x="29333" y="45644"/>
                    <a:pt x="29333" y="45644"/>
                    <a:pt x="29333" y="45644"/>
                  </a:cubicBezTo>
                  <a:cubicBezTo>
                    <a:pt x="29206" y="45644"/>
                    <a:pt x="29206" y="45644"/>
                    <a:pt x="29206" y="45644"/>
                  </a:cubicBezTo>
                  <a:cubicBezTo>
                    <a:pt x="29206" y="45889"/>
                    <a:pt x="29206" y="45889"/>
                    <a:pt x="29206" y="45889"/>
                  </a:cubicBezTo>
                  <a:cubicBezTo>
                    <a:pt x="29079" y="46134"/>
                    <a:pt x="29079" y="46134"/>
                    <a:pt x="29079" y="46134"/>
                  </a:cubicBezTo>
                  <a:cubicBezTo>
                    <a:pt x="29206" y="46134"/>
                    <a:pt x="29206" y="46134"/>
                    <a:pt x="29206" y="46134"/>
                  </a:cubicBezTo>
                  <a:cubicBezTo>
                    <a:pt x="29206" y="46380"/>
                    <a:pt x="29206" y="46380"/>
                    <a:pt x="29206" y="46380"/>
                  </a:cubicBezTo>
                  <a:cubicBezTo>
                    <a:pt x="29079" y="46871"/>
                    <a:pt x="29079" y="46871"/>
                    <a:pt x="29079" y="46871"/>
                  </a:cubicBezTo>
                  <a:cubicBezTo>
                    <a:pt x="29079" y="47116"/>
                    <a:pt x="29079" y="47116"/>
                    <a:pt x="29079" y="47116"/>
                  </a:cubicBezTo>
                  <a:cubicBezTo>
                    <a:pt x="28952" y="47116"/>
                    <a:pt x="28952" y="47116"/>
                    <a:pt x="28952" y="47116"/>
                  </a:cubicBezTo>
                  <a:cubicBezTo>
                    <a:pt x="28825" y="47361"/>
                    <a:pt x="28825" y="47361"/>
                    <a:pt x="28825" y="47361"/>
                  </a:cubicBezTo>
                  <a:cubicBezTo>
                    <a:pt x="28952" y="47607"/>
                    <a:pt x="28952" y="47607"/>
                    <a:pt x="28952" y="47607"/>
                  </a:cubicBezTo>
                  <a:cubicBezTo>
                    <a:pt x="28571" y="48098"/>
                    <a:pt x="28571" y="48098"/>
                    <a:pt x="28571" y="48098"/>
                  </a:cubicBezTo>
                  <a:cubicBezTo>
                    <a:pt x="28698" y="48098"/>
                    <a:pt x="28698" y="48098"/>
                    <a:pt x="28698" y="48098"/>
                  </a:cubicBezTo>
                  <a:cubicBezTo>
                    <a:pt x="28952" y="47852"/>
                    <a:pt x="28952" y="47852"/>
                    <a:pt x="28952" y="47852"/>
                  </a:cubicBezTo>
                  <a:cubicBezTo>
                    <a:pt x="29079" y="48098"/>
                    <a:pt x="29079" y="48098"/>
                    <a:pt x="29079" y="48098"/>
                  </a:cubicBezTo>
                  <a:cubicBezTo>
                    <a:pt x="28571" y="48588"/>
                    <a:pt x="28571" y="48588"/>
                    <a:pt x="28571" y="48588"/>
                  </a:cubicBezTo>
                  <a:cubicBezTo>
                    <a:pt x="28444" y="48343"/>
                    <a:pt x="28444" y="48343"/>
                    <a:pt x="28444" y="48343"/>
                  </a:cubicBezTo>
                  <a:cubicBezTo>
                    <a:pt x="28444" y="48098"/>
                    <a:pt x="28444" y="48098"/>
                    <a:pt x="28444" y="48098"/>
                  </a:cubicBezTo>
                  <a:cubicBezTo>
                    <a:pt x="28190" y="47852"/>
                    <a:pt x="28190" y="47852"/>
                    <a:pt x="28190" y="47852"/>
                  </a:cubicBezTo>
                  <a:cubicBezTo>
                    <a:pt x="27936" y="47852"/>
                    <a:pt x="27936" y="47852"/>
                    <a:pt x="27936" y="47852"/>
                  </a:cubicBezTo>
                  <a:close/>
                  <a:moveTo>
                    <a:pt x="33396" y="59631"/>
                  </a:moveTo>
                  <a:cubicBezTo>
                    <a:pt x="33396" y="60368"/>
                    <a:pt x="33396" y="60368"/>
                    <a:pt x="33396" y="60368"/>
                  </a:cubicBezTo>
                  <a:cubicBezTo>
                    <a:pt x="32888" y="61349"/>
                    <a:pt x="32888" y="61349"/>
                    <a:pt x="32888" y="61349"/>
                  </a:cubicBezTo>
                  <a:cubicBezTo>
                    <a:pt x="32761" y="61595"/>
                    <a:pt x="32761" y="61595"/>
                    <a:pt x="32761" y="61595"/>
                  </a:cubicBezTo>
                  <a:cubicBezTo>
                    <a:pt x="32634" y="61595"/>
                    <a:pt x="32634" y="61595"/>
                    <a:pt x="32634" y="61595"/>
                  </a:cubicBezTo>
                  <a:cubicBezTo>
                    <a:pt x="32507" y="61595"/>
                    <a:pt x="32507" y="61595"/>
                    <a:pt x="32507" y="61595"/>
                  </a:cubicBezTo>
                  <a:cubicBezTo>
                    <a:pt x="32380" y="61595"/>
                    <a:pt x="32380" y="61595"/>
                    <a:pt x="32380" y="61595"/>
                  </a:cubicBezTo>
                  <a:cubicBezTo>
                    <a:pt x="32253" y="61595"/>
                    <a:pt x="32253" y="61595"/>
                    <a:pt x="32253" y="61595"/>
                  </a:cubicBezTo>
                  <a:cubicBezTo>
                    <a:pt x="32253" y="61840"/>
                    <a:pt x="32253" y="61840"/>
                    <a:pt x="32253" y="61840"/>
                  </a:cubicBezTo>
                  <a:cubicBezTo>
                    <a:pt x="32253" y="62085"/>
                    <a:pt x="32253" y="62085"/>
                    <a:pt x="32253" y="62085"/>
                  </a:cubicBezTo>
                  <a:cubicBezTo>
                    <a:pt x="32000" y="62085"/>
                    <a:pt x="32000" y="62085"/>
                    <a:pt x="32000" y="62085"/>
                  </a:cubicBezTo>
                  <a:cubicBezTo>
                    <a:pt x="31873" y="62822"/>
                    <a:pt x="31873" y="62822"/>
                    <a:pt x="31873" y="62822"/>
                  </a:cubicBezTo>
                  <a:cubicBezTo>
                    <a:pt x="31746" y="63067"/>
                    <a:pt x="31746" y="63067"/>
                    <a:pt x="31746" y="63067"/>
                  </a:cubicBezTo>
                  <a:cubicBezTo>
                    <a:pt x="31619" y="63067"/>
                    <a:pt x="31619" y="63067"/>
                    <a:pt x="31619" y="63067"/>
                  </a:cubicBezTo>
                  <a:cubicBezTo>
                    <a:pt x="31492" y="62822"/>
                    <a:pt x="31492" y="62822"/>
                    <a:pt x="31492" y="62822"/>
                  </a:cubicBezTo>
                  <a:cubicBezTo>
                    <a:pt x="30730" y="63558"/>
                    <a:pt x="30730" y="63558"/>
                    <a:pt x="30730" y="63558"/>
                  </a:cubicBezTo>
                  <a:cubicBezTo>
                    <a:pt x="30603" y="63558"/>
                    <a:pt x="30603" y="63558"/>
                    <a:pt x="30603" y="63558"/>
                  </a:cubicBezTo>
                  <a:cubicBezTo>
                    <a:pt x="30476" y="63558"/>
                    <a:pt x="30476" y="63558"/>
                    <a:pt x="30476" y="63558"/>
                  </a:cubicBezTo>
                  <a:cubicBezTo>
                    <a:pt x="30222" y="63558"/>
                    <a:pt x="30222" y="63558"/>
                    <a:pt x="30222" y="63558"/>
                  </a:cubicBezTo>
                  <a:cubicBezTo>
                    <a:pt x="30095" y="63558"/>
                    <a:pt x="30095" y="63558"/>
                    <a:pt x="30095" y="63558"/>
                  </a:cubicBezTo>
                  <a:cubicBezTo>
                    <a:pt x="30095" y="63312"/>
                    <a:pt x="30095" y="63312"/>
                    <a:pt x="30095" y="63312"/>
                  </a:cubicBezTo>
                  <a:cubicBezTo>
                    <a:pt x="29587" y="62822"/>
                    <a:pt x="29587" y="62822"/>
                    <a:pt x="29587" y="62822"/>
                  </a:cubicBezTo>
                  <a:cubicBezTo>
                    <a:pt x="29587" y="62576"/>
                    <a:pt x="29587" y="62576"/>
                    <a:pt x="29587" y="62576"/>
                  </a:cubicBezTo>
                  <a:cubicBezTo>
                    <a:pt x="29460" y="62576"/>
                    <a:pt x="29460" y="62576"/>
                    <a:pt x="29460" y="62576"/>
                  </a:cubicBezTo>
                  <a:cubicBezTo>
                    <a:pt x="29079" y="62085"/>
                    <a:pt x="29079" y="62085"/>
                    <a:pt x="29079" y="62085"/>
                  </a:cubicBezTo>
                  <a:cubicBezTo>
                    <a:pt x="29079" y="61840"/>
                    <a:pt x="29079" y="61840"/>
                    <a:pt x="29079" y="61840"/>
                  </a:cubicBezTo>
                  <a:cubicBezTo>
                    <a:pt x="28952" y="61840"/>
                    <a:pt x="28952" y="61840"/>
                    <a:pt x="28952" y="61840"/>
                  </a:cubicBezTo>
                  <a:cubicBezTo>
                    <a:pt x="28825" y="61840"/>
                    <a:pt x="28825" y="61840"/>
                    <a:pt x="28825" y="61840"/>
                  </a:cubicBezTo>
                  <a:cubicBezTo>
                    <a:pt x="28698" y="61840"/>
                    <a:pt x="28698" y="61840"/>
                    <a:pt x="28698" y="61840"/>
                  </a:cubicBezTo>
                  <a:cubicBezTo>
                    <a:pt x="28698" y="62085"/>
                    <a:pt x="28698" y="62085"/>
                    <a:pt x="28698" y="62085"/>
                  </a:cubicBezTo>
                  <a:cubicBezTo>
                    <a:pt x="28444" y="62085"/>
                    <a:pt x="28444" y="62085"/>
                    <a:pt x="28444" y="62085"/>
                  </a:cubicBezTo>
                  <a:cubicBezTo>
                    <a:pt x="28444" y="61840"/>
                    <a:pt x="28444" y="61840"/>
                    <a:pt x="28444" y="61840"/>
                  </a:cubicBezTo>
                  <a:cubicBezTo>
                    <a:pt x="28698" y="61349"/>
                    <a:pt x="28698" y="61349"/>
                    <a:pt x="28698" y="61349"/>
                  </a:cubicBezTo>
                  <a:cubicBezTo>
                    <a:pt x="28825" y="61349"/>
                    <a:pt x="28825" y="61349"/>
                    <a:pt x="28825" y="61349"/>
                  </a:cubicBezTo>
                  <a:cubicBezTo>
                    <a:pt x="29460" y="62085"/>
                    <a:pt x="29460" y="62085"/>
                    <a:pt x="29460" y="62085"/>
                  </a:cubicBezTo>
                  <a:cubicBezTo>
                    <a:pt x="29841" y="62085"/>
                    <a:pt x="29841" y="62085"/>
                    <a:pt x="29841" y="62085"/>
                  </a:cubicBezTo>
                  <a:cubicBezTo>
                    <a:pt x="29968" y="62085"/>
                    <a:pt x="29968" y="62085"/>
                    <a:pt x="29968" y="62085"/>
                  </a:cubicBezTo>
                  <a:cubicBezTo>
                    <a:pt x="29968" y="61840"/>
                    <a:pt x="29968" y="61840"/>
                    <a:pt x="29968" y="61840"/>
                  </a:cubicBezTo>
                  <a:cubicBezTo>
                    <a:pt x="30222" y="62085"/>
                    <a:pt x="30222" y="62085"/>
                    <a:pt x="30222" y="62085"/>
                  </a:cubicBezTo>
                  <a:cubicBezTo>
                    <a:pt x="30349" y="62331"/>
                    <a:pt x="30349" y="62331"/>
                    <a:pt x="30349" y="62331"/>
                  </a:cubicBezTo>
                  <a:cubicBezTo>
                    <a:pt x="30476" y="62331"/>
                    <a:pt x="30476" y="62331"/>
                    <a:pt x="30476" y="62331"/>
                  </a:cubicBezTo>
                  <a:cubicBezTo>
                    <a:pt x="30476" y="62085"/>
                    <a:pt x="30476" y="62085"/>
                    <a:pt x="30476" y="62085"/>
                  </a:cubicBezTo>
                  <a:cubicBezTo>
                    <a:pt x="30603" y="62085"/>
                    <a:pt x="30603" y="62085"/>
                    <a:pt x="30603" y="62085"/>
                  </a:cubicBezTo>
                  <a:cubicBezTo>
                    <a:pt x="30603" y="61840"/>
                    <a:pt x="30603" y="61840"/>
                    <a:pt x="30603" y="61840"/>
                  </a:cubicBezTo>
                  <a:cubicBezTo>
                    <a:pt x="30476" y="61840"/>
                    <a:pt x="30476" y="61840"/>
                    <a:pt x="30476" y="61840"/>
                  </a:cubicBezTo>
                  <a:cubicBezTo>
                    <a:pt x="30476" y="61595"/>
                    <a:pt x="30476" y="61595"/>
                    <a:pt x="30476" y="61595"/>
                  </a:cubicBezTo>
                  <a:cubicBezTo>
                    <a:pt x="30603" y="61840"/>
                    <a:pt x="30603" y="61840"/>
                    <a:pt x="30603" y="61840"/>
                  </a:cubicBezTo>
                  <a:cubicBezTo>
                    <a:pt x="30730" y="61595"/>
                    <a:pt x="30730" y="61595"/>
                    <a:pt x="30730" y="61595"/>
                  </a:cubicBezTo>
                  <a:cubicBezTo>
                    <a:pt x="30730" y="61840"/>
                    <a:pt x="30730" y="61840"/>
                    <a:pt x="30730" y="61840"/>
                  </a:cubicBezTo>
                  <a:cubicBezTo>
                    <a:pt x="30857" y="61595"/>
                    <a:pt x="30857" y="61595"/>
                    <a:pt x="30857" y="61595"/>
                  </a:cubicBezTo>
                  <a:cubicBezTo>
                    <a:pt x="30730" y="61349"/>
                    <a:pt x="30730" y="61349"/>
                    <a:pt x="30730" y="61349"/>
                  </a:cubicBezTo>
                  <a:cubicBezTo>
                    <a:pt x="30857" y="61104"/>
                    <a:pt x="30857" y="61104"/>
                    <a:pt x="30857" y="61104"/>
                  </a:cubicBezTo>
                  <a:cubicBezTo>
                    <a:pt x="30857" y="60858"/>
                    <a:pt x="30857" y="60858"/>
                    <a:pt x="30857" y="60858"/>
                  </a:cubicBezTo>
                  <a:cubicBezTo>
                    <a:pt x="30857" y="60613"/>
                    <a:pt x="30857" y="60613"/>
                    <a:pt x="30857" y="60613"/>
                  </a:cubicBezTo>
                  <a:cubicBezTo>
                    <a:pt x="30857" y="60368"/>
                    <a:pt x="30857" y="60368"/>
                    <a:pt x="30857" y="60368"/>
                  </a:cubicBezTo>
                  <a:cubicBezTo>
                    <a:pt x="31238" y="60613"/>
                    <a:pt x="31238" y="60613"/>
                    <a:pt x="31238" y="60613"/>
                  </a:cubicBezTo>
                  <a:cubicBezTo>
                    <a:pt x="31365" y="60613"/>
                    <a:pt x="31365" y="60613"/>
                    <a:pt x="31365" y="60613"/>
                  </a:cubicBezTo>
                  <a:cubicBezTo>
                    <a:pt x="31365" y="60368"/>
                    <a:pt x="31365" y="60368"/>
                    <a:pt x="31365" y="60368"/>
                  </a:cubicBezTo>
                  <a:cubicBezTo>
                    <a:pt x="31365" y="60122"/>
                    <a:pt x="31365" y="60122"/>
                    <a:pt x="31365" y="60122"/>
                  </a:cubicBezTo>
                  <a:cubicBezTo>
                    <a:pt x="31365" y="59877"/>
                    <a:pt x="31365" y="59877"/>
                    <a:pt x="31365" y="59877"/>
                  </a:cubicBezTo>
                  <a:cubicBezTo>
                    <a:pt x="30984" y="59631"/>
                    <a:pt x="30984" y="59631"/>
                    <a:pt x="30984" y="59631"/>
                  </a:cubicBezTo>
                  <a:cubicBezTo>
                    <a:pt x="31111" y="59631"/>
                    <a:pt x="31111" y="59631"/>
                    <a:pt x="31111" y="59631"/>
                  </a:cubicBezTo>
                  <a:cubicBezTo>
                    <a:pt x="31111" y="59386"/>
                    <a:pt x="31111" y="59386"/>
                    <a:pt x="31111" y="59386"/>
                  </a:cubicBezTo>
                  <a:cubicBezTo>
                    <a:pt x="30984" y="59386"/>
                    <a:pt x="30984" y="59386"/>
                    <a:pt x="30984" y="59386"/>
                  </a:cubicBezTo>
                  <a:cubicBezTo>
                    <a:pt x="30857" y="59141"/>
                    <a:pt x="30857" y="59141"/>
                    <a:pt x="30857" y="59141"/>
                  </a:cubicBezTo>
                  <a:cubicBezTo>
                    <a:pt x="30857" y="58895"/>
                    <a:pt x="30857" y="58895"/>
                    <a:pt x="30857" y="58895"/>
                  </a:cubicBezTo>
                  <a:cubicBezTo>
                    <a:pt x="30730" y="58404"/>
                    <a:pt x="30730" y="58404"/>
                    <a:pt x="30730" y="58404"/>
                  </a:cubicBezTo>
                  <a:cubicBezTo>
                    <a:pt x="30603" y="58404"/>
                    <a:pt x="30603" y="58404"/>
                    <a:pt x="30603" y="58404"/>
                  </a:cubicBezTo>
                  <a:cubicBezTo>
                    <a:pt x="30476" y="57914"/>
                    <a:pt x="30476" y="57914"/>
                    <a:pt x="30476" y="57914"/>
                  </a:cubicBezTo>
                  <a:cubicBezTo>
                    <a:pt x="30222" y="57668"/>
                    <a:pt x="30222" y="57668"/>
                    <a:pt x="30222" y="57668"/>
                  </a:cubicBezTo>
                  <a:cubicBezTo>
                    <a:pt x="30349" y="57423"/>
                    <a:pt x="30349" y="57423"/>
                    <a:pt x="30349" y="57423"/>
                  </a:cubicBezTo>
                  <a:cubicBezTo>
                    <a:pt x="30222" y="57177"/>
                    <a:pt x="30222" y="57177"/>
                    <a:pt x="30222" y="57177"/>
                  </a:cubicBezTo>
                  <a:cubicBezTo>
                    <a:pt x="30095" y="56932"/>
                    <a:pt x="30095" y="56932"/>
                    <a:pt x="30095" y="56932"/>
                  </a:cubicBezTo>
                  <a:cubicBezTo>
                    <a:pt x="30222" y="56932"/>
                    <a:pt x="30222" y="56932"/>
                    <a:pt x="30222" y="56932"/>
                  </a:cubicBezTo>
                  <a:cubicBezTo>
                    <a:pt x="30349" y="56932"/>
                    <a:pt x="30349" y="56932"/>
                    <a:pt x="30349" y="56932"/>
                  </a:cubicBezTo>
                  <a:cubicBezTo>
                    <a:pt x="30476" y="56932"/>
                    <a:pt x="30476" y="56932"/>
                    <a:pt x="30476" y="56932"/>
                  </a:cubicBezTo>
                  <a:cubicBezTo>
                    <a:pt x="30603" y="56687"/>
                    <a:pt x="30603" y="56687"/>
                    <a:pt x="30603" y="56687"/>
                  </a:cubicBezTo>
                  <a:cubicBezTo>
                    <a:pt x="30476" y="57423"/>
                    <a:pt x="30476" y="57423"/>
                    <a:pt x="30476" y="57423"/>
                  </a:cubicBezTo>
                  <a:cubicBezTo>
                    <a:pt x="30603" y="57668"/>
                    <a:pt x="30603" y="57668"/>
                    <a:pt x="30603" y="57668"/>
                  </a:cubicBezTo>
                  <a:cubicBezTo>
                    <a:pt x="30857" y="58159"/>
                    <a:pt x="30857" y="58159"/>
                    <a:pt x="30857" y="58159"/>
                  </a:cubicBezTo>
                  <a:cubicBezTo>
                    <a:pt x="30984" y="58404"/>
                    <a:pt x="30984" y="58404"/>
                    <a:pt x="30984" y="58404"/>
                  </a:cubicBezTo>
                  <a:cubicBezTo>
                    <a:pt x="31111" y="58650"/>
                    <a:pt x="31111" y="58650"/>
                    <a:pt x="31111" y="58650"/>
                  </a:cubicBezTo>
                  <a:cubicBezTo>
                    <a:pt x="31365" y="58650"/>
                    <a:pt x="31365" y="58650"/>
                    <a:pt x="31365" y="58650"/>
                  </a:cubicBezTo>
                  <a:cubicBezTo>
                    <a:pt x="31492" y="58404"/>
                    <a:pt x="31492" y="58404"/>
                    <a:pt x="31492" y="58404"/>
                  </a:cubicBezTo>
                  <a:cubicBezTo>
                    <a:pt x="31492" y="57914"/>
                    <a:pt x="31492" y="57914"/>
                    <a:pt x="31492" y="57914"/>
                  </a:cubicBezTo>
                  <a:cubicBezTo>
                    <a:pt x="31492" y="57668"/>
                    <a:pt x="31492" y="57668"/>
                    <a:pt x="31492" y="57668"/>
                  </a:cubicBezTo>
                  <a:cubicBezTo>
                    <a:pt x="31619" y="57914"/>
                    <a:pt x="31619" y="57914"/>
                    <a:pt x="31619" y="57914"/>
                  </a:cubicBezTo>
                  <a:cubicBezTo>
                    <a:pt x="31619" y="58650"/>
                    <a:pt x="31619" y="58650"/>
                    <a:pt x="31619" y="58650"/>
                  </a:cubicBezTo>
                  <a:cubicBezTo>
                    <a:pt x="31873" y="59386"/>
                    <a:pt x="31873" y="59386"/>
                    <a:pt x="31873" y="59386"/>
                  </a:cubicBezTo>
                  <a:cubicBezTo>
                    <a:pt x="31873" y="59631"/>
                    <a:pt x="31873" y="59631"/>
                    <a:pt x="31873" y="59631"/>
                  </a:cubicBezTo>
                  <a:cubicBezTo>
                    <a:pt x="32000" y="59631"/>
                    <a:pt x="32000" y="59631"/>
                    <a:pt x="32000" y="59631"/>
                  </a:cubicBezTo>
                  <a:cubicBezTo>
                    <a:pt x="32000" y="59386"/>
                    <a:pt x="32000" y="59386"/>
                    <a:pt x="32000" y="59386"/>
                  </a:cubicBezTo>
                  <a:cubicBezTo>
                    <a:pt x="32126" y="58895"/>
                    <a:pt x="32126" y="58895"/>
                    <a:pt x="32126" y="58895"/>
                  </a:cubicBezTo>
                  <a:cubicBezTo>
                    <a:pt x="32253" y="59141"/>
                    <a:pt x="32253" y="59141"/>
                    <a:pt x="32253" y="59141"/>
                  </a:cubicBezTo>
                  <a:cubicBezTo>
                    <a:pt x="32253" y="59386"/>
                    <a:pt x="32253" y="59386"/>
                    <a:pt x="32253" y="59386"/>
                  </a:cubicBezTo>
                  <a:cubicBezTo>
                    <a:pt x="32126" y="59631"/>
                    <a:pt x="32126" y="59631"/>
                    <a:pt x="32126" y="59631"/>
                  </a:cubicBezTo>
                  <a:cubicBezTo>
                    <a:pt x="32253" y="59631"/>
                    <a:pt x="32253" y="59631"/>
                    <a:pt x="32253" y="59631"/>
                  </a:cubicBezTo>
                  <a:cubicBezTo>
                    <a:pt x="32253" y="59877"/>
                    <a:pt x="32253" y="59877"/>
                    <a:pt x="32253" y="59877"/>
                  </a:cubicBezTo>
                  <a:cubicBezTo>
                    <a:pt x="32380" y="59877"/>
                    <a:pt x="32380" y="59877"/>
                    <a:pt x="32380" y="59877"/>
                  </a:cubicBezTo>
                  <a:cubicBezTo>
                    <a:pt x="32888" y="59631"/>
                    <a:pt x="32888" y="59631"/>
                    <a:pt x="32888" y="59631"/>
                  </a:cubicBezTo>
                  <a:cubicBezTo>
                    <a:pt x="33269" y="58895"/>
                    <a:pt x="33269" y="58895"/>
                    <a:pt x="33269" y="58895"/>
                  </a:cubicBezTo>
                  <a:cubicBezTo>
                    <a:pt x="33396" y="58159"/>
                    <a:pt x="33396" y="58159"/>
                    <a:pt x="33396" y="58159"/>
                  </a:cubicBezTo>
                  <a:cubicBezTo>
                    <a:pt x="33523" y="57668"/>
                    <a:pt x="33523" y="57668"/>
                    <a:pt x="33523" y="57668"/>
                  </a:cubicBezTo>
                  <a:cubicBezTo>
                    <a:pt x="34285" y="57177"/>
                    <a:pt x="34285" y="57177"/>
                    <a:pt x="34285" y="57177"/>
                  </a:cubicBezTo>
                  <a:cubicBezTo>
                    <a:pt x="35174" y="57423"/>
                    <a:pt x="35174" y="57423"/>
                    <a:pt x="35174" y="57423"/>
                  </a:cubicBezTo>
                  <a:cubicBezTo>
                    <a:pt x="35174" y="57668"/>
                    <a:pt x="35174" y="57668"/>
                    <a:pt x="35174" y="57668"/>
                  </a:cubicBezTo>
                  <a:cubicBezTo>
                    <a:pt x="35301" y="57668"/>
                    <a:pt x="35301" y="57668"/>
                    <a:pt x="35301" y="57668"/>
                  </a:cubicBezTo>
                  <a:cubicBezTo>
                    <a:pt x="35301" y="57914"/>
                    <a:pt x="35301" y="57914"/>
                    <a:pt x="35301" y="57914"/>
                  </a:cubicBezTo>
                  <a:cubicBezTo>
                    <a:pt x="35047" y="58404"/>
                    <a:pt x="35047" y="58404"/>
                    <a:pt x="35047" y="58404"/>
                  </a:cubicBezTo>
                  <a:cubicBezTo>
                    <a:pt x="35047" y="58159"/>
                    <a:pt x="35047" y="58159"/>
                    <a:pt x="35047" y="58159"/>
                  </a:cubicBezTo>
                  <a:cubicBezTo>
                    <a:pt x="35047" y="57914"/>
                    <a:pt x="35047" y="57914"/>
                    <a:pt x="35047" y="57914"/>
                  </a:cubicBezTo>
                  <a:cubicBezTo>
                    <a:pt x="34666" y="57668"/>
                    <a:pt x="34666" y="57668"/>
                    <a:pt x="34666" y="57668"/>
                  </a:cubicBezTo>
                  <a:cubicBezTo>
                    <a:pt x="34285" y="57668"/>
                    <a:pt x="34285" y="57668"/>
                    <a:pt x="34285" y="57668"/>
                  </a:cubicBezTo>
                  <a:cubicBezTo>
                    <a:pt x="34158" y="57668"/>
                    <a:pt x="34158" y="57668"/>
                    <a:pt x="34158" y="57668"/>
                  </a:cubicBezTo>
                  <a:cubicBezTo>
                    <a:pt x="34539" y="57914"/>
                    <a:pt x="34539" y="57914"/>
                    <a:pt x="34539" y="57914"/>
                  </a:cubicBezTo>
                  <a:cubicBezTo>
                    <a:pt x="34285" y="57914"/>
                    <a:pt x="34285" y="57914"/>
                    <a:pt x="34285" y="57914"/>
                  </a:cubicBezTo>
                  <a:cubicBezTo>
                    <a:pt x="34285" y="58159"/>
                    <a:pt x="34285" y="58159"/>
                    <a:pt x="34285" y="58159"/>
                  </a:cubicBezTo>
                  <a:cubicBezTo>
                    <a:pt x="34412" y="58159"/>
                    <a:pt x="34412" y="58159"/>
                    <a:pt x="34412" y="58159"/>
                  </a:cubicBezTo>
                  <a:cubicBezTo>
                    <a:pt x="34539" y="58404"/>
                    <a:pt x="34539" y="58404"/>
                    <a:pt x="34539" y="58404"/>
                  </a:cubicBezTo>
                  <a:cubicBezTo>
                    <a:pt x="34666" y="58404"/>
                    <a:pt x="34666" y="58404"/>
                    <a:pt x="34666" y="58404"/>
                  </a:cubicBezTo>
                  <a:cubicBezTo>
                    <a:pt x="34666" y="58650"/>
                    <a:pt x="34666" y="58650"/>
                    <a:pt x="34666" y="58650"/>
                  </a:cubicBezTo>
                  <a:cubicBezTo>
                    <a:pt x="34539" y="58404"/>
                    <a:pt x="34539" y="58404"/>
                    <a:pt x="34539" y="58404"/>
                  </a:cubicBezTo>
                  <a:cubicBezTo>
                    <a:pt x="34412" y="58404"/>
                    <a:pt x="34412" y="58404"/>
                    <a:pt x="34412" y="58404"/>
                  </a:cubicBezTo>
                  <a:cubicBezTo>
                    <a:pt x="34285" y="58650"/>
                    <a:pt x="34285" y="58650"/>
                    <a:pt x="34285" y="58650"/>
                  </a:cubicBezTo>
                  <a:cubicBezTo>
                    <a:pt x="34158" y="58650"/>
                    <a:pt x="34158" y="58650"/>
                    <a:pt x="34158" y="58650"/>
                  </a:cubicBezTo>
                  <a:cubicBezTo>
                    <a:pt x="34031" y="58650"/>
                    <a:pt x="34031" y="58650"/>
                    <a:pt x="34031" y="58650"/>
                  </a:cubicBezTo>
                  <a:cubicBezTo>
                    <a:pt x="33904" y="58404"/>
                    <a:pt x="33904" y="58404"/>
                    <a:pt x="33904" y="58404"/>
                  </a:cubicBezTo>
                  <a:cubicBezTo>
                    <a:pt x="33904" y="59141"/>
                    <a:pt x="33904" y="59141"/>
                    <a:pt x="33904" y="59141"/>
                  </a:cubicBezTo>
                  <a:cubicBezTo>
                    <a:pt x="33777" y="59141"/>
                    <a:pt x="33777" y="59141"/>
                    <a:pt x="33777" y="59141"/>
                  </a:cubicBezTo>
                  <a:cubicBezTo>
                    <a:pt x="33396" y="59631"/>
                    <a:pt x="33396" y="59631"/>
                    <a:pt x="33396" y="59631"/>
                  </a:cubicBezTo>
                  <a:close/>
                  <a:moveTo>
                    <a:pt x="37079" y="67975"/>
                  </a:moveTo>
                  <a:cubicBezTo>
                    <a:pt x="36317" y="67975"/>
                    <a:pt x="36317" y="67975"/>
                    <a:pt x="36317" y="67975"/>
                  </a:cubicBezTo>
                  <a:cubicBezTo>
                    <a:pt x="36317" y="67730"/>
                    <a:pt x="36317" y="67730"/>
                    <a:pt x="36317" y="67730"/>
                  </a:cubicBezTo>
                  <a:cubicBezTo>
                    <a:pt x="36190" y="68220"/>
                    <a:pt x="36190" y="68220"/>
                    <a:pt x="36190" y="68220"/>
                  </a:cubicBezTo>
                  <a:cubicBezTo>
                    <a:pt x="35936" y="68466"/>
                    <a:pt x="35936" y="68466"/>
                    <a:pt x="35936" y="68466"/>
                  </a:cubicBezTo>
                  <a:cubicBezTo>
                    <a:pt x="35301" y="68466"/>
                    <a:pt x="35301" y="68466"/>
                    <a:pt x="35301" y="68466"/>
                  </a:cubicBezTo>
                  <a:cubicBezTo>
                    <a:pt x="35301" y="68220"/>
                    <a:pt x="35301" y="68220"/>
                    <a:pt x="35301" y="68220"/>
                  </a:cubicBezTo>
                  <a:cubicBezTo>
                    <a:pt x="34666" y="68957"/>
                    <a:pt x="34666" y="68957"/>
                    <a:pt x="34666" y="68957"/>
                  </a:cubicBezTo>
                  <a:cubicBezTo>
                    <a:pt x="34539" y="68957"/>
                    <a:pt x="34539" y="68957"/>
                    <a:pt x="34539" y="68957"/>
                  </a:cubicBezTo>
                  <a:cubicBezTo>
                    <a:pt x="34539" y="69202"/>
                    <a:pt x="34539" y="69202"/>
                    <a:pt x="34539" y="69202"/>
                  </a:cubicBezTo>
                  <a:cubicBezTo>
                    <a:pt x="34539" y="69447"/>
                    <a:pt x="34539" y="69447"/>
                    <a:pt x="34539" y="69447"/>
                  </a:cubicBezTo>
                  <a:cubicBezTo>
                    <a:pt x="34285" y="69693"/>
                    <a:pt x="34285" y="69693"/>
                    <a:pt x="34285" y="69693"/>
                  </a:cubicBezTo>
                  <a:cubicBezTo>
                    <a:pt x="34285" y="69447"/>
                    <a:pt x="34285" y="69447"/>
                    <a:pt x="34285" y="69447"/>
                  </a:cubicBezTo>
                  <a:cubicBezTo>
                    <a:pt x="34031" y="69693"/>
                    <a:pt x="34031" y="69693"/>
                    <a:pt x="34031" y="69693"/>
                  </a:cubicBezTo>
                  <a:cubicBezTo>
                    <a:pt x="33904" y="69447"/>
                    <a:pt x="33904" y="69447"/>
                    <a:pt x="33904" y="69447"/>
                  </a:cubicBezTo>
                  <a:cubicBezTo>
                    <a:pt x="33904" y="69202"/>
                    <a:pt x="33904" y="69202"/>
                    <a:pt x="33904" y="69202"/>
                  </a:cubicBezTo>
                  <a:cubicBezTo>
                    <a:pt x="34031" y="69202"/>
                    <a:pt x="34031" y="69202"/>
                    <a:pt x="34031" y="69202"/>
                  </a:cubicBezTo>
                  <a:cubicBezTo>
                    <a:pt x="34158" y="68957"/>
                    <a:pt x="34158" y="68957"/>
                    <a:pt x="34158" y="68957"/>
                  </a:cubicBezTo>
                  <a:cubicBezTo>
                    <a:pt x="34158" y="68466"/>
                    <a:pt x="34158" y="68466"/>
                    <a:pt x="34158" y="68466"/>
                  </a:cubicBezTo>
                  <a:cubicBezTo>
                    <a:pt x="34285" y="68220"/>
                    <a:pt x="34285" y="68220"/>
                    <a:pt x="34285" y="68220"/>
                  </a:cubicBezTo>
                  <a:cubicBezTo>
                    <a:pt x="34412" y="68220"/>
                    <a:pt x="34412" y="68220"/>
                    <a:pt x="34412" y="68220"/>
                  </a:cubicBezTo>
                  <a:cubicBezTo>
                    <a:pt x="34793" y="67484"/>
                    <a:pt x="34793" y="67484"/>
                    <a:pt x="34793" y="67484"/>
                  </a:cubicBezTo>
                  <a:cubicBezTo>
                    <a:pt x="34793" y="66748"/>
                    <a:pt x="34793" y="66748"/>
                    <a:pt x="34793" y="66748"/>
                  </a:cubicBezTo>
                  <a:cubicBezTo>
                    <a:pt x="35047" y="66748"/>
                    <a:pt x="35047" y="66748"/>
                    <a:pt x="35047" y="66748"/>
                  </a:cubicBezTo>
                  <a:cubicBezTo>
                    <a:pt x="35174" y="66748"/>
                    <a:pt x="35174" y="66748"/>
                    <a:pt x="35174" y="66748"/>
                  </a:cubicBezTo>
                  <a:cubicBezTo>
                    <a:pt x="35174" y="66503"/>
                    <a:pt x="35174" y="66503"/>
                    <a:pt x="35174" y="66503"/>
                  </a:cubicBezTo>
                  <a:cubicBezTo>
                    <a:pt x="35047" y="66257"/>
                    <a:pt x="35047" y="66257"/>
                    <a:pt x="35047" y="66257"/>
                  </a:cubicBezTo>
                  <a:cubicBezTo>
                    <a:pt x="35174" y="66257"/>
                    <a:pt x="35174" y="66257"/>
                    <a:pt x="35174" y="66257"/>
                  </a:cubicBezTo>
                  <a:cubicBezTo>
                    <a:pt x="35174" y="66012"/>
                    <a:pt x="35174" y="66012"/>
                    <a:pt x="35174" y="66012"/>
                  </a:cubicBezTo>
                  <a:cubicBezTo>
                    <a:pt x="35428" y="66012"/>
                    <a:pt x="35428" y="66012"/>
                    <a:pt x="35428" y="66012"/>
                  </a:cubicBezTo>
                  <a:cubicBezTo>
                    <a:pt x="35428" y="66257"/>
                    <a:pt x="35428" y="66257"/>
                    <a:pt x="35428" y="66257"/>
                  </a:cubicBezTo>
                  <a:cubicBezTo>
                    <a:pt x="35682" y="66012"/>
                    <a:pt x="35682" y="66012"/>
                    <a:pt x="35682" y="66012"/>
                  </a:cubicBezTo>
                  <a:cubicBezTo>
                    <a:pt x="35682" y="66257"/>
                    <a:pt x="35682" y="66257"/>
                    <a:pt x="35682" y="66257"/>
                  </a:cubicBezTo>
                  <a:cubicBezTo>
                    <a:pt x="35682" y="66503"/>
                    <a:pt x="35682" y="66503"/>
                    <a:pt x="35682" y="66503"/>
                  </a:cubicBezTo>
                  <a:cubicBezTo>
                    <a:pt x="35555" y="66503"/>
                    <a:pt x="35555" y="66503"/>
                    <a:pt x="35555" y="66503"/>
                  </a:cubicBezTo>
                  <a:cubicBezTo>
                    <a:pt x="35301" y="66748"/>
                    <a:pt x="35301" y="66748"/>
                    <a:pt x="35301" y="66748"/>
                  </a:cubicBezTo>
                  <a:cubicBezTo>
                    <a:pt x="35174" y="66993"/>
                    <a:pt x="35174" y="66993"/>
                    <a:pt x="35174" y="66993"/>
                  </a:cubicBezTo>
                  <a:cubicBezTo>
                    <a:pt x="35301" y="67239"/>
                    <a:pt x="35301" y="67239"/>
                    <a:pt x="35301" y="67239"/>
                  </a:cubicBezTo>
                  <a:cubicBezTo>
                    <a:pt x="35428" y="66993"/>
                    <a:pt x="35428" y="66993"/>
                    <a:pt x="35428" y="66993"/>
                  </a:cubicBezTo>
                  <a:cubicBezTo>
                    <a:pt x="35682" y="66993"/>
                    <a:pt x="35682" y="66993"/>
                    <a:pt x="35682" y="66993"/>
                  </a:cubicBezTo>
                  <a:cubicBezTo>
                    <a:pt x="35682" y="67239"/>
                    <a:pt x="35682" y="67239"/>
                    <a:pt x="35682" y="67239"/>
                  </a:cubicBezTo>
                  <a:cubicBezTo>
                    <a:pt x="35555" y="67239"/>
                    <a:pt x="35555" y="67239"/>
                    <a:pt x="35555" y="67239"/>
                  </a:cubicBezTo>
                  <a:cubicBezTo>
                    <a:pt x="35555" y="67484"/>
                    <a:pt x="35555" y="67484"/>
                    <a:pt x="35555" y="67484"/>
                  </a:cubicBezTo>
                  <a:cubicBezTo>
                    <a:pt x="35555" y="67730"/>
                    <a:pt x="35555" y="67730"/>
                    <a:pt x="35555" y="67730"/>
                  </a:cubicBezTo>
                  <a:cubicBezTo>
                    <a:pt x="35682" y="67730"/>
                    <a:pt x="35682" y="67730"/>
                    <a:pt x="35682" y="67730"/>
                  </a:cubicBezTo>
                  <a:cubicBezTo>
                    <a:pt x="35809" y="67484"/>
                    <a:pt x="35809" y="67484"/>
                    <a:pt x="35809" y="67484"/>
                  </a:cubicBezTo>
                  <a:cubicBezTo>
                    <a:pt x="36190" y="67484"/>
                    <a:pt x="36190" y="67484"/>
                    <a:pt x="36190" y="67484"/>
                  </a:cubicBezTo>
                  <a:cubicBezTo>
                    <a:pt x="36317" y="67484"/>
                    <a:pt x="36317" y="67484"/>
                    <a:pt x="36317" y="67484"/>
                  </a:cubicBezTo>
                  <a:cubicBezTo>
                    <a:pt x="36444" y="67484"/>
                    <a:pt x="36444" y="67484"/>
                    <a:pt x="36444" y="67484"/>
                  </a:cubicBezTo>
                  <a:cubicBezTo>
                    <a:pt x="36444" y="67730"/>
                    <a:pt x="36444" y="67730"/>
                    <a:pt x="36444" y="67730"/>
                  </a:cubicBezTo>
                  <a:cubicBezTo>
                    <a:pt x="37206" y="67730"/>
                    <a:pt x="37206" y="67730"/>
                    <a:pt x="37206" y="67730"/>
                  </a:cubicBezTo>
                  <a:lnTo>
                    <a:pt x="37079" y="67975"/>
                  </a:lnTo>
                  <a:close/>
                  <a:moveTo>
                    <a:pt x="42285" y="83926"/>
                  </a:moveTo>
                  <a:cubicBezTo>
                    <a:pt x="42285" y="84171"/>
                    <a:pt x="42285" y="84171"/>
                    <a:pt x="42285" y="84171"/>
                  </a:cubicBezTo>
                  <a:cubicBezTo>
                    <a:pt x="42031" y="84171"/>
                    <a:pt x="42031" y="84171"/>
                    <a:pt x="42031" y="84171"/>
                  </a:cubicBezTo>
                  <a:cubicBezTo>
                    <a:pt x="42031" y="83926"/>
                    <a:pt x="42031" y="83926"/>
                    <a:pt x="42031" y="83926"/>
                  </a:cubicBezTo>
                  <a:cubicBezTo>
                    <a:pt x="41904" y="84171"/>
                    <a:pt x="41904" y="84171"/>
                    <a:pt x="41904" y="84171"/>
                  </a:cubicBezTo>
                  <a:cubicBezTo>
                    <a:pt x="42031" y="84417"/>
                    <a:pt x="42031" y="84417"/>
                    <a:pt x="42031" y="84417"/>
                  </a:cubicBezTo>
                  <a:cubicBezTo>
                    <a:pt x="41904" y="84662"/>
                    <a:pt x="41904" y="84662"/>
                    <a:pt x="41904" y="84662"/>
                  </a:cubicBezTo>
                  <a:cubicBezTo>
                    <a:pt x="42031" y="85398"/>
                    <a:pt x="42031" y="85398"/>
                    <a:pt x="42031" y="85398"/>
                  </a:cubicBezTo>
                  <a:cubicBezTo>
                    <a:pt x="41904" y="85644"/>
                    <a:pt x="41904" y="85644"/>
                    <a:pt x="41904" y="85644"/>
                  </a:cubicBezTo>
                  <a:cubicBezTo>
                    <a:pt x="41904" y="85889"/>
                    <a:pt x="41904" y="85889"/>
                    <a:pt x="41904" y="85889"/>
                  </a:cubicBezTo>
                  <a:cubicBezTo>
                    <a:pt x="41904" y="86380"/>
                    <a:pt x="41904" y="86380"/>
                    <a:pt x="41904" y="86380"/>
                  </a:cubicBezTo>
                  <a:cubicBezTo>
                    <a:pt x="41904" y="86625"/>
                    <a:pt x="41904" y="86625"/>
                    <a:pt x="41904" y="86625"/>
                  </a:cubicBezTo>
                  <a:cubicBezTo>
                    <a:pt x="42031" y="86871"/>
                    <a:pt x="42031" y="86871"/>
                    <a:pt x="42031" y="86871"/>
                  </a:cubicBezTo>
                  <a:cubicBezTo>
                    <a:pt x="42031" y="87361"/>
                    <a:pt x="42031" y="87361"/>
                    <a:pt x="42031" y="87361"/>
                  </a:cubicBezTo>
                  <a:cubicBezTo>
                    <a:pt x="41904" y="87361"/>
                    <a:pt x="41904" y="87361"/>
                    <a:pt x="41904" y="87361"/>
                  </a:cubicBezTo>
                  <a:cubicBezTo>
                    <a:pt x="41777" y="87116"/>
                    <a:pt x="41777" y="87116"/>
                    <a:pt x="41777" y="87116"/>
                  </a:cubicBezTo>
                  <a:cubicBezTo>
                    <a:pt x="41523" y="85889"/>
                    <a:pt x="41523" y="85889"/>
                    <a:pt x="41523" y="85889"/>
                  </a:cubicBezTo>
                  <a:cubicBezTo>
                    <a:pt x="41777" y="85398"/>
                    <a:pt x="41777" y="85398"/>
                    <a:pt x="41777" y="85398"/>
                  </a:cubicBezTo>
                  <a:cubicBezTo>
                    <a:pt x="41777" y="84662"/>
                    <a:pt x="41777" y="84662"/>
                    <a:pt x="41777" y="84662"/>
                  </a:cubicBezTo>
                  <a:cubicBezTo>
                    <a:pt x="41523" y="84662"/>
                    <a:pt x="41523" y="84662"/>
                    <a:pt x="41523" y="84662"/>
                  </a:cubicBezTo>
                  <a:cubicBezTo>
                    <a:pt x="41523" y="84907"/>
                    <a:pt x="41523" y="84907"/>
                    <a:pt x="41523" y="84907"/>
                  </a:cubicBezTo>
                  <a:cubicBezTo>
                    <a:pt x="41396" y="84662"/>
                    <a:pt x="41396" y="84662"/>
                    <a:pt x="41396" y="84662"/>
                  </a:cubicBezTo>
                  <a:cubicBezTo>
                    <a:pt x="41396" y="84171"/>
                    <a:pt x="41396" y="84171"/>
                    <a:pt x="41396" y="84171"/>
                  </a:cubicBezTo>
                  <a:cubicBezTo>
                    <a:pt x="41269" y="84171"/>
                    <a:pt x="41269" y="84171"/>
                    <a:pt x="41269" y="84171"/>
                  </a:cubicBezTo>
                  <a:cubicBezTo>
                    <a:pt x="41269" y="84417"/>
                    <a:pt x="41269" y="84417"/>
                    <a:pt x="41269" y="84417"/>
                  </a:cubicBezTo>
                  <a:cubicBezTo>
                    <a:pt x="41269" y="84662"/>
                    <a:pt x="41269" y="84662"/>
                    <a:pt x="41269" y="84662"/>
                  </a:cubicBezTo>
                  <a:cubicBezTo>
                    <a:pt x="41142" y="84662"/>
                    <a:pt x="41142" y="84662"/>
                    <a:pt x="41142" y="84662"/>
                  </a:cubicBezTo>
                  <a:cubicBezTo>
                    <a:pt x="41015" y="84662"/>
                    <a:pt x="41015" y="84662"/>
                    <a:pt x="41015" y="84662"/>
                  </a:cubicBezTo>
                  <a:cubicBezTo>
                    <a:pt x="41015" y="84417"/>
                    <a:pt x="41015" y="84417"/>
                    <a:pt x="41015" y="84417"/>
                  </a:cubicBezTo>
                  <a:cubicBezTo>
                    <a:pt x="41015" y="84171"/>
                    <a:pt x="41015" y="84171"/>
                    <a:pt x="41015" y="84171"/>
                  </a:cubicBezTo>
                  <a:cubicBezTo>
                    <a:pt x="40888" y="83926"/>
                    <a:pt x="40888" y="83926"/>
                    <a:pt x="40888" y="83926"/>
                  </a:cubicBezTo>
                  <a:cubicBezTo>
                    <a:pt x="41015" y="83680"/>
                    <a:pt x="41015" y="83680"/>
                    <a:pt x="41015" y="83680"/>
                  </a:cubicBezTo>
                  <a:cubicBezTo>
                    <a:pt x="41015" y="83926"/>
                    <a:pt x="41015" y="83926"/>
                    <a:pt x="41015" y="83926"/>
                  </a:cubicBezTo>
                  <a:cubicBezTo>
                    <a:pt x="41269" y="83926"/>
                    <a:pt x="41269" y="83926"/>
                    <a:pt x="41269" y="83926"/>
                  </a:cubicBezTo>
                  <a:cubicBezTo>
                    <a:pt x="41396" y="83680"/>
                    <a:pt x="41396" y="83680"/>
                    <a:pt x="41396" y="83680"/>
                  </a:cubicBezTo>
                  <a:cubicBezTo>
                    <a:pt x="41142" y="83190"/>
                    <a:pt x="41142" y="83190"/>
                    <a:pt x="41142" y="83190"/>
                  </a:cubicBezTo>
                  <a:cubicBezTo>
                    <a:pt x="41142" y="82944"/>
                    <a:pt x="41142" y="82944"/>
                    <a:pt x="41142" y="82944"/>
                  </a:cubicBezTo>
                  <a:cubicBezTo>
                    <a:pt x="41269" y="82944"/>
                    <a:pt x="41269" y="82944"/>
                    <a:pt x="41269" y="82944"/>
                  </a:cubicBezTo>
                  <a:cubicBezTo>
                    <a:pt x="41523" y="82944"/>
                    <a:pt x="41523" y="82944"/>
                    <a:pt x="41523" y="82944"/>
                  </a:cubicBezTo>
                  <a:cubicBezTo>
                    <a:pt x="41523" y="82699"/>
                    <a:pt x="41523" y="82699"/>
                    <a:pt x="41523" y="82699"/>
                  </a:cubicBezTo>
                  <a:cubicBezTo>
                    <a:pt x="41777" y="82944"/>
                    <a:pt x="41777" y="82944"/>
                    <a:pt x="41777" y="82944"/>
                  </a:cubicBezTo>
                  <a:cubicBezTo>
                    <a:pt x="41904" y="83190"/>
                    <a:pt x="41904" y="83190"/>
                    <a:pt x="41904" y="83190"/>
                  </a:cubicBezTo>
                  <a:cubicBezTo>
                    <a:pt x="41904" y="83435"/>
                    <a:pt x="41904" y="83435"/>
                    <a:pt x="41904" y="83435"/>
                  </a:cubicBezTo>
                  <a:cubicBezTo>
                    <a:pt x="42158" y="83435"/>
                    <a:pt x="42158" y="83435"/>
                    <a:pt x="42158" y="83435"/>
                  </a:cubicBezTo>
                  <a:cubicBezTo>
                    <a:pt x="42285" y="83435"/>
                    <a:pt x="42285" y="83435"/>
                    <a:pt x="42285" y="83435"/>
                  </a:cubicBezTo>
                  <a:cubicBezTo>
                    <a:pt x="42285" y="83926"/>
                    <a:pt x="42285" y="83926"/>
                    <a:pt x="42285" y="83926"/>
                  </a:cubicBezTo>
                  <a:close/>
                  <a:moveTo>
                    <a:pt x="44444" y="89079"/>
                  </a:moveTo>
                  <a:cubicBezTo>
                    <a:pt x="44317" y="89815"/>
                    <a:pt x="44317" y="89815"/>
                    <a:pt x="44317" y="89815"/>
                  </a:cubicBezTo>
                  <a:cubicBezTo>
                    <a:pt x="44190" y="89570"/>
                    <a:pt x="44190" y="89570"/>
                    <a:pt x="44190" y="89570"/>
                  </a:cubicBezTo>
                  <a:cubicBezTo>
                    <a:pt x="44190" y="90306"/>
                    <a:pt x="44190" y="90306"/>
                    <a:pt x="44190" y="90306"/>
                  </a:cubicBezTo>
                  <a:cubicBezTo>
                    <a:pt x="44063" y="90306"/>
                    <a:pt x="44063" y="90306"/>
                    <a:pt x="44063" y="90306"/>
                  </a:cubicBezTo>
                  <a:cubicBezTo>
                    <a:pt x="43936" y="89570"/>
                    <a:pt x="43936" y="89570"/>
                    <a:pt x="43936" y="89570"/>
                  </a:cubicBezTo>
                  <a:cubicBezTo>
                    <a:pt x="44063" y="88834"/>
                    <a:pt x="44063" y="88834"/>
                    <a:pt x="44063" y="88834"/>
                  </a:cubicBezTo>
                  <a:cubicBezTo>
                    <a:pt x="44190" y="88098"/>
                    <a:pt x="44190" y="88098"/>
                    <a:pt x="44190" y="88098"/>
                  </a:cubicBezTo>
                  <a:cubicBezTo>
                    <a:pt x="44063" y="88343"/>
                    <a:pt x="44063" y="88343"/>
                    <a:pt x="44063" y="88343"/>
                  </a:cubicBezTo>
                  <a:cubicBezTo>
                    <a:pt x="44063" y="88098"/>
                    <a:pt x="44063" y="88098"/>
                    <a:pt x="44063" y="88098"/>
                  </a:cubicBezTo>
                  <a:cubicBezTo>
                    <a:pt x="44063" y="87607"/>
                    <a:pt x="44063" y="87607"/>
                    <a:pt x="44063" y="87607"/>
                  </a:cubicBezTo>
                  <a:cubicBezTo>
                    <a:pt x="44063" y="87361"/>
                    <a:pt x="44063" y="87361"/>
                    <a:pt x="44063" y="87361"/>
                  </a:cubicBezTo>
                  <a:cubicBezTo>
                    <a:pt x="43936" y="87116"/>
                    <a:pt x="43936" y="87116"/>
                    <a:pt x="43936" y="87116"/>
                  </a:cubicBezTo>
                  <a:cubicBezTo>
                    <a:pt x="43809" y="87116"/>
                    <a:pt x="43809" y="87116"/>
                    <a:pt x="43809" y="87116"/>
                  </a:cubicBezTo>
                  <a:cubicBezTo>
                    <a:pt x="43809" y="87361"/>
                    <a:pt x="43809" y="87361"/>
                    <a:pt x="43809" y="87361"/>
                  </a:cubicBezTo>
                  <a:cubicBezTo>
                    <a:pt x="43809" y="87852"/>
                    <a:pt x="43809" y="87852"/>
                    <a:pt x="43809" y="87852"/>
                  </a:cubicBezTo>
                  <a:cubicBezTo>
                    <a:pt x="43682" y="87852"/>
                    <a:pt x="43682" y="87852"/>
                    <a:pt x="43682" y="87852"/>
                  </a:cubicBezTo>
                  <a:cubicBezTo>
                    <a:pt x="43682" y="87361"/>
                    <a:pt x="43682" y="87361"/>
                    <a:pt x="43682" y="87361"/>
                  </a:cubicBezTo>
                  <a:cubicBezTo>
                    <a:pt x="43682" y="87116"/>
                    <a:pt x="43682" y="87116"/>
                    <a:pt x="43682" y="87116"/>
                  </a:cubicBezTo>
                  <a:cubicBezTo>
                    <a:pt x="43682" y="86871"/>
                    <a:pt x="43682" y="86871"/>
                    <a:pt x="43682" y="86871"/>
                  </a:cubicBezTo>
                  <a:cubicBezTo>
                    <a:pt x="43428" y="86380"/>
                    <a:pt x="43428" y="86380"/>
                    <a:pt x="43428" y="86380"/>
                  </a:cubicBezTo>
                  <a:cubicBezTo>
                    <a:pt x="43428" y="86625"/>
                    <a:pt x="43428" y="86625"/>
                    <a:pt x="43428" y="86625"/>
                  </a:cubicBezTo>
                  <a:cubicBezTo>
                    <a:pt x="43301" y="86871"/>
                    <a:pt x="43301" y="86871"/>
                    <a:pt x="43301" y="86871"/>
                  </a:cubicBezTo>
                  <a:cubicBezTo>
                    <a:pt x="43174" y="86625"/>
                    <a:pt x="43174" y="86625"/>
                    <a:pt x="43174" y="86625"/>
                  </a:cubicBezTo>
                  <a:cubicBezTo>
                    <a:pt x="43047" y="85889"/>
                    <a:pt x="43047" y="85889"/>
                    <a:pt x="43047" y="85889"/>
                  </a:cubicBezTo>
                  <a:cubicBezTo>
                    <a:pt x="43047" y="85644"/>
                    <a:pt x="43047" y="85644"/>
                    <a:pt x="43047" y="85644"/>
                  </a:cubicBezTo>
                  <a:cubicBezTo>
                    <a:pt x="42920" y="85644"/>
                    <a:pt x="42920" y="85644"/>
                    <a:pt x="42920" y="85644"/>
                  </a:cubicBezTo>
                  <a:cubicBezTo>
                    <a:pt x="42920" y="85398"/>
                    <a:pt x="42920" y="85398"/>
                    <a:pt x="42920" y="85398"/>
                  </a:cubicBezTo>
                  <a:cubicBezTo>
                    <a:pt x="42666" y="84907"/>
                    <a:pt x="42666" y="84907"/>
                    <a:pt x="42666" y="84907"/>
                  </a:cubicBezTo>
                  <a:cubicBezTo>
                    <a:pt x="42666" y="84417"/>
                    <a:pt x="42666" y="84417"/>
                    <a:pt x="42666" y="84417"/>
                  </a:cubicBezTo>
                  <a:cubicBezTo>
                    <a:pt x="42666" y="84171"/>
                    <a:pt x="42666" y="84171"/>
                    <a:pt x="42666" y="84171"/>
                  </a:cubicBezTo>
                  <a:cubicBezTo>
                    <a:pt x="42793" y="84171"/>
                    <a:pt x="42793" y="84171"/>
                    <a:pt x="42793" y="84171"/>
                  </a:cubicBezTo>
                  <a:cubicBezTo>
                    <a:pt x="42920" y="83926"/>
                    <a:pt x="42920" y="83926"/>
                    <a:pt x="42920" y="83926"/>
                  </a:cubicBezTo>
                  <a:cubicBezTo>
                    <a:pt x="42539" y="83926"/>
                    <a:pt x="42539" y="83926"/>
                    <a:pt x="42539" y="83926"/>
                  </a:cubicBezTo>
                  <a:cubicBezTo>
                    <a:pt x="42412" y="83926"/>
                    <a:pt x="42412" y="83926"/>
                    <a:pt x="42412" y="83926"/>
                  </a:cubicBezTo>
                  <a:cubicBezTo>
                    <a:pt x="42285" y="83190"/>
                    <a:pt x="42285" y="83190"/>
                    <a:pt x="42285" y="83190"/>
                  </a:cubicBezTo>
                  <a:cubicBezTo>
                    <a:pt x="42412" y="82944"/>
                    <a:pt x="42412" y="82944"/>
                    <a:pt x="42412" y="82944"/>
                  </a:cubicBezTo>
                  <a:cubicBezTo>
                    <a:pt x="42539" y="82453"/>
                    <a:pt x="42539" y="82453"/>
                    <a:pt x="42539" y="82453"/>
                  </a:cubicBezTo>
                  <a:cubicBezTo>
                    <a:pt x="42539" y="82208"/>
                    <a:pt x="42539" y="82208"/>
                    <a:pt x="42539" y="82208"/>
                  </a:cubicBezTo>
                  <a:cubicBezTo>
                    <a:pt x="42666" y="82208"/>
                    <a:pt x="42666" y="82208"/>
                    <a:pt x="42666" y="82208"/>
                  </a:cubicBezTo>
                  <a:cubicBezTo>
                    <a:pt x="43047" y="82453"/>
                    <a:pt x="43047" y="82453"/>
                    <a:pt x="43047" y="82453"/>
                  </a:cubicBezTo>
                  <a:cubicBezTo>
                    <a:pt x="43174" y="82453"/>
                    <a:pt x="43174" y="82453"/>
                    <a:pt x="43174" y="82453"/>
                  </a:cubicBezTo>
                  <a:cubicBezTo>
                    <a:pt x="43174" y="82208"/>
                    <a:pt x="43174" y="82208"/>
                    <a:pt x="43174" y="82208"/>
                  </a:cubicBezTo>
                  <a:cubicBezTo>
                    <a:pt x="43047" y="81963"/>
                    <a:pt x="43047" y="81963"/>
                    <a:pt x="43047" y="81963"/>
                  </a:cubicBezTo>
                  <a:cubicBezTo>
                    <a:pt x="43047" y="81717"/>
                    <a:pt x="43047" y="81717"/>
                    <a:pt x="43047" y="81717"/>
                  </a:cubicBezTo>
                  <a:cubicBezTo>
                    <a:pt x="43174" y="81226"/>
                    <a:pt x="43174" y="81226"/>
                    <a:pt x="43174" y="81226"/>
                  </a:cubicBezTo>
                  <a:cubicBezTo>
                    <a:pt x="43047" y="81472"/>
                    <a:pt x="43047" y="81472"/>
                    <a:pt x="43047" y="81472"/>
                  </a:cubicBezTo>
                  <a:cubicBezTo>
                    <a:pt x="43047" y="81226"/>
                    <a:pt x="43047" y="81226"/>
                    <a:pt x="43047" y="81226"/>
                  </a:cubicBezTo>
                  <a:cubicBezTo>
                    <a:pt x="43047" y="80981"/>
                    <a:pt x="43047" y="80981"/>
                    <a:pt x="43047" y="80981"/>
                  </a:cubicBezTo>
                  <a:cubicBezTo>
                    <a:pt x="42920" y="80981"/>
                    <a:pt x="42920" y="80981"/>
                    <a:pt x="42920" y="80981"/>
                  </a:cubicBezTo>
                  <a:cubicBezTo>
                    <a:pt x="42793" y="80981"/>
                    <a:pt x="42793" y="80981"/>
                    <a:pt x="42793" y="80981"/>
                  </a:cubicBezTo>
                  <a:cubicBezTo>
                    <a:pt x="42920" y="80736"/>
                    <a:pt x="42920" y="80736"/>
                    <a:pt x="42920" y="80736"/>
                  </a:cubicBezTo>
                  <a:cubicBezTo>
                    <a:pt x="43047" y="80736"/>
                    <a:pt x="43047" y="80736"/>
                    <a:pt x="43047" y="80736"/>
                  </a:cubicBezTo>
                  <a:cubicBezTo>
                    <a:pt x="43174" y="80736"/>
                    <a:pt x="43174" y="80736"/>
                    <a:pt x="43174" y="80736"/>
                  </a:cubicBezTo>
                  <a:cubicBezTo>
                    <a:pt x="43174" y="80981"/>
                    <a:pt x="43174" y="80981"/>
                    <a:pt x="43174" y="80981"/>
                  </a:cubicBezTo>
                  <a:cubicBezTo>
                    <a:pt x="43301" y="80981"/>
                    <a:pt x="43301" y="80981"/>
                    <a:pt x="43301" y="80981"/>
                  </a:cubicBezTo>
                  <a:cubicBezTo>
                    <a:pt x="43301" y="81226"/>
                    <a:pt x="43301" y="81226"/>
                    <a:pt x="43301" y="81226"/>
                  </a:cubicBezTo>
                  <a:cubicBezTo>
                    <a:pt x="43174" y="81472"/>
                    <a:pt x="43174" y="81472"/>
                    <a:pt x="43174" y="81472"/>
                  </a:cubicBezTo>
                  <a:cubicBezTo>
                    <a:pt x="43174" y="81717"/>
                    <a:pt x="43174" y="81717"/>
                    <a:pt x="43174" y="81717"/>
                  </a:cubicBezTo>
                  <a:cubicBezTo>
                    <a:pt x="43301" y="81472"/>
                    <a:pt x="43301" y="81472"/>
                    <a:pt x="43301" y="81472"/>
                  </a:cubicBezTo>
                  <a:cubicBezTo>
                    <a:pt x="43428" y="81472"/>
                    <a:pt x="43428" y="81472"/>
                    <a:pt x="43428" y="81472"/>
                  </a:cubicBezTo>
                  <a:cubicBezTo>
                    <a:pt x="43555" y="81717"/>
                    <a:pt x="43555" y="81717"/>
                    <a:pt x="43555" y="81717"/>
                  </a:cubicBezTo>
                  <a:cubicBezTo>
                    <a:pt x="43428" y="81717"/>
                    <a:pt x="43428" y="81717"/>
                    <a:pt x="43428" y="81717"/>
                  </a:cubicBezTo>
                  <a:cubicBezTo>
                    <a:pt x="43301" y="81963"/>
                    <a:pt x="43301" y="81963"/>
                    <a:pt x="43301" y="81963"/>
                  </a:cubicBezTo>
                  <a:cubicBezTo>
                    <a:pt x="43428" y="82699"/>
                    <a:pt x="43428" y="82699"/>
                    <a:pt x="43428" y="82699"/>
                  </a:cubicBezTo>
                  <a:cubicBezTo>
                    <a:pt x="43428" y="82944"/>
                    <a:pt x="43428" y="82944"/>
                    <a:pt x="43428" y="82944"/>
                  </a:cubicBezTo>
                  <a:cubicBezTo>
                    <a:pt x="43555" y="83680"/>
                    <a:pt x="43555" y="83680"/>
                    <a:pt x="43555" y="83680"/>
                  </a:cubicBezTo>
                  <a:cubicBezTo>
                    <a:pt x="43682" y="84171"/>
                    <a:pt x="43682" y="84171"/>
                    <a:pt x="43682" y="84171"/>
                  </a:cubicBezTo>
                  <a:cubicBezTo>
                    <a:pt x="43682" y="84417"/>
                    <a:pt x="43682" y="84417"/>
                    <a:pt x="43682" y="84417"/>
                  </a:cubicBezTo>
                  <a:cubicBezTo>
                    <a:pt x="43682" y="84907"/>
                    <a:pt x="43682" y="84907"/>
                    <a:pt x="43682" y="84907"/>
                  </a:cubicBezTo>
                  <a:cubicBezTo>
                    <a:pt x="43809" y="85398"/>
                    <a:pt x="43809" y="85398"/>
                    <a:pt x="43809" y="85398"/>
                  </a:cubicBezTo>
                  <a:cubicBezTo>
                    <a:pt x="43809" y="86134"/>
                    <a:pt x="43809" y="86134"/>
                    <a:pt x="43809" y="86134"/>
                  </a:cubicBezTo>
                  <a:cubicBezTo>
                    <a:pt x="44063" y="86625"/>
                    <a:pt x="44063" y="86625"/>
                    <a:pt x="44063" y="86625"/>
                  </a:cubicBezTo>
                  <a:cubicBezTo>
                    <a:pt x="44063" y="87116"/>
                    <a:pt x="44063" y="87116"/>
                    <a:pt x="44063" y="87116"/>
                  </a:cubicBezTo>
                  <a:cubicBezTo>
                    <a:pt x="44444" y="88343"/>
                    <a:pt x="44444" y="88343"/>
                    <a:pt x="44444" y="88343"/>
                  </a:cubicBezTo>
                  <a:cubicBezTo>
                    <a:pt x="44317" y="88588"/>
                    <a:pt x="44317" y="88588"/>
                    <a:pt x="44317" y="88588"/>
                  </a:cubicBezTo>
                  <a:cubicBezTo>
                    <a:pt x="44317" y="88834"/>
                    <a:pt x="44317" y="88834"/>
                    <a:pt x="44317" y="88834"/>
                  </a:cubicBezTo>
                  <a:cubicBezTo>
                    <a:pt x="44444" y="89079"/>
                    <a:pt x="44444" y="89079"/>
                    <a:pt x="44444" y="89079"/>
                  </a:cubicBezTo>
                  <a:close/>
                  <a:moveTo>
                    <a:pt x="4571" y="81963"/>
                  </a:moveTo>
                  <a:cubicBezTo>
                    <a:pt x="4444" y="80981"/>
                    <a:pt x="4444" y="80981"/>
                    <a:pt x="4444" y="80981"/>
                  </a:cubicBezTo>
                  <a:cubicBezTo>
                    <a:pt x="4190" y="80981"/>
                    <a:pt x="4190" y="80981"/>
                    <a:pt x="4190" y="80981"/>
                  </a:cubicBezTo>
                  <a:cubicBezTo>
                    <a:pt x="4190" y="81226"/>
                    <a:pt x="4190" y="81226"/>
                    <a:pt x="4190" y="81226"/>
                  </a:cubicBezTo>
                  <a:cubicBezTo>
                    <a:pt x="4063" y="81963"/>
                    <a:pt x="4063" y="81963"/>
                    <a:pt x="4063" y="81963"/>
                  </a:cubicBezTo>
                  <a:cubicBezTo>
                    <a:pt x="4190" y="81963"/>
                    <a:pt x="4190" y="81963"/>
                    <a:pt x="4190" y="81963"/>
                  </a:cubicBezTo>
                  <a:cubicBezTo>
                    <a:pt x="4190" y="82944"/>
                    <a:pt x="4190" y="82944"/>
                    <a:pt x="4190" y="82944"/>
                  </a:cubicBezTo>
                  <a:cubicBezTo>
                    <a:pt x="4571" y="82699"/>
                    <a:pt x="4571" y="82699"/>
                    <a:pt x="4571" y="82699"/>
                  </a:cubicBezTo>
                  <a:cubicBezTo>
                    <a:pt x="4444" y="82453"/>
                    <a:pt x="4444" y="82453"/>
                    <a:pt x="4444" y="82453"/>
                  </a:cubicBezTo>
                  <a:cubicBezTo>
                    <a:pt x="4571" y="82453"/>
                    <a:pt x="4571" y="82453"/>
                    <a:pt x="4571" y="82453"/>
                  </a:cubicBezTo>
                  <a:lnTo>
                    <a:pt x="4571" y="81963"/>
                  </a:lnTo>
                  <a:close/>
                  <a:moveTo>
                    <a:pt x="80507" y="51288"/>
                  </a:moveTo>
                  <a:cubicBezTo>
                    <a:pt x="80634" y="52024"/>
                    <a:pt x="80634" y="52024"/>
                    <a:pt x="80634" y="52024"/>
                  </a:cubicBezTo>
                  <a:cubicBezTo>
                    <a:pt x="80888" y="52515"/>
                    <a:pt x="80888" y="52515"/>
                    <a:pt x="80888" y="52515"/>
                  </a:cubicBezTo>
                  <a:cubicBezTo>
                    <a:pt x="81015" y="52515"/>
                    <a:pt x="81015" y="52515"/>
                    <a:pt x="81015" y="52515"/>
                  </a:cubicBezTo>
                  <a:cubicBezTo>
                    <a:pt x="81396" y="52515"/>
                    <a:pt x="81396" y="52515"/>
                    <a:pt x="81396" y="52515"/>
                  </a:cubicBezTo>
                  <a:cubicBezTo>
                    <a:pt x="81523" y="51779"/>
                    <a:pt x="81523" y="51779"/>
                    <a:pt x="81523" y="51779"/>
                  </a:cubicBezTo>
                  <a:cubicBezTo>
                    <a:pt x="81396" y="51779"/>
                    <a:pt x="81396" y="51779"/>
                    <a:pt x="81396" y="51779"/>
                  </a:cubicBezTo>
                  <a:cubicBezTo>
                    <a:pt x="81015" y="51288"/>
                    <a:pt x="81015" y="51288"/>
                    <a:pt x="81015" y="51288"/>
                  </a:cubicBezTo>
                  <a:lnTo>
                    <a:pt x="80507" y="51288"/>
                  </a:lnTo>
                  <a:close/>
                  <a:moveTo>
                    <a:pt x="72634" y="74355"/>
                  </a:moveTo>
                  <a:cubicBezTo>
                    <a:pt x="72888" y="73619"/>
                    <a:pt x="72888" y="73619"/>
                    <a:pt x="72888" y="73619"/>
                  </a:cubicBezTo>
                  <a:cubicBezTo>
                    <a:pt x="73015" y="73128"/>
                    <a:pt x="73015" y="73128"/>
                    <a:pt x="73015" y="73128"/>
                  </a:cubicBezTo>
                  <a:cubicBezTo>
                    <a:pt x="73015" y="72883"/>
                    <a:pt x="73015" y="72883"/>
                    <a:pt x="73015" y="72883"/>
                  </a:cubicBezTo>
                  <a:cubicBezTo>
                    <a:pt x="73015" y="72392"/>
                    <a:pt x="73015" y="72392"/>
                    <a:pt x="73015" y="72392"/>
                  </a:cubicBezTo>
                  <a:cubicBezTo>
                    <a:pt x="73015" y="71901"/>
                    <a:pt x="73015" y="71901"/>
                    <a:pt x="73015" y="71901"/>
                  </a:cubicBezTo>
                  <a:cubicBezTo>
                    <a:pt x="71746" y="73865"/>
                    <a:pt x="71746" y="73865"/>
                    <a:pt x="71746" y="73865"/>
                  </a:cubicBezTo>
                  <a:cubicBezTo>
                    <a:pt x="72126" y="73128"/>
                    <a:pt x="72126" y="73128"/>
                    <a:pt x="72126" y="73128"/>
                  </a:cubicBezTo>
                  <a:cubicBezTo>
                    <a:pt x="72507" y="72147"/>
                    <a:pt x="72507" y="72147"/>
                    <a:pt x="72507" y="72147"/>
                  </a:cubicBezTo>
                  <a:cubicBezTo>
                    <a:pt x="71492" y="73619"/>
                    <a:pt x="71492" y="73619"/>
                    <a:pt x="71492" y="73619"/>
                  </a:cubicBezTo>
                  <a:cubicBezTo>
                    <a:pt x="70984" y="74601"/>
                    <a:pt x="70984" y="74601"/>
                    <a:pt x="70984" y="74601"/>
                  </a:cubicBezTo>
                  <a:cubicBezTo>
                    <a:pt x="70603" y="75337"/>
                    <a:pt x="70603" y="75337"/>
                    <a:pt x="70603" y="75337"/>
                  </a:cubicBezTo>
                  <a:cubicBezTo>
                    <a:pt x="70857" y="75337"/>
                    <a:pt x="70857" y="75337"/>
                    <a:pt x="70857" y="75337"/>
                  </a:cubicBezTo>
                  <a:cubicBezTo>
                    <a:pt x="71238" y="75337"/>
                    <a:pt x="71238" y="75337"/>
                    <a:pt x="71238" y="75337"/>
                  </a:cubicBezTo>
                  <a:cubicBezTo>
                    <a:pt x="70984" y="75582"/>
                    <a:pt x="70984" y="75582"/>
                    <a:pt x="70984" y="75582"/>
                  </a:cubicBezTo>
                  <a:cubicBezTo>
                    <a:pt x="71238" y="75582"/>
                    <a:pt x="71238" y="75582"/>
                    <a:pt x="71238" y="75582"/>
                  </a:cubicBezTo>
                  <a:cubicBezTo>
                    <a:pt x="71492" y="75337"/>
                    <a:pt x="71492" y="75337"/>
                    <a:pt x="71492" y="75337"/>
                  </a:cubicBezTo>
                  <a:cubicBezTo>
                    <a:pt x="71873" y="74601"/>
                    <a:pt x="71873" y="74601"/>
                    <a:pt x="71873" y="74601"/>
                  </a:cubicBezTo>
                  <a:cubicBezTo>
                    <a:pt x="72253" y="73865"/>
                    <a:pt x="72253" y="73865"/>
                    <a:pt x="72253" y="73865"/>
                  </a:cubicBezTo>
                  <a:cubicBezTo>
                    <a:pt x="72253" y="74601"/>
                    <a:pt x="72253" y="74601"/>
                    <a:pt x="72253" y="74601"/>
                  </a:cubicBezTo>
                  <a:cubicBezTo>
                    <a:pt x="71873" y="75337"/>
                    <a:pt x="71873" y="75337"/>
                    <a:pt x="71873" y="75337"/>
                  </a:cubicBezTo>
                  <a:cubicBezTo>
                    <a:pt x="72507" y="74355"/>
                    <a:pt x="72507" y="74355"/>
                    <a:pt x="72507" y="74355"/>
                  </a:cubicBezTo>
                  <a:cubicBezTo>
                    <a:pt x="72126" y="75337"/>
                    <a:pt x="72126" y="75337"/>
                    <a:pt x="72126" y="75337"/>
                  </a:cubicBezTo>
                  <a:lnTo>
                    <a:pt x="72634" y="74355"/>
                  </a:lnTo>
                  <a:close/>
                  <a:moveTo>
                    <a:pt x="75936" y="44662"/>
                  </a:moveTo>
                  <a:cubicBezTo>
                    <a:pt x="75936" y="43926"/>
                    <a:pt x="75936" y="43926"/>
                    <a:pt x="75936" y="43926"/>
                  </a:cubicBezTo>
                  <a:cubicBezTo>
                    <a:pt x="75682" y="43926"/>
                    <a:pt x="75682" y="43926"/>
                    <a:pt x="75682" y="43926"/>
                  </a:cubicBezTo>
                  <a:cubicBezTo>
                    <a:pt x="75555" y="44417"/>
                    <a:pt x="75555" y="44417"/>
                    <a:pt x="75555" y="44417"/>
                  </a:cubicBezTo>
                  <a:cubicBezTo>
                    <a:pt x="75555" y="44662"/>
                    <a:pt x="75555" y="44662"/>
                    <a:pt x="75555" y="44662"/>
                  </a:cubicBezTo>
                  <a:cubicBezTo>
                    <a:pt x="75555" y="45153"/>
                    <a:pt x="75555" y="45153"/>
                    <a:pt x="75555" y="45153"/>
                  </a:cubicBezTo>
                  <a:cubicBezTo>
                    <a:pt x="75682" y="45153"/>
                    <a:pt x="75682" y="45153"/>
                    <a:pt x="75682" y="45153"/>
                  </a:cubicBezTo>
                  <a:lnTo>
                    <a:pt x="75936" y="44662"/>
                  </a:lnTo>
                  <a:close/>
                  <a:moveTo>
                    <a:pt x="78603" y="50306"/>
                  </a:moveTo>
                  <a:cubicBezTo>
                    <a:pt x="78476" y="50306"/>
                    <a:pt x="78476" y="50306"/>
                    <a:pt x="78476" y="50306"/>
                  </a:cubicBezTo>
                  <a:cubicBezTo>
                    <a:pt x="78603" y="50061"/>
                    <a:pt x="78603" y="50061"/>
                    <a:pt x="78603" y="50061"/>
                  </a:cubicBezTo>
                  <a:cubicBezTo>
                    <a:pt x="78476" y="49570"/>
                    <a:pt x="78476" y="49570"/>
                    <a:pt x="78476" y="49570"/>
                  </a:cubicBezTo>
                  <a:cubicBezTo>
                    <a:pt x="78095" y="49570"/>
                    <a:pt x="78095" y="49570"/>
                    <a:pt x="78095" y="49570"/>
                  </a:cubicBezTo>
                  <a:cubicBezTo>
                    <a:pt x="77206" y="50061"/>
                    <a:pt x="77206" y="50061"/>
                    <a:pt x="77206" y="50061"/>
                  </a:cubicBezTo>
                  <a:cubicBezTo>
                    <a:pt x="77206" y="49570"/>
                    <a:pt x="77206" y="49570"/>
                    <a:pt x="77206" y="49570"/>
                  </a:cubicBezTo>
                  <a:cubicBezTo>
                    <a:pt x="77333" y="49570"/>
                    <a:pt x="77333" y="49570"/>
                    <a:pt x="77333" y="49570"/>
                  </a:cubicBezTo>
                  <a:cubicBezTo>
                    <a:pt x="77587" y="49325"/>
                    <a:pt x="77587" y="49325"/>
                    <a:pt x="77587" y="49325"/>
                  </a:cubicBezTo>
                  <a:cubicBezTo>
                    <a:pt x="77587" y="48834"/>
                    <a:pt x="77587" y="48834"/>
                    <a:pt x="77587" y="48834"/>
                  </a:cubicBezTo>
                  <a:cubicBezTo>
                    <a:pt x="77714" y="48588"/>
                    <a:pt x="77714" y="48588"/>
                    <a:pt x="77714" y="48588"/>
                  </a:cubicBezTo>
                  <a:cubicBezTo>
                    <a:pt x="77714" y="48343"/>
                    <a:pt x="77714" y="48343"/>
                    <a:pt x="77714" y="48343"/>
                  </a:cubicBezTo>
                  <a:cubicBezTo>
                    <a:pt x="77714" y="47852"/>
                    <a:pt x="77714" y="47852"/>
                    <a:pt x="77714" y="47852"/>
                  </a:cubicBezTo>
                  <a:cubicBezTo>
                    <a:pt x="77587" y="47607"/>
                    <a:pt x="77587" y="47607"/>
                    <a:pt x="77587" y="47607"/>
                  </a:cubicBezTo>
                  <a:cubicBezTo>
                    <a:pt x="77206" y="47607"/>
                    <a:pt x="77206" y="47607"/>
                    <a:pt x="77206" y="47607"/>
                  </a:cubicBezTo>
                  <a:cubicBezTo>
                    <a:pt x="76825" y="47116"/>
                    <a:pt x="76825" y="47116"/>
                    <a:pt x="76825" y="47116"/>
                  </a:cubicBezTo>
                  <a:cubicBezTo>
                    <a:pt x="76698" y="46871"/>
                    <a:pt x="76698" y="46871"/>
                    <a:pt x="76698" y="46871"/>
                  </a:cubicBezTo>
                  <a:cubicBezTo>
                    <a:pt x="76698" y="46380"/>
                    <a:pt x="76698" y="46380"/>
                    <a:pt x="76698" y="46380"/>
                  </a:cubicBezTo>
                  <a:cubicBezTo>
                    <a:pt x="75936" y="46134"/>
                    <a:pt x="75936" y="46134"/>
                    <a:pt x="75936" y="46134"/>
                  </a:cubicBezTo>
                  <a:cubicBezTo>
                    <a:pt x="75936" y="45889"/>
                    <a:pt x="75936" y="45889"/>
                    <a:pt x="75936" y="45889"/>
                  </a:cubicBezTo>
                  <a:cubicBezTo>
                    <a:pt x="75682" y="45398"/>
                    <a:pt x="75682" y="45398"/>
                    <a:pt x="75682" y="45398"/>
                  </a:cubicBezTo>
                  <a:cubicBezTo>
                    <a:pt x="75428" y="45889"/>
                    <a:pt x="75428" y="45889"/>
                    <a:pt x="75428" y="45889"/>
                  </a:cubicBezTo>
                  <a:cubicBezTo>
                    <a:pt x="75047" y="46134"/>
                    <a:pt x="75047" y="46134"/>
                    <a:pt x="75047" y="46134"/>
                  </a:cubicBezTo>
                  <a:cubicBezTo>
                    <a:pt x="75047" y="45889"/>
                    <a:pt x="75047" y="45889"/>
                    <a:pt x="75047" y="45889"/>
                  </a:cubicBezTo>
                  <a:cubicBezTo>
                    <a:pt x="75047" y="45398"/>
                    <a:pt x="75047" y="45398"/>
                    <a:pt x="75047" y="45398"/>
                  </a:cubicBezTo>
                  <a:cubicBezTo>
                    <a:pt x="75174" y="45153"/>
                    <a:pt x="75174" y="45153"/>
                    <a:pt x="75174" y="45153"/>
                  </a:cubicBezTo>
                  <a:cubicBezTo>
                    <a:pt x="75428" y="44662"/>
                    <a:pt x="75428" y="44662"/>
                    <a:pt x="75428" y="44662"/>
                  </a:cubicBezTo>
                  <a:cubicBezTo>
                    <a:pt x="75047" y="44662"/>
                    <a:pt x="75047" y="44662"/>
                    <a:pt x="75047" y="44662"/>
                  </a:cubicBezTo>
                  <a:cubicBezTo>
                    <a:pt x="75174" y="44417"/>
                    <a:pt x="75174" y="44417"/>
                    <a:pt x="75174" y="44417"/>
                  </a:cubicBezTo>
                  <a:cubicBezTo>
                    <a:pt x="75047" y="44417"/>
                    <a:pt x="75047" y="44417"/>
                    <a:pt x="75047" y="44417"/>
                  </a:cubicBezTo>
                  <a:cubicBezTo>
                    <a:pt x="74666" y="44417"/>
                    <a:pt x="74666" y="44417"/>
                    <a:pt x="74666" y="44417"/>
                  </a:cubicBezTo>
                  <a:cubicBezTo>
                    <a:pt x="73904" y="45398"/>
                    <a:pt x="73904" y="45398"/>
                    <a:pt x="73904" y="45398"/>
                  </a:cubicBezTo>
                  <a:cubicBezTo>
                    <a:pt x="72888" y="47607"/>
                    <a:pt x="72888" y="47607"/>
                    <a:pt x="72888" y="47607"/>
                  </a:cubicBezTo>
                  <a:cubicBezTo>
                    <a:pt x="72253" y="48588"/>
                    <a:pt x="72253" y="48588"/>
                    <a:pt x="72253" y="48588"/>
                  </a:cubicBezTo>
                  <a:cubicBezTo>
                    <a:pt x="72253" y="49325"/>
                    <a:pt x="72253" y="49325"/>
                    <a:pt x="72253" y="49325"/>
                  </a:cubicBezTo>
                  <a:cubicBezTo>
                    <a:pt x="72253" y="49570"/>
                    <a:pt x="72253" y="49570"/>
                    <a:pt x="72253" y="49570"/>
                  </a:cubicBezTo>
                  <a:cubicBezTo>
                    <a:pt x="72126" y="49570"/>
                    <a:pt x="72126" y="49570"/>
                    <a:pt x="72126" y="49570"/>
                  </a:cubicBezTo>
                  <a:cubicBezTo>
                    <a:pt x="71238" y="50061"/>
                    <a:pt x="71238" y="50061"/>
                    <a:pt x="71238" y="50061"/>
                  </a:cubicBezTo>
                  <a:cubicBezTo>
                    <a:pt x="70857" y="50306"/>
                    <a:pt x="70857" y="50306"/>
                    <a:pt x="70857" y="50306"/>
                  </a:cubicBezTo>
                  <a:cubicBezTo>
                    <a:pt x="70476" y="51042"/>
                    <a:pt x="70476" y="51042"/>
                    <a:pt x="70476" y="51042"/>
                  </a:cubicBezTo>
                  <a:cubicBezTo>
                    <a:pt x="70603" y="51042"/>
                    <a:pt x="70603" y="51042"/>
                    <a:pt x="70603" y="51042"/>
                  </a:cubicBezTo>
                  <a:cubicBezTo>
                    <a:pt x="70857" y="51042"/>
                    <a:pt x="70857" y="51042"/>
                    <a:pt x="70857" y="51042"/>
                  </a:cubicBezTo>
                  <a:cubicBezTo>
                    <a:pt x="71238" y="51042"/>
                    <a:pt x="71238" y="51042"/>
                    <a:pt x="71238" y="51042"/>
                  </a:cubicBezTo>
                  <a:cubicBezTo>
                    <a:pt x="71746" y="50797"/>
                    <a:pt x="71746" y="50797"/>
                    <a:pt x="71746" y="50797"/>
                  </a:cubicBezTo>
                  <a:cubicBezTo>
                    <a:pt x="72507" y="50797"/>
                    <a:pt x="72507" y="50797"/>
                    <a:pt x="72507" y="50797"/>
                  </a:cubicBezTo>
                  <a:cubicBezTo>
                    <a:pt x="72253" y="51042"/>
                    <a:pt x="72253" y="51042"/>
                    <a:pt x="72253" y="51042"/>
                  </a:cubicBezTo>
                  <a:cubicBezTo>
                    <a:pt x="72126" y="51288"/>
                    <a:pt x="72126" y="51288"/>
                    <a:pt x="72126" y="51288"/>
                  </a:cubicBezTo>
                  <a:cubicBezTo>
                    <a:pt x="71873" y="52024"/>
                    <a:pt x="71873" y="52024"/>
                    <a:pt x="71873" y="52024"/>
                  </a:cubicBezTo>
                  <a:cubicBezTo>
                    <a:pt x="71873" y="52515"/>
                    <a:pt x="71873" y="52515"/>
                    <a:pt x="71873" y="52515"/>
                  </a:cubicBezTo>
                  <a:cubicBezTo>
                    <a:pt x="72126" y="52515"/>
                    <a:pt x="72126" y="52515"/>
                    <a:pt x="72126" y="52515"/>
                  </a:cubicBezTo>
                  <a:cubicBezTo>
                    <a:pt x="72507" y="52515"/>
                    <a:pt x="72507" y="52515"/>
                    <a:pt x="72507" y="52515"/>
                  </a:cubicBezTo>
                  <a:cubicBezTo>
                    <a:pt x="73142" y="52024"/>
                    <a:pt x="73142" y="52024"/>
                    <a:pt x="73142" y="52024"/>
                  </a:cubicBezTo>
                  <a:cubicBezTo>
                    <a:pt x="73904" y="51042"/>
                    <a:pt x="73904" y="51042"/>
                    <a:pt x="73904" y="51042"/>
                  </a:cubicBezTo>
                  <a:cubicBezTo>
                    <a:pt x="74666" y="50797"/>
                    <a:pt x="74666" y="50797"/>
                    <a:pt x="74666" y="50797"/>
                  </a:cubicBezTo>
                  <a:cubicBezTo>
                    <a:pt x="75047" y="50061"/>
                    <a:pt x="75047" y="50061"/>
                    <a:pt x="75047" y="50061"/>
                  </a:cubicBezTo>
                  <a:cubicBezTo>
                    <a:pt x="75174" y="49570"/>
                    <a:pt x="75174" y="49570"/>
                    <a:pt x="75174" y="49570"/>
                  </a:cubicBezTo>
                  <a:cubicBezTo>
                    <a:pt x="75936" y="49325"/>
                    <a:pt x="75936" y="49325"/>
                    <a:pt x="75936" y="49325"/>
                  </a:cubicBezTo>
                  <a:cubicBezTo>
                    <a:pt x="75936" y="49570"/>
                    <a:pt x="75936" y="49570"/>
                    <a:pt x="75936" y="49570"/>
                  </a:cubicBezTo>
                  <a:cubicBezTo>
                    <a:pt x="75682" y="49570"/>
                    <a:pt x="75682" y="49570"/>
                    <a:pt x="75682" y="49570"/>
                  </a:cubicBezTo>
                  <a:cubicBezTo>
                    <a:pt x="76063" y="50061"/>
                    <a:pt x="76063" y="50061"/>
                    <a:pt x="76063" y="50061"/>
                  </a:cubicBezTo>
                  <a:cubicBezTo>
                    <a:pt x="76317" y="50061"/>
                    <a:pt x="76317" y="50061"/>
                    <a:pt x="76317" y="50061"/>
                  </a:cubicBezTo>
                  <a:cubicBezTo>
                    <a:pt x="76444" y="50306"/>
                    <a:pt x="76444" y="50306"/>
                    <a:pt x="76444" y="50306"/>
                  </a:cubicBezTo>
                  <a:cubicBezTo>
                    <a:pt x="76317" y="50306"/>
                    <a:pt x="76317" y="50306"/>
                    <a:pt x="76317" y="50306"/>
                  </a:cubicBezTo>
                  <a:cubicBezTo>
                    <a:pt x="76063" y="50797"/>
                    <a:pt x="76063" y="50797"/>
                    <a:pt x="76063" y="50797"/>
                  </a:cubicBezTo>
                  <a:cubicBezTo>
                    <a:pt x="76444" y="50797"/>
                    <a:pt x="76444" y="50797"/>
                    <a:pt x="76444" y="50797"/>
                  </a:cubicBezTo>
                  <a:cubicBezTo>
                    <a:pt x="76952" y="51042"/>
                    <a:pt x="76952" y="51042"/>
                    <a:pt x="76952" y="51042"/>
                  </a:cubicBezTo>
                  <a:cubicBezTo>
                    <a:pt x="77587" y="51288"/>
                    <a:pt x="77587" y="51288"/>
                    <a:pt x="77587" y="51288"/>
                  </a:cubicBezTo>
                  <a:cubicBezTo>
                    <a:pt x="77968" y="51042"/>
                    <a:pt x="77968" y="51042"/>
                    <a:pt x="77968" y="51042"/>
                  </a:cubicBezTo>
                  <a:cubicBezTo>
                    <a:pt x="78857" y="50797"/>
                    <a:pt x="78857" y="50797"/>
                    <a:pt x="78857" y="50797"/>
                  </a:cubicBezTo>
                  <a:lnTo>
                    <a:pt x="78603" y="50306"/>
                  </a:lnTo>
                  <a:close/>
                  <a:moveTo>
                    <a:pt x="89015" y="54233"/>
                  </a:moveTo>
                  <a:cubicBezTo>
                    <a:pt x="89269" y="54233"/>
                    <a:pt x="89269" y="54233"/>
                    <a:pt x="89269" y="54233"/>
                  </a:cubicBezTo>
                  <a:cubicBezTo>
                    <a:pt x="89396" y="53742"/>
                    <a:pt x="89396" y="53742"/>
                    <a:pt x="89396" y="53742"/>
                  </a:cubicBezTo>
                  <a:cubicBezTo>
                    <a:pt x="89396" y="53496"/>
                    <a:pt x="89396" y="53496"/>
                    <a:pt x="89396" y="53496"/>
                  </a:cubicBezTo>
                  <a:cubicBezTo>
                    <a:pt x="89269" y="53496"/>
                    <a:pt x="89269" y="53496"/>
                    <a:pt x="89269" y="53496"/>
                  </a:cubicBezTo>
                  <a:cubicBezTo>
                    <a:pt x="89015" y="53251"/>
                    <a:pt x="89015" y="53251"/>
                    <a:pt x="89015" y="53251"/>
                  </a:cubicBezTo>
                  <a:cubicBezTo>
                    <a:pt x="88634" y="53496"/>
                    <a:pt x="88634" y="53496"/>
                    <a:pt x="88634" y="53496"/>
                  </a:cubicBezTo>
                  <a:cubicBezTo>
                    <a:pt x="88888" y="53496"/>
                    <a:pt x="88888" y="53496"/>
                    <a:pt x="88888" y="53496"/>
                  </a:cubicBezTo>
                  <a:cubicBezTo>
                    <a:pt x="88888" y="53742"/>
                    <a:pt x="88888" y="53742"/>
                    <a:pt x="88888" y="53742"/>
                  </a:cubicBezTo>
                  <a:lnTo>
                    <a:pt x="89015" y="54233"/>
                  </a:lnTo>
                  <a:close/>
                  <a:moveTo>
                    <a:pt x="77206" y="43926"/>
                  </a:moveTo>
                  <a:cubicBezTo>
                    <a:pt x="76952" y="43926"/>
                    <a:pt x="76952" y="43926"/>
                    <a:pt x="76952" y="43926"/>
                  </a:cubicBezTo>
                  <a:cubicBezTo>
                    <a:pt x="76825" y="43680"/>
                    <a:pt x="76825" y="43680"/>
                    <a:pt x="76825" y="43680"/>
                  </a:cubicBezTo>
                  <a:cubicBezTo>
                    <a:pt x="76698" y="43680"/>
                    <a:pt x="76698" y="43680"/>
                    <a:pt x="76698" y="43680"/>
                  </a:cubicBezTo>
                  <a:cubicBezTo>
                    <a:pt x="76444" y="43926"/>
                    <a:pt x="76444" y="43926"/>
                    <a:pt x="76444" y="43926"/>
                  </a:cubicBezTo>
                  <a:cubicBezTo>
                    <a:pt x="76698" y="43926"/>
                    <a:pt x="76698" y="43926"/>
                    <a:pt x="76698" y="43926"/>
                  </a:cubicBezTo>
                  <a:cubicBezTo>
                    <a:pt x="76698" y="44417"/>
                    <a:pt x="76698" y="44417"/>
                    <a:pt x="76698" y="44417"/>
                  </a:cubicBezTo>
                  <a:cubicBezTo>
                    <a:pt x="76698" y="44662"/>
                    <a:pt x="76698" y="44662"/>
                    <a:pt x="76698" y="44662"/>
                  </a:cubicBezTo>
                  <a:cubicBezTo>
                    <a:pt x="76952" y="44662"/>
                    <a:pt x="76952" y="44662"/>
                    <a:pt x="76952" y="44662"/>
                  </a:cubicBezTo>
                  <a:cubicBezTo>
                    <a:pt x="76825" y="45153"/>
                    <a:pt x="76825" y="45153"/>
                    <a:pt x="76825" y="45153"/>
                  </a:cubicBezTo>
                  <a:cubicBezTo>
                    <a:pt x="77206" y="45153"/>
                    <a:pt x="77206" y="45153"/>
                    <a:pt x="77206" y="45153"/>
                  </a:cubicBezTo>
                  <a:cubicBezTo>
                    <a:pt x="77333" y="45153"/>
                    <a:pt x="77333" y="45153"/>
                    <a:pt x="77333" y="45153"/>
                  </a:cubicBezTo>
                  <a:cubicBezTo>
                    <a:pt x="77333" y="44662"/>
                    <a:pt x="77333" y="44662"/>
                    <a:pt x="77333" y="44662"/>
                  </a:cubicBezTo>
                  <a:cubicBezTo>
                    <a:pt x="76952" y="44417"/>
                    <a:pt x="76952" y="44417"/>
                    <a:pt x="76952" y="44417"/>
                  </a:cubicBezTo>
                  <a:cubicBezTo>
                    <a:pt x="77206" y="44417"/>
                    <a:pt x="77206" y="44417"/>
                    <a:pt x="77206" y="44417"/>
                  </a:cubicBezTo>
                  <a:lnTo>
                    <a:pt x="77206" y="43926"/>
                  </a:lnTo>
                  <a:close/>
                  <a:moveTo>
                    <a:pt x="77206" y="55214"/>
                  </a:moveTo>
                  <a:cubicBezTo>
                    <a:pt x="76825" y="56441"/>
                    <a:pt x="76825" y="56441"/>
                    <a:pt x="76825" y="56441"/>
                  </a:cubicBezTo>
                  <a:cubicBezTo>
                    <a:pt x="76825" y="56687"/>
                    <a:pt x="76825" y="56687"/>
                    <a:pt x="76825" y="56687"/>
                  </a:cubicBezTo>
                  <a:cubicBezTo>
                    <a:pt x="76952" y="56932"/>
                    <a:pt x="76952" y="56932"/>
                    <a:pt x="76952" y="56932"/>
                  </a:cubicBezTo>
                  <a:cubicBezTo>
                    <a:pt x="77333" y="56687"/>
                    <a:pt x="77333" y="56687"/>
                    <a:pt x="77333" y="56687"/>
                  </a:cubicBezTo>
                  <a:cubicBezTo>
                    <a:pt x="77968" y="55950"/>
                    <a:pt x="77968" y="55950"/>
                    <a:pt x="77968" y="55950"/>
                  </a:cubicBezTo>
                  <a:cubicBezTo>
                    <a:pt x="78349" y="55214"/>
                    <a:pt x="78349" y="55214"/>
                    <a:pt x="78349" y="55214"/>
                  </a:cubicBezTo>
                  <a:cubicBezTo>
                    <a:pt x="78349" y="54969"/>
                    <a:pt x="78349" y="54969"/>
                    <a:pt x="78349" y="54969"/>
                  </a:cubicBezTo>
                  <a:cubicBezTo>
                    <a:pt x="78095" y="54478"/>
                    <a:pt x="78095" y="54478"/>
                    <a:pt x="78095" y="54478"/>
                  </a:cubicBezTo>
                  <a:cubicBezTo>
                    <a:pt x="77714" y="54969"/>
                    <a:pt x="77714" y="54969"/>
                    <a:pt x="77714" y="54969"/>
                  </a:cubicBezTo>
                  <a:lnTo>
                    <a:pt x="77206" y="55214"/>
                  </a:lnTo>
                  <a:close/>
                  <a:moveTo>
                    <a:pt x="81396" y="12024"/>
                  </a:moveTo>
                  <a:cubicBezTo>
                    <a:pt x="80634" y="12024"/>
                    <a:pt x="80634" y="12024"/>
                    <a:pt x="80634" y="12024"/>
                  </a:cubicBezTo>
                  <a:cubicBezTo>
                    <a:pt x="80253" y="12024"/>
                    <a:pt x="80253" y="12024"/>
                    <a:pt x="80253" y="12024"/>
                  </a:cubicBezTo>
                  <a:cubicBezTo>
                    <a:pt x="79873" y="12269"/>
                    <a:pt x="79873" y="12269"/>
                    <a:pt x="79873" y="12269"/>
                  </a:cubicBezTo>
                  <a:cubicBezTo>
                    <a:pt x="80126" y="12760"/>
                    <a:pt x="80126" y="12760"/>
                    <a:pt x="80126" y="12760"/>
                  </a:cubicBezTo>
                  <a:cubicBezTo>
                    <a:pt x="80507" y="12760"/>
                    <a:pt x="80507" y="12760"/>
                    <a:pt x="80507" y="12760"/>
                  </a:cubicBezTo>
                  <a:cubicBezTo>
                    <a:pt x="81396" y="12760"/>
                    <a:pt x="81396" y="12760"/>
                    <a:pt x="81396" y="12760"/>
                  </a:cubicBezTo>
                  <a:cubicBezTo>
                    <a:pt x="82285" y="12760"/>
                    <a:pt x="82285" y="12760"/>
                    <a:pt x="82285" y="12760"/>
                  </a:cubicBezTo>
                  <a:cubicBezTo>
                    <a:pt x="82666" y="12760"/>
                    <a:pt x="82666" y="12760"/>
                    <a:pt x="82666" y="12760"/>
                  </a:cubicBezTo>
                  <a:cubicBezTo>
                    <a:pt x="83174" y="12024"/>
                    <a:pt x="83174" y="12024"/>
                    <a:pt x="83174" y="12024"/>
                  </a:cubicBezTo>
                  <a:cubicBezTo>
                    <a:pt x="82793" y="12024"/>
                    <a:pt x="82793" y="12024"/>
                    <a:pt x="82793" y="12024"/>
                  </a:cubicBezTo>
                  <a:cubicBezTo>
                    <a:pt x="82412" y="12024"/>
                    <a:pt x="82412" y="12024"/>
                    <a:pt x="82412" y="12024"/>
                  </a:cubicBezTo>
                  <a:lnTo>
                    <a:pt x="81396" y="12024"/>
                  </a:lnTo>
                  <a:close/>
                  <a:moveTo>
                    <a:pt x="90539" y="60613"/>
                  </a:moveTo>
                  <a:cubicBezTo>
                    <a:pt x="90285" y="60122"/>
                    <a:pt x="90285" y="60122"/>
                    <a:pt x="90285" y="60122"/>
                  </a:cubicBezTo>
                  <a:cubicBezTo>
                    <a:pt x="90158" y="60122"/>
                    <a:pt x="90158" y="60122"/>
                    <a:pt x="90158" y="60122"/>
                  </a:cubicBezTo>
                  <a:cubicBezTo>
                    <a:pt x="89904" y="60613"/>
                    <a:pt x="89904" y="60613"/>
                    <a:pt x="89904" y="60613"/>
                  </a:cubicBezTo>
                  <a:cubicBezTo>
                    <a:pt x="89523" y="61349"/>
                    <a:pt x="89523" y="61349"/>
                    <a:pt x="89523" y="61349"/>
                  </a:cubicBezTo>
                  <a:cubicBezTo>
                    <a:pt x="90158" y="60858"/>
                    <a:pt x="90158" y="60858"/>
                    <a:pt x="90158" y="60858"/>
                  </a:cubicBezTo>
                  <a:lnTo>
                    <a:pt x="90539" y="60613"/>
                  </a:lnTo>
                  <a:close/>
                  <a:moveTo>
                    <a:pt x="5460" y="95460"/>
                  </a:moveTo>
                  <a:cubicBezTo>
                    <a:pt x="5333" y="94969"/>
                    <a:pt x="5333" y="94969"/>
                    <a:pt x="5333" y="94969"/>
                  </a:cubicBezTo>
                  <a:cubicBezTo>
                    <a:pt x="5460" y="94723"/>
                    <a:pt x="5460" y="94723"/>
                    <a:pt x="5460" y="94723"/>
                  </a:cubicBezTo>
                  <a:cubicBezTo>
                    <a:pt x="5460" y="94233"/>
                    <a:pt x="5460" y="94233"/>
                    <a:pt x="5460" y="94233"/>
                  </a:cubicBezTo>
                  <a:cubicBezTo>
                    <a:pt x="5460" y="93496"/>
                    <a:pt x="5460" y="93496"/>
                    <a:pt x="5460" y="93496"/>
                  </a:cubicBezTo>
                  <a:cubicBezTo>
                    <a:pt x="5460" y="92515"/>
                    <a:pt x="5460" y="92515"/>
                    <a:pt x="5460" y="92515"/>
                  </a:cubicBezTo>
                  <a:cubicBezTo>
                    <a:pt x="5079" y="92269"/>
                    <a:pt x="5079" y="92269"/>
                    <a:pt x="5079" y="92269"/>
                  </a:cubicBezTo>
                  <a:cubicBezTo>
                    <a:pt x="4571" y="91779"/>
                    <a:pt x="4571" y="91779"/>
                    <a:pt x="4571" y="91779"/>
                  </a:cubicBezTo>
                  <a:cubicBezTo>
                    <a:pt x="4063" y="91779"/>
                    <a:pt x="4063" y="91779"/>
                    <a:pt x="4063" y="91779"/>
                  </a:cubicBezTo>
                  <a:cubicBezTo>
                    <a:pt x="3428" y="91533"/>
                    <a:pt x="3428" y="91533"/>
                    <a:pt x="3428" y="91533"/>
                  </a:cubicBezTo>
                  <a:cubicBezTo>
                    <a:pt x="3047" y="90797"/>
                    <a:pt x="3047" y="90797"/>
                    <a:pt x="3047" y="90797"/>
                  </a:cubicBezTo>
                  <a:cubicBezTo>
                    <a:pt x="2539" y="90797"/>
                    <a:pt x="2539" y="90797"/>
                    <a:pt x="2539" y="90797"/>
                  </a:cubicBezTo>
                  <a:cubicBezTo>
                    <a:pt x="2158" y="91042"/>
                    <a:pt x="2158" y="91042"/>
                    <a:pt x="2158" y="91042"/>
                  </a:cubicBezTo>
                  <a:cubicBezTo>
                    <a:pt x="2031" y="91533"/>
                    <a:pt x="2031" y="91533"/>
                    <a:pt x="2031" y="91533"/>
                  </a:cubicBezTo>
                  <a:cubicBezTo>
                    <a:pt x="2158" y="91779"/>
                    <a:pt x="2158" y="91779"/>
                    <a:pt x="2158" y="91779"/>
                  </a:cubicBezTo>
                  <a:cubicBezTo>
                    <a:pt x="2539" y="91779"/>
                    <a:pt x="2539" y="91779"/>
                    <a:pt x="2539" y="91779"/>
                  </a:cubicBezTo>
                  <a:cubicBezTo>
                    <a:pt x="2793" y="91779"/>
                    <a:pt x="2793" y="91779"/>
                    <a:pt x="2793" y="91779"/>
                  </a:cubicBezTo>
                  <a:cubicBezTo>
                    <a:pt x="2539" y="92269"/>
                    <a:pt x="2539" y="92269"/>
                    <a:pt x="2539" y="92269"/>
                  </a:cubicBezTo>
                  <a:cubicBezTo>
                    <a:pt x="2412" y="92515"/>
                    <a:pt x="2412" y="92515"/>
                    <a:pt x="2412" y="92515"/>
                  </a:cubicBezTo>
                  <a:cubicBezTo>
                    <a:pt x="2158" y="93006"/>
                    <a:pt x="2158" y="93006"/>
                    <a:pt x="2158" y="93006"/>
                  </a:cubicBezTo>
                  <a:cubicBezTo>
                    <a:pt x="2031" y="93251"/>
                    <a:pt x="2031" y="93251"/>
                    <a:pt x="2031" y="93251"/>
                  </a:cubicBezTo>
                  <a:cubicBezTo>
                    <a:pt x="2412" y="93251"/>
                    <a:pt x="2412" y="93251"/>
                    <a:pt x="2412" y="93251"/>
                  </a:cubicBezTo>
                  <a:cubicBezTo>
                    <a:pt x="2539" y="93251"/>
                    <a:pt x="2539" y="93251"/>
                    <a:pt x="2539" y="93251"/>
                  </a:cubicBezTo>
                  <a:cubicBezTo>
                    <a:pt x="2539" y="93496"/>
                    <a:pt x="2539" y="93496"/>
                    <a:pt x="2539" y="93496"/>
                  </a:cubicBezTo>
                  <a:cubicBezTo>
                    <a:pt x="3047" y="93251"/>
                    <a:pt x="3047" y="93251"/>
                    <a:pt x="3047" y="93251"/>
                  </a:cubicBezTo>
                  <a:cubicBezTo>
                    <a:pt x="2793" y="93496"/>
                    <a:pt x="2793" y="93496"/>
                    <a:pt x="2793" y="93496"/>
                  </a:cubicBezTo>
                  <a:cubicBezTo>
                    <a:pt x="2793" y="93987"/>
                    <a:pt x="2793" y="93987"/>
                    <a:pt x="2793" y="93987"/>
                  </a:cubicBezTo>
                  <a:cubicBezTo>
                    <a:pt x="2920" y="93987"/>
                    <a:pt x="2920" y="93987"/>
                    <a:pt x="2920" y="93987"/>
                  </a:cubicBezTo>
                  <a:cubicBezTo>
                    <a:pt x="3047" y="93496"/>
                    <a:pt x="3047" y="93496"/>
                    <a:pt x="3047" y="93496"/>
                  </a:cubicBezTo>
                  <a:cubicBezTo>
                    <a:pt x="3047" y="93987"/>
                    <a:pt x="3047" y="93987"/>
                    <a:pt x="3047" y="93987"/>
                  </a:cubicBezTo>
                  <a:cubicBezTo>
                    <a:pt x="3301" y="93987"/>
                    <a:pt x="3301" y="93987"/>
                    <a:pt x="3301" y="93987"/>
                  </a:cubicBezTo>
                  <a:cubicBezTo>
                    <a:pt x="3301" y="94723"/>
                    <a:pt x="3301" y="94723"/>
                    <a:pt x="3301" y="94723"/>
                  </a:cubicBezTo>
                  <a:cubicBezTo>
                    <a:pt x="3809" y="94723"/>
                    <a:pt x="3809" y="94723"/>
                    <a:pt x="3809" y="94723"/>
                  </a:cubicBezTo>
                  <a:cubicBezTo>
                    <a:pt x="3301" y="94969"/>
                    <a:pt x="3301" y="94969"/>
                    <a:pt x="3301" y="94969"/>
                  </a:cubicBezTo>
                  <a:cubicBezTo>
                    <a:pt x="3047" y="94969"/>
                    <a:pt x="3047" y="94969"/>
                    <a:pt x="3047" y="94969"/>
                  </a:cubicBezTo>
                  <a:cubicBezTo>
                    <a:pt x="2920" y="95460"/>
                    <a:pt x="2920" y="95460"/>
                    <a:pt x="2920" y="95460"/>
                  </a:cubicBezTo>
                  <a:cubicBezTo>
                    <a:pt x="3682" y="95460"/>
                    <a:pt x="3682" y="95460"/>
                    <a:pt x="3682" y="95460"/>
                  </a:cubicBezTo>
                  <a:cubicBezTo>
                    <a:pt x="3428" y="95705"/>
                    <a:pt x="3428" y="95705"/>
                    <a:pt x="3428" y="95705"/>
                  </a:cubicBezTo>
                  <a:cubicBezTo>
                    <a:pt x="3809" y="95705"/>
                    <a:pt x="3809" y="95705"/>
                    <a:pt x="3809" y="95705"/>
                  </a:cubicBezTo>
                  <a:cubicBezTo>
                    <a:pt x="3809" y="96196"/>
                    <a:pt x="3809" y="96196"/>
                    <a:pt x="3809" y="96196"/>
                  </a:cubicBezTo>
                  <a:cubicBezTo>
                    <a:pt x="4063" y="96196"/>
                    <a:pt x="4063" y="96196"/>
                    <a:pt x="4063" y="96196"/>
                  </a:cubicBezTo>
                  <a:cubicBezTo>
                    <a:pt x="3682" y="96441"/>
                    <a:pt x="3682" y="96441"/>
                    <a:pt x="3682" y="96441"/>
                  </a:cubicBezTo>
                  <a:cubicBezTo>
                    <a:pt x="3428" y="96441"/>
                    <a:pt x="3428" y="96441"/>
                    <a:pt x="3428" y="96441"/>
                  </a:cubicBezTo>
                  <a:cubicBezTo>
                    <a:pt x="3809" y="96687"/>
                    <a:pt x="3809" y="96687"/>
                    <a:pt x="3809" y="96687"/>
                  </a:cubicBezTo>
                  <a:cubicBezTo>
                    <a:pt x="4063" y="96687"/>
                    <a:pt x="4063" y="96687"/>
                    <a:pt x="4063" y="96687"/>
                  </a:cubicBezTo>
                  <a:cubicBezTo>
                    <a:pt x="4190" y="96687"/>
                    <a:pt x="4190" y="96687"/>
                    <a:pt x="4190" y="96687"/>
                  </a:cubicBezTo>
                  <a:cubicBezTo>
                    <a:pt x="4571" y="96687"/>
                    <a:pt x="4571" y="96687"/>
                    <a:pt x="4571" y="96687"/>
                  </a:cubicBezTo>
                  <a:cubicBezTo>
                    <a:pt x="4698" y="96441"/>
                    <a:pt x="4698" y="96441"/>
                    <a:pt x="4698" y="96441"/>
                  </a:cubicBezTo>
                  <a:cubicBezTo>
                    <a:pt x="5079" y="96196"/>
                    <a:pt x="5079" y="96196"/>
                    <a:pt x="5079" y="96196"/>
                  </a:cubicBezTo>
                  <a:cubicBezTo>
                    <a:pt x="4952" y="96441"/>
                    <a:pt x="4952" y="96441"/>
                    <a:pt x="4952" y="96441"/>
                  </a:cubicBezTo>
                  <a:cubicBezTo>
                    <a:pt x="4698" y="96687"/>
                    <a:pt x="4698" y="96687"/>
                    <a:pt x="4698" y="96687"/>
                  </a:cubicBezTo>
                  <a:cubicBezTo>
                    <a:pt x="4190" y="97177"/>
                    <a:pt x="4190" y="97177"/>
                    <a:pt x="4190" y="97177"/>
                  </a:cubicBezTo>
                  <a:cubicBezTo>
                    <a:pt x="4063" y="97423"/>
                    <a:pt x="4063" y="97423"/>
                    <a:pt x="4063" y="97423"/>
                  </a:cubicBezTo>
                  <a:cubicBezTo>
                    <a:pt x="4190" y="97914"/>
                    <a:pt x="4190" y="97914"/>
                    <a:pt x="4190" y="97914"/>
                  </a:cubicBezTo>
                  <a:cubicBezTo>
                    <a:pt x="4444" y="98159"/>
                    <a:pt x="4444" y="98159"/>
                    <a:pt x="4444" y="98159"/>
                  </a:cubicBezTo>
                  <a:cubicBezTo>
                    <a:pt x="4698" y="98159"/>
                    <a:pt x="4698" y="98159"/>
                    <a:pt x="4698" y="98159"/>
                  </a:cubicBezTo>
                  <a:cubicBezTo>
                    <a:pt x="5079" y="98650"/>
                    <a:pt x="5079" y="98650"/>
                    <a:pt x="5079" y="98650"/>
                  </a:cubicBezTo>
                  <a:cubicBezTo>
                    <a:pt x="5333" y="98895"/>
                    <a:pt x="5333" y="98895"/>
                    <a:pt x="5333" y="98895"/>
                  </a:cubicBezTo>
                  <a:cubicBezTo>
                    <a:pt x="5714" y="98895"/>
                    <a:pt x="5714" y="98895"/>
                    <a:pt x="5714" y="98895"/>
                  </a:cubicBezTo>
                  <a:cubicBezTo>
                    <a:pt x="5968" y="98895"/>
                    <a:pt x="5968" y="98895"/>
                    <a:pt x="5968" y="98895"/>
                  </a:cubicBezTo>
                  <a:cubicBezTo>
                    <a:pt x="6222" y="98650"/>
                    <a:pt x="6222" y="98650"/>
                    <a:pt x="6222" y="98650"/>
                  </a:cubicBezTo>
                  <a:cubicBezTo>
                    <a:pt x="6222" y="97914"/>
                    <a:pt x="6222" y="97914"/>
                    <a:pt x="6222" y="97914"/>
                  </a:cubicBezTo>
                  <a:cubicBezTo>
                    <a:pt x="5968" y="98159"/>
                    <a:pt x="5968" y="98159"/>
                    <a:pt x="5968" y="98159"/>
                  </a:cubicBezTo>
                  <a:cubicBezTo>
                    <a:pt x="6222" y="97423"/>
                    <a:pt x="6222" y="97423"/>
                    <a:pt x="6222" y="97423"/>
                  </a:cubicBezTo>
                  <a:cubicBezTo>
                    <a:pt x="6222" y="97177"/>
                    <a:pt x="6222" y="97177"/>
                    <a:pt x="6222" y="97177"/>
                  </a:cubicBezTo>
                  <a:cubicBezTo>
                    <a:pt x="5968" y="96687"/>
                    <a:pt x="5968" y="96687"/>
                    <a:pt x="5968" y="96687"/>
                  </a:cubicBezTo>
                  <a:cubicBezTo>
                    <a:pt x="6222" y="96687"/>
                    <a:pt x="6222" y="96687"/>
                    <a:pt x="6222" y="96687"/>
                  </a:cubicBezTo>
                  <a:cubicBezTo>
                    <a:pt x="6222" y="96441"/>
                    <a:pt x="6222" y="96441"/>
                    <a:pt x="6222" y="96441"/>
                  </a:cubicBezTo>
                  <a:cubicBezTo>
                    <a:pt x="5841" y="95705"/>
                    <a:pt x="5841" y="95705"/>
                    <a:pt x="5841" y="95705"/>
                  </a:cubicBezTo>
                  <a:lnTo>
                    <a:pt x="5460" y="95460"/>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36" name="Shape 936"/>
            <p:cNvSpPr/>
            <p:nvPr/>
          </p:nvSpPr>
          <p:spPr>
            <a:xfrm>
              <a:off x="777875" y="2308330"/>
              <a:ext cx="1727199" cy="854074"/>
            </a:xfrm>
            <a:custGeom>
              <a:avLst/>
              <a:gdLst/>
              <a:ahLst/>
              <a:cxnLst/>
              <a:rect l="0" t="0" r="0" b="0"/>
              <a:pathLst>
                <a:path w="120000" h="120000" extrusionOk="0">
                  <a:moveTo>
                    <a:pt x="108027" y="38993"/>
                  </a:moveTo>
                  <a:lnTo>
                    <a:pt x="108299" y="37894"/>
                  </a:lnTo>
                  <a:lnTo>
                    <a:pt x="108027" y="38718"/>
                  </a:lnTo>
                  <a:lnTo>
                    <a:pt x="108027" y="38993"/>
                  </a:lnTo>
                  <a:close/>
                  <a:moveTo>
                    <a:pt x="108843" y="39816"/>
                  </a:moveTo>
                  <a:lnTo>
                    <a:pt x="109387" y="39816"/>
                  </a:lnTo>
                  <a:lnTo>
                    <a:pt x="109387" y="38993"/>
                  </a:lnTo>
                  <a:lnTo>
                    <a:pt x="109115" y="38993"/>
                  </a:lnTo>
                  <a:lnTo>
                    <a:pt x="108843" y="39816"/>
                  </a:lnTo>
                  <a:close/>
                  <a:moveTo>
                    <a:pt x="109931" y="39816"/>
                  </a:moveTo>
                  <a:lnTo>
                    <a:pt x="110476" y="40091"/>
                  </a:lnTo>
                  <a:lnTo>
                    <a:pt x="110476" y="38993"/>
                  </a:lnTo>
                  <a:lnTo>
                    <a:pt x="110204" y="39816"/>
                  </a:lnTo>
                  <a:lnTo>
                    <a:pt x="109931" y="39816"/>
                  </a:lnTo>
                  <a:close/>
                  <a:moveTo>
                    <a:pt x="115918" y="25537"/>
                  </a:moveTo>
                  <a:lnTo>
                    <a:pt x="115918" y="24988"/>
                  </a:lnTo>
                  <a:lnTo>
                    <a:pt x="115646" y="25537"/>
                  </a:lnTo>
                  <a:lnTo>
                    <a:pt x="115918" y="25537"/>
                  </a:lnTo>
                  <a:close/>
                  <a:moveTo>
                    <a:pt x="116598" y="24988"/>
                  </a:moveTo>
                  <a:lnTo>
                    <a:pt x="116598" y="24439"/>
                  </a:lnTo>
                  <a:lnTo>
                    <a:pt x="116462" y="24439"/>
                  </a:lnTo>
                  <a:lnTo>
                    <a:pt x="116462" y="25537"/>
                  </a:lnTo>
                  <a:lnTo>
                    <a:pt x="116598" y="24988"/>
                  </a:lnTo>
                  <a:close/>
                  <a:moveTo>
                    <a:pt x="111020" y="36521"/>
                  </a:moveTo>
                  <a:lnTo>
                    <a:pt x="111020" y="36247"/>
                  </a:lnTo>
                  <a:lnTo>
                    <a:pt x="110612" y="36247"/>
                  </a:lnTo>
                  <a:lnTo>
                    <a:pt x="111020" y="36521"/>
                  </a:lnTo>
                  <a:close/>
                  <a:moveTo>
                    <a:pt x="15102" y="9885"/>
                  </a:moveTo>
                  <a:lnTo>
                    <a:pt x="15374" y="9885"/>
                  </a:lnTo>
                  <a:lnTo>
                    <a:pt x="15374" y="9336"/>
                  </a:lnTo>
                  <a:lnTo>
                    <a:pt x="15102" y="9885"/>
                  </a:lnTo>
                  <a:close/>
                  <a:moveTo>
                    <a:pt x="16462" y="6315"/>
                  </a:moveTo>
                  <a:lnTo>
                    <a:pt x="16598" y="5491"/>
                  </a:lnTo>
                  <a:lnTo>
                    <a:pt x="16462" y="5491"/>
                  </a:lnTo>
                  <a:lnTo>
                    <a:pt x="16462" y="6315"/>
                  </a:lnTo>
                  <a:close/>
                  <a:moveTo>
                    <a:pt x="102176" y="43386"/>
                  </a:moveTo>
                  <a:lnTo>
                    <a:pt x="102312" y="43386"/>
                  </a:lnTo>
                  <a:lnTo>
                    <a:pt x="102721" y="42837"/>
                  </a:lnTo>
                  <a:lnTo>
                    <a:pt x="103265" y="42837"/>
                  </a:lnTo>
                  <a:lnTo>
                    <a:pt x="105034" y="42288"/>
                  </a:lnTo>
                  <a:lnTo>
                    <a:pt x="105714" y="41739"/>
                  </a:lnTo>
                  <a:lnTo>
                    <a:pt x="106530" y="40640"/>
                  </a:lnTo>
                  <a:lnTo>
                    <a:pt x="105578" y="41189"/>
                  </a:lnTo>
                  <a:lnTo>
                    <a:pt x="105170" y="41739"/>
                  </a:lnTo>
                  <a:lnTo>
                    <a:pt x="105034" y="41739"/>
                  </a:lnTo>
                  <a:lnTo>
                    <a:pt x="105714" y="40091"/>
                  </a:lnTo>
                  <a:lnTo>
                    <a:pt x="105170" y="40640"/>
                  </a:lnTo>
                  <a:lnTo>
                    <a:pt x="104625" y="41189"/>
                  </a:lnTo>
                  <a:lnTo>
                    <a:pt x="103809" y="41739"/>
                  </a:lnTo>
                  <a:lnTo>
                    <a:pt x="103265" y="41739"/>
                  </a:lnTo>
                  <a:lnTo>
                    <a:pt x="102721" y="42288"/>
                  </a:lnTo>
                  <a:lnTo>
                    <a:pt x="102176" y="42288"/>
                  </a:lnTo>
                  <a:lnTo>
                    <a:pt x="101904" y="43386"/>
                  </a:lnTo>
                  <a:lnTo>
                    <a:pt x="102176" y="43386"/>
                  </a:lnTo>
                  <a:close/>
                  <a:moveTo>
                    <a:pt x="56734" y="98032"/>
                  </a:moveTo>
                  <a:lnTo>
                    <a:pt x="56598" y="97757"/>
                  </a:lnTo>
                  <a:lnTo>
                    <a:pt x="56190" y="98032"/>
                  </a:lnTo>
                  <a:lnTo>
                    <a:pt x="56598" y="98032"/>
                  </a:lnTo>
                  <a:lnTo>
                    <a:pt x="56734" y="98032"/>
                  </a:lnTo>
                  <a:close/>
                  <a:moveTo>
                    <a:pt x="101360" y="46132"/>
                  </a:moveTo>
                  <a:lnTo>
                    <a:pt x="101224" y="46132"/>
                  </a:lnTo>
                  <a:lnTo>
                    <a:pt x="101088" y="47231"/>
                  </a:lnTo>
                  <a:lnTo>
                    <a:pt x="101360" y="46132"/>
                  </a:lnTo>
                  <a:close/>
                  <a:moveTo>
                    <a:pt x="119319" y="15652"/>
                  </a:moveTo>
                  <a:lnTo>
                    <a:pt x="119863" y="12906"/>
                  </a:lnTo>
                  <a:lnTo>
                    <a:pt x="119999" y="10983"/>
                  </a:lnTo>
                  <a:lnTo>
                    <a:pt x="119863" y="10434"/>
                  </a:lnTo>
                  <a:lnTo>
                    <a:pt x="119319" y="10434"/>
                  </a:lnTo>
                  <a:lnTo>
                    <a:pt x="118367" y="10434"/>
                  </a:lnTo>
                  <a:lnTo>
                    <a:pt x="118095" y="10983"/>
                  </a:lnTo>
                  <a:lnTo>
                    <a:pt x="118095" y="10434"/>
                  </a:lnTo>
                  <a:lnTo>
                    <a:pt x="117687" y="9336"/>
                  </a:lnTo>
                  <a:lnTo>
                    <a:pt x="117551" y="9885"/>
                  </a:lnTo>
                  <a:lnTo>
                    <a:pt x="116598" y="11258"/>
                  </a:lnTo>
                  <a:lnTo>
                    <a:pt x="115374" y="12906"/>
                  </a:lnTo>
                  <a:lnTo>
                    <a:pt x="115102" y="14004"/>
                  </a:lnTo>
                  <a:lnTo>
                    <a:pt x="114829" y="15102"/>
                  </a:lnTo>
                  <a:lnTo>
                    <a:pt x="114285" y="16201"/>
                  </a:lnTo>
                  <a:lnTo>
                    <a:pt x="114013" y="17299"/>
                  </a:lnTo>
                  <a:lnTo>
                    <a:pt x="113469" y="17574"/>
                  </a:lnTo>
                  <a:lnTo>
                    <a:pt x="112925" y="18672"/>
                  </a:lnTo>
                  <a:lnTo>
                    <a:pt x="112789" y="19771"/>
                  </a:lnTo>
                  <a:lnTo>
                    <a:pt x="112380" y="19771"/>
                  </a:lnTo>
                  <a:lnTo>
                    <a:pt x="112244" y="20594"/>
                  </a:lnTo>
                  <a:lnTo>
                    <a:pt x="112244" y="19771"/>
                  </a:lnTo>
                  <a:lnTo>
                    <a:pt x="111564" y="20594"/>
                  </a:lnTo>
                  <a:lnTo>
                    <a:pt x="111020" y="21144"/>
                  </a:lnTo>
                  <a:lnTo>
                    <a:pt x="104489" y="21144"/>
                  </a:lnTo>
                  <a:lnTo>
                    <a:pt x="102721" y="23066"/>
                  </a:lnTo>
                  <a:lnTo>
                    <a:pt x="101768" y="24164"/>
                  </a:lnTo>
                  <a:lnTo>
                    <a:pt x="101088" y="24988"/>
                  </a:lnTo>
                  <a:lnTo>
                    <a:pt x="100544" y="26086"/>
                  </a:lnTo>
                  <a:lnTo>
                    <a:pt x="100816" y="26086"/>
                  </a:lnTo>
                  <a:lnTo>
                    <a:pt x="100544" y="26636"/>
                  </a:lnTo>
                  <a:lnTo>
                    <a:pt x="100816" y="26636"/>
                  </a:lnTo>
                  <a:lnTo>
                    <a:pt x="100544" y="27185"/>
                  </a:lnTo>
                  <a:lnTo>
                    <a:pt x="100272" y="28283"/>
                  </a:lnTo>
                  <a:lnTo>
                    <a:pt x="100136" y="28558"/>
                  </a:lnTo>
                  <a:lnTo>
                    <a:pt x="99591" y="29382"/>
                  </a:lnTo>
                  <a:lnTo>
                    <a:pt x="99047" y="29656"/>
                  </a:lnTo>
                  <a:lnTo>
                    <a:pt x="98503" y="29656"/>
                  </a:lnTo>
                  <a:lnTo>
                    <a:pt x="97414" y="30480"/>
                  </a:lnTo>
                  <a:lnTo>
                    <a:pt x="96870" y="29656"/>
                  </a:lnTo>
                  <a:lnTo>
                    <a:pt x="96734" y="29656"/>
                  </a:lnTo>
                  <a:lnTo>
                    <a:pt x="95510" y="29656"/>
                  </a:lnTo>
                  <a:lnTo>
                    <a:pt x="94965" y="29656"/>
                  </a:lnTo>
                  <a:lnTo>
                    <a:pt x="94421" y="30480"/>
                  </a:lnTo>
                  <a:lnTo>
                    <a:pt x="94149" y="30755"/>
                  </a:lnTo>
                  <a:lnTo>
                    <a:pt x="94149" y="31304"/>
                  </a:lnTo>
                  <a:lnTo>
                    <a:pt x="94421" y="31853"/>
                  </a:lnTo>
                  <a:lnTo>
                    <a:pt x="94149" y="32402"/>
                  </a:lnTo>
                  <a:lnTo>
                    <a:pt x="92789" y="34050"/>
                  </a:lnTo>
                  <a:lnTo>
                    <a:pt x="91428" y="35423"/>
                  </a:lnTo>
                  <a:lnTo>
                    <a:pt x="90068" y="36521"/>
                  </a:lnTo>
                  <a:lnTo>
                    <a:pt x="88435" y="37620"/>
                  </a:lnTo>
                  <a:lnTo>
                    <a:pt x="87891" y="37894"/>
                  </a:lnTo>
                  <a:lnTo>
                    <a:pt x="87074" y="38718"/>
                  </a:lnTo>
                  <a:lnTo>
                    <a:pt x="85850" y="38993"/>
                  </a:lnTo>
                  <a:lnTo>
                    <a:pt x="85306" y="38993"/>
                  </a:lnTo>
                  <a:lnTo>
                    <a:pt x="84897" y="38993"/>
                  </a:lnTo>
                  <a:lnTo>
                    <a:pt x="84625" y="38993"/>
                  </a:lnTo>
                  <a:lnTo>
                    <a:pt x="85306" y="38718"/>
                  </a:lnTo>
                  <a:lnTo>
                    <a:pt x="84761" y="38718"/>
                  </a:lnTo>
                  <a:lnTo>
                    <a:pt x="84761" y="37894"/>
                  </a:lnTo>
                  <a:lnTo>
                    <a:pt x="84217" y="37894"/>
                  </a:lnTo>
                  <a:lnTo>
                    <a:pt x="84081" y="37620"/>
                  </a:lnTo>
                  <a:lnTo>
                    <a:pt x="84217" y="36796"/>
                  </a:lnTo>
                  <a:lnTo>
                    <a:pt x="84761" y="36521"/>
                  </a:lnTo>
                  <a:lnTo>
                    <a:pt x="84897" y="36247"/>
                  </a:lnTo>
                  <a:lnTo>
                    <a:pt x="85306" y="35423"/>
                  </a:lnTo>
                  <a:lnTo>
                    <a:pt x="85850" y="34324"/>
                  </a:lnTo>
                  <a:lnTo>
                    <a:pt x="86394" y="33226"/>
                  </a:lnTo>
                  <a:lnTo>
                    <a:pt x="86530" y="32951"/>
                  </a:lnTo>
                  <a:lnTo>
                    <a:pt x="86530" y="33226"/>
                  </a:lnTo>
                  <a:lnTo>
                    <a:pt x="86802" y="32951"/>
                  </a:lnTo>
                  <a:lnTo>
                    <a:pt x="87346" y="31853"/>
                  </a:lnTo>
                  <a:lnTo>
                    <a:pt x="87619" y="29656"/>
                  </a:lnTo>
                  <a:lnTo>
                    <a:pt x="87891" y="28283"/>
                  </a:lnTo>
                  <a:lnTo>
                    <a:pt x="87891" y="27185"/>
                  </a:lnTo>
                  <a:lnTo>
                    <a:pt x="87619" y="26086"/>
                  </a:lnTo>
                  <a:lnTo>
                    <a:pt x="87346" y="26086"/>
                  </a:lnTo>
                  <a:lnTo>
                    <a:pt x="86802" y="26636"/>
                  </a:lnTo>
                  <a:lnTo>
                    <a:pt x="85986" y="27734"/>
                  </a:lnTo>
                  <a:lnTo>
                    <a:pt x="85442" y="28283"/>
                  </a:lnTo>
                  <a:lnTo>
                    <a:pt x="85306" y="28283"/>
                  </a:lnTo>
                  <a:lnTo>
                    <a:pt x="85306" y="27734"/>
                  </a:lnTo>
                  <a:lnTo>
                    <a:pt x="85442" y="26636"/>
                  </a:lnTo>
                  <a:lnTo>
                    <a:pt x="85986" y="26086"/>
                  </a:lnTo>
                  <a:lnTo>
                    <a:pt x="86394" y="25537"/>
                  </a:lnTo>
                  <a:lnTo>
                    <a:pt x="86802" y="24988"/>
                  </a:lnTo>
                  <a:lnTo>
                    <a:pt x="87346" y="24164"/>
                  </a:lnTo>
                  <a:lnTo>
                    <a:pt x="87619" y="23066"/>
                  </a:lnTo>
                  <a:lnTo>
                    <a:pt x="87619" y="21967"/>
                  </a:lnTo>
                  <a:lnTo>
                    <a:pt x="87619" y="21144"/>
                  </a:lnTo>
                  <a:lnTo>
                    <a:pt x="87891" y="20869"/>
                  </a:lnTo>
                  <a:lnTo>
                    <a:pt x="87891" y="20594"/>
                  </a:lnTo>
                  <a:lnTo>
                    <a:pt x="87619" y="19771"/>
                  </a:lnTo>
                  <a:lnTo>
                    <a:pt x="86394" y="18398"/>
                  </a:lnTo>
                  <a:lnTo>
                    <a:pt x="85850" y="17574"/>
                  </a:lnTo>
                  <a:lnTo>
                    <a:pt x="84897" y="18672"/>
                  </a:lnTo>
                  <a:lnTo>
                    <a:pt x="84761" y="19496"/>
                  </a:lnTo>
                  <a:lnTo>
                    <a:pt x="84897" y="19771"/>
                  </a:lnTo>
                  <a:lnTo>
                    <a:pt x="84625" y="19771"/>
                  </a:lnTo>
                  <a:lnTo>
                    <a:pt x="84217" y="20594"/>
                  </a:lnTo>
                  <a:lnTo>
                    <a:pt x="84081" y="20869"/>
                  </a:lnTo>
                  <a:lnTo>
                    <a:pt x="83673" y="21967"/>
                  </a:lnTo>
                  <a:lnTo>
                    <a:pt x="83129" y="22242"/>
                  </a:lnTo>
                  <a:lnTo>
                    <a:pt x="83537" y="21967"/>
                  </a:lnTo>
                  <a:lnTo>
                    <a:pt x="82993" y="22242"/>
                  </a:lnTo>
                  <a:lnTo>
                    <a:pt x="83129" y="21144"/>
                  </a:lnTo>
                  <a:lnTo>
                    <a:pt x="82857" y="21967"/>
                  </a:lnTo>
                  <a:lnTo>
                    <a:pt x="82448" y="21967"/>
                  </a:lnTo>
                  <a:lnTo>
                    <a:pt x="82312" y="22242"/>
                  </a:lnTo>
                  <a:lnTo>
                    <a:pt x="81904" y="23066"/>
                  </a:lnTo>
                  <a:lnTo>
                    <a:pt x="81768" y="23340"/>
                  </a:lnTo>
                  <a:lnTo>
                    <a:pt x="81224" y="24988"/>
                  </a:lnTo>
                  <a:lnTo>
                    <a:pt x="80408" y="26086"/>
                  </a:lnTo>
                  <a:lnTo>
                    <a:pt x="80408" y="27734"/>
                  </a:lnTo>
                  <a:lnTo>
                    <a:pt x="79863" y="28558"/>
                  </a:lnTo>
                  <a:lnTo>
                    <a:pt x="79863" y="29656"/>
                  </a:lnTo>
                  <a:lnTo>
                    <a:pt x="80136" y="30480"/>
                  </a:lnTo>
                  <a:lnTo>
                    <a:pt x="79863" y="30755"/>
                  </a:lnTo>
                  <a:lnTo>
                    <a:pt x="79863" y="31304"/>
                  </a:lnTo>
                  <a:lnTo>
                    <a:pt x="79591" y="32951"/>
                  </a:lnTo>
                  <a:lnTo>
                    <a:pt x="78775" y="35148"/>
                  </a:lnTo>
                  <a:lnTo>
                    <a:pt x="78095" y="36521"/>
                  </a:lnTo>
                  <a:lnTo>
                    <a:pt x="77142" y="37620"/>
                  </a:lnTo>
                  <a:lnTo>
                    <a:pt x="76462" y="37894"/>
                  </a:lnTo>
                  <a:lnTo>
                    <a:pt x="76326" y="37894"/>
                  </a:lnTo>
                  <a:lnTo>
                    <a:pt x="75918" y="37620"/>
                  </a:lnTo>
                  <a:lnTo>
                    <a:pt x="75918" y="35423"/>
                  </a:lnTo>
                  <a:lnTo>
                    <a:pt x="76326" y="33226"/>
                  </a:lnTo>
                  <a:lnTo>
                    <a:pt x="76462" y="32402"/>
                  </a:lnTo>
                  <a:lnTo>
                    <a:pt x="76870" y="31304"/>
                  </a:lnTo>
                  <a:lnTo>
                    <a:pt x="77142" y="29382"/>
                  </a:lnTo>
                  <a:lnTo>
                    <a:pt x="77687" y="27734"/>
                  </a:lnTo>
                  <a:lnTo>
                    <a:pt x="78639" y="25537"/>
                  </a:lnTo>
                  <a:lnTo>
                    <a:pt x="79047" y="24164"/>
                  </a:lnTo>
                  <a:lnTo>
                    <a:pt x="79591" y="23066"/>
                  </a:lnTo>
                  <a:lnTo>
                    <a:pt x="79591" y="22242"/>
                  </a:lnTo>
                  <a:lnTo>
                    <a:pt x="79319" y="22242"/>
                  </a:lnTo>
                  <a:lnTo>
                    <a:pt x="78775" y="23066"/>
                  </a:lnTo>
                  <a:lnTo>
                    <a:pt x="78095" y="24164"/>
                  </a:lnTo>
                  <a:lnTo>
                    <a:pt x="78231" y="23066"/>
                  </a:lnTo>
                  <a:lnTo>
                    <a:pt x="78775" y="21967"/>
                  </a:lnTo>
                  <a:lnTo>
                    <a:pt x="79319" y="21144"/>
                  </a:lnTo>
                  <a:lnTo>
                    <a:pt x="79863" y="20869"/>
                  </a:lnTo>
                  <a:lnTo>
                    <a:pt x="80680" y="18672"/>
                  </a:lnTo>
                  <a:lnTo>
                    <a:pt x="81224" y="17574"/>
                  </a:lnTo>
                  <a:lnTo>
                    <a:pt x="81768" y="17299"/>
                  </a:lnTo>
                  <a:lnTo>
                    <a:pt x="81360" y="18398"/>
                  </a:lnTo>
                  <a:lnTo>
                    <a:pt x="81904" y="17574"/>
                  </a:lnTo>
                  <a:lnTo>
                    <a:pt x="82448" y="17299"/>
                  </a:lnTo>
                  <a:lnTo>
                    <a:pt x="81904" y="18398"/>
                  </a:lnTo>
                  <a:lnTo>
                    <a:pt x="82857" y="17574"/>
                  </a:lnTo>
                  <a:lnTo>
                    <a:pt x="83129" y="17299"/>
                  </a:lnTo>
                  <a:lnTo>
                    <a:pt x="83673" y="16750"/>
                  </a:lnTo>
                  <a:lnTo>
                    <a:pt x="84625" y="16750"/>
                  </a:lnTo>
                  <a:lnTo>
                    <a:pt x="84897" y="16201"/>
                  </a:lnTo>
                  <a:lnTo>
                    <a:pt x="85442" y="16750"/>
                  </a:lnTo>
                  <a:lnTo>
                    <a:pt x="85850" y="17299"/>
                  </a:lnTo>
                  <a:lnTo>
                    <a:pt x="85986" y="17299"/>
                  </a:lnTo>
                  <a:lnTo>
                    <a:pt x="86394" y="16750"/>
                  </a:lnTo>
                  <a:lnTo>
                    <a:pt x="86530" y="16750"/>
                  </a:lnTo>
                  <a:lnTo>
                    <a:pt x="87074" y="16750"/>
                  </a:lnTo>
                  <a:lnTo>
                    <a:pt x="87346" y="16750"/>
                  </a:lnTo>
                  <a:lnTo>
                    <a:pt x="87619" y="16750"/>
                  </a:lnTo>
                  <a:lnTo>
                    <a:pt x="87619" y="16201"/>
                  </a:lnTo>
                  <a:lnTo>
                    <a:pt x="87346" y="15652"/>
                  </a:lnTo>
                  <a:lnTo>
                    <a:pt x="87619" y="15102"/>
                  </a:lnTo>
                  <a:lnTo>
                    <a:pt x="87619" y="14553"/>
                  </a:lnTo>
                  <a:lnTo>
                    <a:pt x="87346" y="14004"/>
                  </a:lnTo>
                  <a:lnTo>
                    <a:pt x="87074" y="14004"/>
                  </a:lnTo>
                  <a:lnTo>
                    <a:pt x="85986" y="14004"/>
                  </a:lnTo>
                  <a:lnTo>
                    <a:pt x="86530" y="12906"/>
                  </a:lnTo>
                  <a:lnTo>
                    <a:pt x="85306" y="13455"/>
                  </a:lnTo>
                  <a:lnTo>
                    <a:pt x="84217" y="13455"/>
                  </a:lnTo>
                  <a:lnTo>
                    <a:pt x="83537" y="14004"/>
                  </a:lnTo>
                  <a:lnTo>
                    <a:pt x="82993" y="14553"/>
                  </a:lnTo>
                  <a:lnTo>
                    <a:pt x="82448" y="14004"/>
                  </a:lnTo>
                  <a:lnTo>
                    <a:pt x="81904" y="14004"/>
                  </a:lnTo>
                  <a:lnTo>
                    <a:pt x="81360" y="13455"/>
                  </a:lnTo>
                  <a:lnTo>
                    <a:pt x="80952" y="12356"/>
                  </a:lnTo>
                  <a:lnTo>
                    <a:pt x="80680" y="12082"/>
                  </a:lnTo>
                  <a:lnTo>
                    <a:pt x="80408" y="12356"/>
                  </a:lnTo>
                  <a:lnTo>
                    <a:pt x="79863" y="12906"/>
                  </a:lnTo>
                  <a:lnTo>
                    <a:pt x="80136" y="12356"/>
                  </a:lnTo>
                  <a:lnTo>
                    <a:pt x="80136" y="12082"/>
                  </a:lnTo>
                  <a:lnTo>
                    <a:pt x="79863" y="11258"/>
                  </a:lnTo>
                  <a:lnTo>
                    <a:pt x="79863" y="10983"/>
                  </a:lnTo>
                  <a:lnTo>
                    <a:pt x="78231" y="12356"/>
                  </a:lnTo>
                  <a:lnTo>
                    <a:pt x="77551" y="12356"/>
                  </a:lnTo>
                  <a:lnTo>
                    <a:pt x="77006" y="12906"/>
                  </a:lnTo>
                  <a:lnTo>
                    <a:pt x="76462" y="13455"/>
                  </a:lnTo>
                  <a:lnTo>
                    <a:pt x="75782" y="13455"/>
                  </a:lnTo>
                  <a:lnTo>
                    <a:pt x="75374" y="13455"/>
                  </a:lnTo>
                  <a:lnTo>
                    <a:pt x="74965" y="13455"/>
                  </a:lnTo>
                  <a:lnTo>
                    <a:pt x="75238" y="12906"/>
                  </a:lnTo>
                  <a:lnTo>
                    <a:pt x="75374" y="12082"/>
                  </a:lnTo>
                  <a:lnTo>
                    <a:pt x="74149" y="12906"/>
                  </a:lnTo>
                  <a:lnTo>
                    <a:pt x="73333" y="13455"/>
                  </a:lnTo>
                  <a:lnTo>
                    <a:pt x="72925" y="12906"/>
                  </a:lnTo>
                  <a:lnTo>
                    <a:pt x="73197" y="12356"/>
                  </a:lnTo>
                  <a:lnTo>
                    <a:pt x="73333" y="12082"/>
                  </a:lnTo>
                  <a:lnTo>
                    <a:pt x="73741" y="11807"/>
                  </a:lnTo>
                  <a:lnTo>
                    <a:pt x="74421" y="11258"/>
                  </a:lnTo>
                  <a:lnTo>
                    <a:pt x="75782" y="9336"/>
                  </a:lnTo>
                  <a:lnTo>
                    <a:pt x="77142" y="8512"/>
                  </a:lnTo>
                  <a:lnTo>
                    <a:pt x="79047" y="6590"/>
                  </a:lnTo>
                  <a:lnTo>
                    <a:pt x="78775" y="6590"/>
                  </a:lnTo>
                  <a:lnTo>
                    <a:pt x="78231" y="6590"/>
                  </a:lnTo>
                  <a:lnTo>
                    <a:pt x="77959" y="6315"/>
                  </a:lnTo>
                  <a:lnTo>
                    <a:pt x="77687" y="6315"/>
                  </a:lnTo>
                  <a:lnTo>
                    <a:pt x="77142" y="6315"/>
                  </a:lnTo>
                  <a:lnTo>
                    <a:pt x="77006" y="6315"/>
                  </a:lnTo>
                  <a:lnTo>
                    <a:pt x="77006" y="5491"/>
                  </a:lnTo>
                  <a:lnTo>
                    <a:pt x="76326" y="6315"/>
                  </a:lnTo>
                  <a:lnTo>
                    <a:pt x="75374" y="6590"/>
                  </a:lnTo>
                  <a:lnTo>
                    <a:pt x="75238" y="6315"/>
                  </a:lnTo>
                  <a:lnTo>
                    <a:pt x="74965" y="5491"/>
                  </a:lnTo>
                  <a:lnTo>
                    <a:pt x="74693" y="5491"/>
                  </a:lnTo>
                  <a:lnTo>
                    <a:pt x="74421" y="5217"/>
                  </a:lnTo>
                  <a:lnTo>
                    <a:pt x="74149" y="5491"/>
                  </a:lnTo>
                  <a:lnTo>
                    <a:pt x="74149" y="5217"/>
                  </a:lnTo>
                  <a:lnTo>
                    <a:pt x="73877" y="4942"/>
                  </a:lnTo>
                  <a:lnTo>
                    <a:pt x="73877" y="4118"/>
                  </a:lnTo>
                  <a:lnTo>
                    <a:pt x="73333" y="4118"/>
                  </a:lnTo>
                  <a:lnTo>
                    <a:pt x="72925" y="3844"/>
                  </a:lnTo>
                  <a:lnTo>
                    <a:pt x="72380" y="4118"/>
                  </a:lnTo>
                  <a:lnTo>
                    <a:pt x="71836" y="4942"/>
                  </a:lnTo>
                  <a:lnTo>
                    <a:pt x="71836" y="4118"/>
                  </a:lnTo>
                  <a:lnTo>
                    <a:pt x="71564" y="3844"/>
                  </a:lnTo>
                  <a:lnTo>
                    <a:pt x="71292" y="3844"/>
                  </a:lnTo>
                  <a:lnTo>
                    <a:pt x="70884" y="3844"/>
                  </a:lnTo>
                  <a:lnTo>
                    <a:pt x="70476" y="3020"/>
                  </a:lnTo>
                  <a:lnTo>
                    <a:pt x="70476" y="2745"/>
                  </a:lnTo>
                  <a:lnTo>
                    <a:pt x="70884" y="1098"/>
                  </a:lnTo>
                  <a:lnTo>
                    <a:pt x="70476" y="0"/>
                  </a:lnTo>
                  <a:lnTo>
                    <a:pt x="70340" y="549"/>
                  </a:lnTo>
                  <a:lnTo>
                    <a:pt x="69931" y="1922"/>
                  </a:lnTo>
                  <a:lnTo>
                    <a:pt x="17142" y="1922"/>
                  </a:lnTo>
                  <a:lnTo>
                    <a:pt x="17142" y="2745"/>
                  </a:lnTo>
                  <a:lnTo>
                    <a:pt x="17142" y="3020"/>
                  </a:lnTo>
                  <a:lnTo>
                    <a:pt x="16870" y="4118"/>
                  </a:lnTo>
                  <a:lnTo>
                    <a:pt x="16598" y="4942"/>
                  </a:lnTo>
                  <a:lnTo>
                    <a:pt x="16462" y="4942"/>
                  </a:lnTo>
                  <a:lnTo>
                    <a:pt x="16462" y="5217"/>
                  </a:lnTo>
                  <a:lnTo>
                    <a:pt x="16598" y="5217"/>
                  </a:lnTo>
                  <a:lnTo>
                    <a:pt x="16598" y="5491"/>
                  </a:lnTo>
                  <a:lnTo>
                    <a:pt x="16598" y="6590"/>
                  </a:lnTo>
                  <a:lnTo>
                    <a:pt x="16462" y="7414"/>
                  </a:lnTo>
                  <a:lnTo>
                    <a:pt x="16190" y="7688"/>
                  </a:lnTo>
                  <a:lnTo>
                    <a:pt x="15918" y="8512"/>
                  </a:lnTo>
                  <a:lnTo>
                    <a:pt x="15646" y="8787"/>
                  </a:lnTo>
                  <a:lnTo>
                    <a:pt x="15646" y="9336"/>
                  </a:lnTo>
                  <a:lnTo>
                    <a:pt x="15374" y="9885"/>
                  </a:lnTo>
                  <a:lnTo>
                    <a:pt x="14829" y="10434"/>
                  </a:lnTo>
                  <a:lnTo>
                    <a:pt x="14693" y="10983"/>
                  </a:lnTo>
                  <a:lnTo>
                    <a:pt x="14285" y="10983"/>
                  </a:lnTo>
                  <a:lnTo>
                    <a:pt x="14693" y="10434"/>
                  </a:lnTo>
                  <a:lnTo>
                    <a:pt x="14829" y="9885"/>
                  </a:lnTo>
                  <a:lnTo>
                    <a:pt x="15102" y="9336"/>
                  </a:lnTo>
                  <a:lnTo>
                    <a:pt x="14829" y="9336"/>
                  </a:lnTo>
                  <a:lnTo>
                    <a:pt x="15374" y="8512"/>
                  </a:lnTo>
                  <a:lnTo>
                    <a:pt x="15646" y="7688"/>
                  </a:lnTo>
                  <a:lnTo>
                    <a:pt x="15918" y="7414"/>
                  </a:lnTo>
                  <a:lnTo>
                    <a:pt x="14693" y="8787"/>
                  </a:lnTo>
                  <a:lnTo>
                    <a:pt x="14285" y="9336"/>
                  </a:lnTo>
                  <a:lnTo>
                    <a:pt x="14149" y="9885"/>
                  </a:lnTo>
                  <a:lnTo>
                    <a:pt x="13741" y="9885"/>
                  </a:lnTo>
                  <a:lnTo>
                    <a:pt x="14693" y="8512"/>
                  </a:lnTo>
                  <a:lnTo>
                    <a:pt x="15102" y="7688"/>
                  </a:lnTo>
                  <a:lnTo>
                    <a:pt x="14829" y="8512"/>
                  </a:lnTo>
                  <a:lnTo>
                    <a:pt x="15374" y="7688"/>
                  </a:lnTo>
                  <a:lnTo>
                    <a:pt x="15646" y="7414"/>
                  </a:lnTo>
                  <a:lnTo>
                    <a:pt x="15646" y="6315"/>
                  </a:lnTo>
                  <a:lnTo>
                    <a:pt x="15374" y="6590"/>
                  </a:lnTo>
                  <a:lnTo>
                    <a:pt x="15374" y="6315"/>
                  </a:lnTo>
                  <a:lnTo>
                    <a:pt x="14829" y="6315"/>
                  </a:lnTo>
                  <a:lnTo>
                    <a:pt x="14149" y="6315"/>
                  </a:lnTo>
                  <a:lnTo>
                    <a:pt x="13197" y="5491"/>
                  </a:lnTo>
                  <a:lnTo>
                    <a:pt x="12517" y="5217"/>
                  </a:lnTo>
                  <a:lnTo>
                    <a:pt x="12380" y="5217"/>
                  </a:lnTo>
                  <a:lnTo>
                    <a:pt x="12380" y="6315"/>
                  </a:lnTo>
                  <a:lnTo>
                    <a:pt x="11972" y="7688"/>
                  </a:lnTo>
                  <a:lnTo>
                    <a:pt x="11836" y="9885"/>
                  </a:lnTo>
                  <a:lnTo>
                    <a:pt x="11292" y="12082"/>
                  </a:lnTo>
                  <a:lnTo>
                    <a:pt x="11292" y="12356"/>
                  </a:lnTo>
                  <a:lnTo>
                    <a:pt x="10884" y="12906"/>
                  </a:lnTo>
                  <a:lnTo>
                    <a:pt x="11428" y="13455"/>
                  </a:lnTo>
                  <a:lnTo>
                    <a:pt x="11292" y="13455"/>
                  </a:lnTo>
                  <a:lnTo>
                    <a:pt x="10884" y="14004"/>
                  </a:lnTo>
                  <a:lnTo>
                    <a:pt x="10476" y="14553"/>
                  </a:lnTo>
                  <a:lnTo>
                    <a:pt x="10476" y="15102"/>
                  </a:lnTo>
                  <a:lnTo>
                    <a:pt x="10748" y="15652"/>
                  </a:lnTo>
                  <a:lnTo>
                    <a:pt x="10204" y="16201"/>
                  </a:lnTo>
                  <a:lnTo>
                    <a:pt x="9931" y="17299"/>
                  </a:lnTo>
                  <a:lnTo>
                    <a:pt x="9387" y="18398"/>
                  </a:lnTo>
                  <a:lnTo>
                    <a:pt x="9387" y="19496"/>
                  </a:lnTo>
                  <a:lnTo>
                    <a:pt x="8843" y="19771"/>
                  </a:lnTo>
                  <a:lnTo>
                    <a:pt x="8707" y="20594"/>
                  </a:lnTo>
                  <a:lnTo>
                    <a:pt x="8163" y="21967"/>
                  </a:lnTo>
                  <a:lnTo>
                    <a:pt x="7619" y="23340"/>
                  </a:lnTo>
                  <a:lnTo>
                    <a:pt x="6938" y="25537"/>
                  </a:lnTo>
                  <a:lnTo>
                    <a:pt x="6394" y="27185"/>
                  </a:lnTo>
                  <a:lnTo>
                    <a:pt x="5986" y="27734"/>
                  </a:lnTo>
                  <a:lnTo>
                    <a:pt x="5442" y="28283"/>
                  </a:lnTo>
                  <a:lnTo>
                    <a:pt x="5306" y="29382"/>
                  </a:lnTo>
                  <a:lnTo>
                    <a:pt x="5442" y="29382"/>
                  </a:lnTo>
                  <a:lnTo>
                    <a:pt x="5306" y="29656"/>
                  </a:lnTo>
                  <a:lnTo>
                    <a:pt x="4897" y="29656"/>
                  </a:lnTo>
                  <a:lnTo>
                    <a:pt x="4625" y="30755"/>
                  </a:lnTo>
                  <a:lnTo>
                    <a:pt x="4081" y="32402"/>
                  </a:lnTo>
                  <a:lnTo>
                    <a:pt x="3673" y="34050"/>
                  </a:lnTo>
                  <a:lnTo>
                    <a:pt x="3129" y="35423"/>
                  </a:lnTo>
                  <a:lnTo>
                    <a:pt x="3129" y="36247"/>
                  </a:lnTo>
                  <a:lnTo>
                    <a:pt x="2993" y="36796"/>
                  </a:lnTo>
                  <a:lnTo>
                    <a:pt x="2993" y="37894"/>
                  </a:lnTo>
                  <a:lnTo>
                    <a:pt x="2993" y="38718"/>
                  </a:lnTo>
                  <a:lnTo>
                    <a:pt x="2448" y="39816"/>
                  </a:lnTo>
                  <a:lnTo>
                    <a:pt x="2176" y="40640"/>
                  </a:lnTo>
                  <a:lnTo>
                    <a:pt x="1632" y="41739"/>
                  </a:lnTo>
                  <a:lnTo>
                    <a:pt x="1632" y="42288"/>
                  </a:lnTo>
                  <a:lnTo>
                    <a:pt x="1904" y="42288"/>
                  </a:lnTo>
                  <a:lnTo>
                    <a:pt x="1088" y="43386"/>
                  </a:lnTo>
                  <a:lnTo>
                    <a:pt x="544" y="45034"/>
                  </a:lnTo>
                  <a:lnTo>
                    <a:pt x="952" y="46132"/>
                  </a:lnTo>
                  <a:lnTo>
                    <a:pt x="952" y="47231"/>
                  </a:lnTo>
                  <a:lnTo>
                    <a:pt x="544" y="48878"/>
                  </a:lnTo>
                  <a:lnTo>
                    <a:pt x="0" y="51075"/>
                  </a:lnTo>
                  <a:lnTo>
                    <a:pt x="408" y="52173"/>
                  </a:lnTo>
                  <a:lnTo>
                    <a:pt x="408" y="52448"/>
                  </a:lnTo>
                  <a:lnTo>
                    <a:pt x="544" y="53546"/>
                  </a:lnTo>
                  <a:lnTo>
                    <a:pt x="544" y="54645"/>
                  </a:lnTo>
                  <a:lnTo>
                    <a:pt x="952" y="55743"/>
                  </a:lnTo>
                  <a:lnTo>
                    <a:pt x="544" y="55469"/>
                  </a:lnTo>
                  <a:lnTo>
                    <a:pt x="408" y="55743"/>
                  </a:lnTo>
                  <a:lnTo>
                    <a:pt x="544" y="55743"/>
                  </a:lnTo>
                  <a:lnTo>
                    <a:pt x="1088" y="56842"/>
                  </a:lnTo>
                  <a:lnTo>
                    <a:pt x="1360" y="56292"/>
                  </a:lnTo>
                  <a:lnTo>
                    <a:pt x="1360" y="55743"/>
                  </a:lnTo>
                  <a:lnTo>
                    <a:pt x="1632" y="55469"/>
                  </a:lnTo>
                  <a:lnTo>
                    <a:pt x="2176" y="55743"/>
                  </a:lnTo>
                  <a:lnTo>
                    <a:pt x="1632" y="56292"/>
                  </a:lnTo>
                  <a:lnTo>
                    <a:pt x="1632" y="56842"/>
                  </a:lnTo>
                  <a:lnTo>
                    <a:pt x="1632" y="59038"/>
                  </a:lnTo>
                  <a:lnTo>
                    <a:pt x="1088" y="57940"/>
                  </a:lnTo>
                  <a:lnTo>
                    <a:pt x="1360" y="56842"/>
                  </a:lnTo>
                  <a:lnTo>
                    <a:pt x="952" y="57940"/>
                  </a:lnTo>
                  <a:lnTo>
                    <a:pt x="952" y="59038"/>
                  </a:lnTo>
                  <a:lnTo>
                    <a:pt x="544" y="59862"/>
                  </a:lnTo>
                  <a:lnTo>
                    <a:pt x="544" y="60686"/>
                  </a:lnTo>
                  <a:lnTo>
                    <a:pt x="952" y="60961"/>
                  </a:lnTo>
                  <a:lnTo>
                    <a:pt x="1360" y="61784"/>
                  </a:lnTo>
                  <a:lnTo>
                    <a:pt x="1360" y="62059"/>
                  </a:lnTo>
                  <a:lnTo>
                    <a:pt x="1088" y="62883"/>
                  </a:lnTo>
                  <a:lnTo>
                    <a:pt x="952" y="63157"/>
                  </a:lnTo>
                  <a:lnTo>
                    <a:pt x="544" y="64256"/>
                  </a:lnTo>
                  <a:lnTo>
                    <a:pt x="952" y="65354"/>
                  </a:lnTo>
                  <a:lnTo>
                    <a:pt x="1088" y="66453"/>
                  </a:lnTo>
                  <a:lnTo>
                    <a:pt x="1088" y="67551"/>
                  </a:lnTo>
                  <a:lnTo>
                    <a:pt x="1088" y="67826"/>
                  </a:lnTo>
                  <a:lnTo>
                    <a:pt x="1360" y="68375"/>
                  </a:lnTo>
                  <a:lnTo>
                    <a:pt x="1632" y="69473"/>
                  </a:lnTo>
                  <a:lnTo>
                    <a:pt x="1360" y="70022"/>
                  </a:lnTo>
                  <a:lnTo>
                    <a:pt x="1632" y="70022"/>
                  </a:lnTo>
                  <a:lnTo>
                    <a:pt x="1632" y="70572"/>
                  </a:lnTo>
                  <a:lnTo>
                    <a:pt x="1632" y="71395"/>
                  </a:lnTo>
                  <a:lnTo>
                    <a:pt x="1360" y="72494"/>
                  </a:lnTo>
                  <a:lnTo>
                    <a:pt x="1360" y="73592"/>
                  </a:lnTo>
                  <a:lnTo>
                    <a:pt x="1632" y="73592"/>
                  </a:lnTo>
                  <a:lnTo>
                    <a:pt x="2448" y="73592"/>
                  </a:lnTo>
                  <a:lnTo>
                    <a:pt x="2993" y="74141"/>
                  </a:lnTo>
                  <a:lnTo>
                    <a:pt x="3537" y="74141"/>
                  </a:lnTo>
                  <a:lnTo>
                    <a:pt x="3673" y="74691"/>
                  </a:lnTo>
                  <a:lnTo>
                    <a:pt x="4081" y="75789"/>
                  </a:lnTo>
                  <a:lnTo>
                    <a:pt x="4625" y="75789"/>
                  </a:lnTo>
                  <a:lnTo>
                    <a:pt x="4897" y="75789"/>
                  </a:lnTo>
                  <a:lnTo>
                    <a:pt x="4897" y="76338"/>
                  </a:lnTo>
                  <a:lnTo>
                    <a:pt x="4897" y="76613"/>
                  </a:lnTo>
                  <a:lnTo>
                    <a:pt x="4897" y="77437"/>
                  </a:lnTo>
                  <a:lnTo>
                    <a:pt x="5442" y="77437"/>
                  </a:lnTo>
                  <a:lnTo>
                    <a:pt x="5850" y="77711"/>
                  </a:lnTo>
                  <a:lnTo>
                    <a:pt x="6394" y="78810"/>
                  </a:lnTo>
                  <a:lnTo>
                    <a:pt x="6530" y="80183"/>
                  </a:lnTo>
                  <a:lnTo>
                    <a:pt x="6394" y="82929"/>
                  </a:lnTo>
                  <a:lnTo>
                    <a:pt x="6394" y="83203"/>
                  </a:lnTo>
                  <a:lnTo>
                    <a:pt x="6394" y="83478"/>
                  </a:lnTo>
                  <a:lnTo>
                    <a:pt x="11428" y="82379"/>
                  </a:lnTo>
                  <a:lnTo>
                    <a:pt x="11292" y="83478"/>
                  </a:lnTo>
                  <a:lnTo>
                    <a:pt x="17959" y="89519"/>
                  </a:lnTo>
                  <a:lnTo>
                    <a:pt x="23673" y="89519"/>
                  </a:lnTo>
                  <a:lnTo>
                    <a:pt x="23673" y="87322"/>
                  </a:lnTo>
                  <a:lnTo>
                    <a:pt x="27482" y="87322"/>
                  </a:lnTo>
                  <a:lnTo>
                    <a:pt x="27891" y="87322"/>
                  </a:lnTo>
                  <a:lnTo>
                    <a:pt x="27891" y="87597"/>
                  </a:lnTo>
                  <a:lnTo>
                    <a:pt x="28027" y="88695"/>
                  </a:lnTo>
                  <a:lnTo>
                    <a:pt x="28571" y="89519"/>
                  </a:lnTo>
                  <a:lnTo>
                    <a:pt x="29115" y="90892"/>
                  </a:lnTo>
                  <a:lnTo>
                    <a:pt x="29251" y="91990"/>
                  </a:lnTo>
                  <a:lnTo>
                    <a:pt x="29795" y="92265"/>
                  </a:lnTo>
                  <a:lnTo>
                    <a:pt x="30204" y="93363"/>
                  </a:lnTo>
                  <a:lnTo>
                    <a:pt x="30204" y="95286"/>
                  </a:lnTo>
                  <a:lnTo>
                    <a:pt x="30204" y="95835"/>
                  </a:lnTo>
                  <a:lnTo>
                    <a:pt x="30340" y="97757"/>
                  </a:lnTo>
                  <a:lnTo>
                    <a:pt x="30884" y="99130"/>
                  </a:lnTo>
                  <a:lnTo>
                    <a:pt x="31700" y="100228"/>
                  </a:lnTo>
                  <a:lnTo>
                    <a:pt x="32244" y="100778"/>
                  </a:lnTo>
                  <a:lnTo>
                    <a:pt x="32789" y="100778"/>
                  </a:lnTo>
                  <a:lnTo>
                    <a:pt x="32925" y="100228"/>
                  </a:lnTo>
                  <a:lnTo>
                    <a:pt x="33469" y="99130"/>
                  </a:lnTo>
                  <a:lnTo>
                    <a:pt x="33877" y="98032"/>
                  </a:lnTo>
                  <a:lnTo>
                    <a:pt x="34013" y="96933"/>
                  </a:lnTo>
                  <a:lnTo>
                    <a:pt x="35102" y="96659"/>
                  </a:lnTo>
                  <a:lnTo>
                    <a:pt x="36190" y="96933"/>
                  </a:lnTo>
                  <a:lnTo>
                    <a:pt x="36598" y="96933"/>
                  </a:lnTo>
                  <a:lnTo>
                    <a:pt x="37414" y="98855"/>
                  </a:lnTo>
                  <a:lnTo>
                    <a:pt x="37687" y="99679"/>
                  </a:lnTo>
                  <a:lnTo>
                    <a:pt x="37959" y="100778"/>
                  </a:lnTo>
                  <a:lnTo>
                    <a:pt x="37959" y="102974"/>
                  </a:lnTo>
                  <a:lnTo>
                    <a:pt x="38367" y="105171"/>
                  </a:lnTo>
                  <a:lnTo>
                    <a:pt x="38911" y="107368"/>
                  </a:lnTo>
                  <a:lnTo>
                    <a:pt x="39183" y="107917"/>
                  </a:lnTo>
                  <a:lnTo>
                    <a:pt x="39183" y="109016"/>
                  </a:lnTo>
                  <a:lnTo>
                    <a:pt x="39183" y="110938"/>
                  </a:lnTo>
                  <a:lnTo>
                    <a:pt x="39183" y="111487"/>
                  </a:lnTo>
                  <a:lnTo>
                    <a:pt x="39455" y="113409"/>
                  </a:lnTo>
                  <a:lnTo>
                    <a:pt x="39727" y="113684"/>
                  </a:lnTo>
                  <a:lnTo>
                    <a:pt x="40000" y="113684"/>
                  </a:lnTo>
                  <a:lnTo>
                    <a:pt x="40544" y="114508"/>
                  </a:lnTo>
                  <a:lnTo>
                    <a:pt x="41088" y="115331"/>
                  </a:lnTo>
                  <a:lnTo>
                    <a:pt x="41632" y="115331"/>
                  </a:lnTo>
                  <a:lnTo>
                    <a:pt x="41904" y="115331"/>
                  </a:lnTo>
                  <a:lnTo>
                    <a:pt x="42312" y="115881"/>
                  </a:lnTo>
                  <a:lnTo>
                    <a:pt x="42857" y="116430"/>
                  </a:lnTo>
                  <a:lnTo>
                    <a:pt x="42993" y="115881"/>
                  </a:lnTo>
                  <a:lnTo>
                    <a:pt x="42993" y="115331"/>
                  </a:lnTo>
                  <a:lnTo>
                    <a:pt x="42993" y="114508"/>
                  </a:lnTo>
                  <a:lnTo>
                    <a:pt x="42993" y="112311"/>
                  </a:lnTo>
                  <a:lnTo>
                    <a:pt x="42993" y="111487"/>
                  </a:lnTo>
                  <a:lnTo>
                    <a:pt x="42993" y="110938"/>
                  </a:lnTo>
                  <a:lnTo>
                    <a:pt x="43401" y="110114"/>
                  </a:lnTo>
                  <a:lnTo>
                    <a:pt x="43537" y="109839"/>
                  </a:lnTo>
                  <a:lnTo>
                    <a:pt x="42993" y="109839"/>
                  </a:lnTo>
                  <a:lnTo>
                    <a:pt x="42857" y="109839"/>
                  </a:lnTo>
                  <a:lnTo>
                    <a:pt x="42993" y="109016"/>
                  </a:lnTo>
                  <a:lnTo>
                    <a:pt x="42857" y="108741"/>
                  </a:lnTo>
                  <a:lnTo>
                    <a:pt x="43401" y="109016"/>
                  </a:lnTo>
                  <a:lnTo>
                    <a:pt x="43537" y="108741"/>
                  </a:lnTo>
                  <a:lnTo>
                    <a:pt x="43945" y="107917"/>
                  </a:lnTo>
                  <a:lnTo>
                    <a:pt x="43945" y="108741"/>
                  </a:lnTo>
                  <a:lnTo>
                    <a:pt x="44081" y="107917"/>
                  </a:lnTo>
                  <a:lnTo>
                    <a:pt x="44353" y="107368"/>
                  </a:lnTo>
                  <a:lnTo>
                    <a:pt x="44081" y="107643"/>
                  </a:lnTo>
                  <a:lnTo>
                    <a:pt x="43945" y="106544"/>
                  </a:lnTo>
                  <a:lnTo>
                    <a:pt x="44353" y="106544"/>
                  </a:lnTo>
                  <a:lnTo>
                    <a:pt x="44625" y="106270"/>
                  </a:lnTo>
                  <a:lnTo>
                    <a:pt x="44897" y="105446"/>
                  </a:lnTo>
                  <a:lnTo>
                    <a:pt x="44353" y="105446"/>
                  </a:lnTo>
                  <a:lnTo>
                    <a:pt x="44625" y="105171"/>
                  </a:lnTo>
                  <a:lnTo>
                    <a:pt x="44897" y="105171"/>
                  </a:lnTo>
                  <a:lnTo>
                    <a:pt x="45170" y="105171"/>
                  </a:lnTo>
                  <a:lnTo>
                    <a:pt x="45442" y="105171"/>
                  </a:lnTo>
                  <a:lnTo>
                    <a:pt x="45714" y="103249"/>
                  </a:lnTo>
                  <a:lnTo>
                    <a:pt x="45714" y="104073"/>
                  </a:lnTo>
                  <a:lnTo>
                    <a:pt x="45986" y="104073"/>
                  </a:lnTo>
                  <a:lnTo>
                    <a:pt x="46530" y="103249"/>
                  </a:lnTo>
                  <a:lnTo>
                    <a:pt x="46122" y="103249"/>
                  </a:lnTo>
                  <a:lnTo>
                    <a:pt x="46122" y="102974"/>
                  </a:lnTo>
                  <a:lnTo>
                    <a:pt x="46122" y="102425"/>
                  </a:lnTo>
                  <a:lnTo>
                    <a:pt x="46530" y="102974"/>
                  </a:lnTo>
                  <a:lnTo>
                    <a:pt x="46530" y="102425"/>
                  </a:lnTo>
                  <a:lnTo>
                    <a:pt x="47074" y="102425"/>
                  </a:lnTo>
                  <a:lnTo>
                    <a:pt x="47074" y="102974"/>
                  </a:lnTo>
                  <a:lnTo>
                    <a:pt x="47619" y="102425"/>
                  </a:lnTo>
                  <a:lnTo>
                    <a:pt x="46666" y="103249"/>
                  </a:lnTo>
                  <a:lnTo>
                    <a:pt x="47755" y="102425"/>
                  </a:lnTo>
                  <a:lnTo>
                    <a:pt x="48299" y="101876"/>
                  </a:lnTo>
                  <a:lnTo>
                    <a:pt x="48843" y="101327"/>
                  </a:lnTo>
                  <a:lnTo>
                    <a:pt x="49387" y="100778"/>
                  </a:lnTo>
                  <a:lnTo>
                    <a:pt x="50340" y="99130"/>
                  </a:lnTo>
                  <a:lnTo>
                    <a:pt x="51292" y="98032"/>
                  </a:lnTo>
                  <a:lnTo>
                    <a:pt x="52653" y="97757"/>
                  </a:lnTo>
                  <a:lnTo>
                    <a:pt x="52380" y="96933"/>
                  </a:lnTo>
                  <a:lnTo>
                    <a:pt x="52925" y="96933"/>
                  </a:lnTo>
                  <a:lnTo>
                    <a:pt x="53469" y="96933"/>
                  </a:lnTo>
                  <a:lnTo>
                    <a:pt x="53741" y="96659"/>
                  </a:lnTo>
                  <a:lnTo>
                    <a:pt x="54965" y="98032"/>
                  </a:lnTo>
                  <a:lnTo>
                    <a:pt x="55646" y="98032"/>
                  </a:lnTo>
                  <a:lnTo>
                    <a:pt x="56190" y="98032"/>
                  </a:lnTo>
                  <a:lnTo>
                    <a:pt x="56190" y="97757"/>
                  </a:lnTo>
                  <a:lnTo>
                    <a:pt x="56190" y="96933"/>
                  </a:lnTo>
                  <a:lnTo>
                    <a:pt x="56734" y="96659"/>
                  </a:lnTo>
                  <a:lnTo>
                    <a:pt x="56734" y="96933"/>
                  </a:lnTo>
                  <a:lnTo>
                    <a:pt x="57142" y="96933"/>
                  </a:lnTo>
                  <a:lnTo>
                    <a:pt x="57278" y="98032"/>
                  </a:lnTo>
                  <a:lnTo>
                    <a:pt x="57551" y="98032"/>
                  </a:lnTo>
                  <a:lnTo>
                    <a:pt x="57823" y="98032"/>
                  </a:lnTo>
                  <a:lnTo>
                    <a:pt x="57823" y="98855"/>
                  </a:lnTo>
                  <a:lnTo>
                    <a:pt x="58095" y="99679"/>
                  </a:lnTo>
                  <a:lnTo>
                    <a:pt x="58367" y="100228"/>
                  </a:lnTo>
                  <a:lnTo>
                    <a:pt x="58911" y="100228"/>
                  </a:lnTo>
                  <a:lnTo>
                    <a:pt x="59183" y="99679"/>
                  </a:lnTo>
                  <a:lnTo>
                    <a:pt x="59183" y="99130"/>
                  </a:lnTo>
                  <a:lnTo>
                    <a:pt x="59455" y="99130"/>
                  </a:lnTo>
                  <a:lnTo>
                    <a:pt x="59727" y="99679"/>
                  </a:lnTo>
                  <a:lnTo>
                    <a:pt x="59727" y="100228"/>
                  </a:lnTo>
                  <a:lnTo>
                    <a:pt x="60272" y="99679"/>
                  </a:lnTo>
                  <a:lnTo>
                    <a:pt x="60272" y="99130"/>
                  </a:lnTo>
                  <a:lnTo>
                    <a:pt x="60272" y="98032"/>
                  </a:lnTo>
                  <a:lnTo>
                    <a:pt x="60816" y="98032"/>
                  </a:lnTo>
                  <a:lnTo>
                    <a:pt x="60816" y="98855"/>
                  </a:lnTo>
                  <a:lnTo>
                    <a:pt x="60952" y="99130"/>
                  </a:lnTo>
                  <a:lnTo>
                    <a:pt x="61496" y="99679"/>
                  </a:lnTo>
                  <a:lnTo>
                    <a:pt x="61496" y="100228"/>
                  </a:lnTo>
                  <a:lnTo>
                    <a:pt x="61632" y="100228"/>
                  </a:lnTo>
                  <a:lnTo>
                    <a:pt x="61496" y="101327"/>
                  </a:lnTo>
                  <a:lnTo>
                    <a:pt x="61632" y="100778"/>
                  </a:lnTo>
                  <a:lnTo>
                    <a:pt x="62040" y="100778"/>
                  </a:lnTo>
                  <a:lnTo>
                    <a:pt x="62176" y="100228"/>
                  </a:lnTo>
                  <a:lnTo>
                    <a:pt x="62176" y="99679"/>
                  </a:lnTo>
                  <a:lnTo>
                    <a:pt x="62040" y="99130"/>
                  </a:lnTo>
                  <a:lnTo>
                    <a:pt x="61496" y="98855"/>
                  </a:lnTo>
                  <a:lnTo>
                    <a:pt x="61360" y="98032"/>
                  </a:lnTo>
                  <a:lnTo>
                    <a:pt x="61360" y="97757"/>
                  </a:lnTo>
                  <a:lnTo>
                    <a:pt x="61496" y="97757"/>
                  </a:lnTo>
                  <a:lnTo>
                    <a:pt x="61496" y="96933"/>
                  </a:lnTo>
                  <a:lnTo>
                    <a:pt x="61632" y="96933"/>
                  </a:lnTo>
                  <a:lnTo>
                    <a:pt x="62040" y="96659"/>
                  </a:lnTo>
                  <a:lnTo>
                    <a:pt x="62040" y="95835"/>
                  </a:lnTo>
                  <a:lnTo>
                    <a:pt x="61632" y="95560"/>
                  </a:lnTo>
                  <a:lnTo>
                    <a:pt x="61632" y="95835"/>
                  </a:lnTo>
                  <a:lnTo>
                    <a:pt x="61496" y="96659"/>
                  </a:lnTo>
                  <a:lnTo>
                    <a:pt x="61360" y="95835"/>
                  </a:lnTo>
                  <a:lnTo>
                    <a:pt x="61496" y="95560"/>
                  </a:lnTo>
                  <a:lnTo>
                    <a:pt x="61632" y="95286"/>
                  </a:lnTo>
                  <a:lnTo>
                    <a:pt x="62040" y="95286"/>
                  </a:lnTo>
                  <a:lnTo>
                    <a:pt x="62176" y="94462"/>
                  </a:lnTo>
                  <a:lnTo>
                    <a:pt x="62721" y="94187"/>
                  </a:lnTo>
                  <a:lnTo>
                    <a:pt x="63401" y="94187"/>
                  </a:lnTo>
                  <a:lnTo>
                    <a:pt x="63809" y="94187"/>
                  </a:lnTo>
                  <a:lnTo>
                    <a:pt x="63945" y="94187"/>
                  </a:lnTo>
                  <a:lnTo>
                    <a:pt x="64489" y="94187"/>
                  </a:lnTo>
                  <a:lnTo>
                    <a:pt x="64897" y="94187"/>
                  </a:lnTo>
                  <a:lnTo>
                    <a:pt x="65034" y="93363"/>
                  </a:lnTo>
                  <a:lnTo>
                    <a:pt x="65442" y="92265"/>
                  </a:lnTo>
                  <a:lnTo>
                    <a:pt x="65578" y="93363"/>
                  </a:lnTo>
                  <a:lnTo>
                    <a:pt x="65578" y="94462"/>
                  </a:lnTo>
                  <a:lnTo>
                    <a:pt x="66122" y="94462"/>
                  </a:lnTo>
                  <a:lnTo>
                    <a:pt x="66666" y="94187"/>
                  </a:lnTo>
                  <a:lnTo>
                    <a:pt x="66938" y="94187"/>
                  </a:lnTo>
                  <a:lnTo>
                    <a:pt x="67210" y="93363"/>
                  </a:lnTo>
                  <a:lnTo>
                    <a:pt x="67482" y="93089"/>
                  </a:lnTo>
                  <a:lnTo>
                    <a:pt x="67482" y="93363"/>
                  </a:lnTo>
                  <a:lnTo>
                    <a:pt x="67619" y="93363"/>
                  </a:lnTo>
                  <a:lnTo>
                    <a:pt x="67210" y="94187"/>
                  </a:lnTo>
                  <a:lnTo>
                    <a:pt x="68163" y="93363"/>
                  </a:lnTo>
                  <a:lnTo>
                    <a:pt x="68571" y="93363"/>
                  </a:lnTo>
                  <a:lnTo>
                    <a:pt x="68707" y="93363"/>
                  </a:lnTo>
                  <a:lnTo>
                    <a:pt x="69251" y="94187"/>
                  </a:lnTo>
                  <a:lnTo>
                    <a:pt x="68707" y="94187"/>
                  </a:lnTo>
                  <a:lnTo>
                    <a:pt x="68571" y="94187"/>
                  </a:lnTo>
                  <a:lnTo>
                    <a:pt x="69251" y="94462"/>
                  </a:lnTo>
                  <a:lnTo>
                    <a:pt x="69795" y="95286"/>
                  </a:lnTo>
                  <a:lnTo>
                    <a:pt x="69795" y="94462"/>
                  </a:lnTo>
                  <a:lnTo>
                    <a:pt x="70340" y="94462"/>
                  </a:lnTo>
                  <a:lnTo>
                    <a:pt x="69931" y="95286"/>
                  </a:lnTo>
                  <a:lnTo>
                    <a:pt x="70340" y="95286"/>
                  </a:lnTo>
                  <a:lnTo>
                    <a:pt x="70340" y="95560"/>
                  </a:lnTo>
                  <a:lnTo>
                    <a:pt x="70340" y="95835"/>
                  </a:lnTo>
                  <a:lnTo>
                    <a:pt x="70476" y="96659"/>
                  </a:lnTo>
                  <a:lnTo>
                    <a:pt x="70340" y="97757"/>
                  </a:lnTo>
                  <a:lnTo>
                    <a:pt x="71020" y="96933"/>
                  </a:lnTo>
                  <a:lnTo>
                    <a:pt x="71292" y="96659"/>
                  </a:lnTo>
                  <a:lnTo>
                    <a:pt x="71564" y="96933"/>
                  </a:lnTo>
                  <a:lnTo>
                    <a:pt x="71836" y="96659"/>
                  </a:lnTo>
                  <a:lnTo>
                    <a:pt x="72380" y="96659"/>
                  </a:lnTo>
                  <a:lnTo>
                    <a:pt x="72380" y="95835"/>
                  </a:lnTo>
                  <a:lnTo>
                    <a:pt x="72925" y="95560"/>
                  </a:lnTo>
                  <a:lnTo>
                    <a:pt x="73333" y="95560"/>
                  </a:lnTo>
                  <a:lnTo>
                    <a:pt x="73877" y="95835"/>
                  </a:lnTo>
                  <a:lnTo>
                    <a:pt x="74149" y="96659"/>
                  </a:lnTo>
                  <a:lnTo>
                    <a:pt x="74421" y="98032"/>
                  </a:lnTo>
                  <a:lnTo>
                    <a:pt x="74965" y="99679"/>
                  </a:lnTo>
                  <a:lnTo>
                    <a:pt x="75238" y="100228"/>
                  </a:lnTo>
                  <a:lnTo>
                    <a:pt x="75374" y="100778"/>
                  </a:lnTo>
                  <a:lnTo>
                    <a:pt x="75374" y="102425"/>
                  </a:lnTo>
                  <a:lnTo>
                    <a:pt x="74965" y="105171"/>
                  </a:lnTo>
                  <a:lnTo>
                    <a:pt x="74693" y="106270"/>
                  </a:lnTo>
                  <a:lnTo>
                    <a:pt x="74693" y="107368"/>
                  </a:lnTo>
                  <a:lnTo>
                    <a:pt x="74965" y="107643"/>
                  </a:lnTo>
                  <a:lnTo>
                    <a:pt x="74965" y="107368"/>
                  </a:lnTo>
                  <a:lnTo>
                    <a:pt x="74965" y="106544"/>
                  </a:lnTo>
                  <a:lnTo>
                    <a:pt x="74965" y="106270"/>
                  </a:lnTo>
                  <a:lnTo>
                    <a:pt x="74965" y="105446"/>
                  </a:lnTo>
                  <a:lnTo>
                    <a:pt x="75238" y="106270"/>
                  </a:lnTo>
                  <a:lnTo>
                    <a:pt x="75238" y="106544"/>
                  </a:lnTo>
                  <a:lnTo>
                    <a:pt x="75374" y="106270"/>
                  </a:lnTo>
                  <a:lnTo>
                    <a:pt x="75374" y="106544"/>
                  </a:lnTo>
                  <a:lnTo>
                    <a:pt x="75238" y="107643"/>
                  </a:lnTo>
                  <a:lnTo>
                    <a:pt x="74693" y="108741"/>
                  </a:lnTo>
                  <a:lnTo>
                    <a:pt x="74965" y="108741"/>
                  </a:lnTo>
                  <a:lnTo>
                    <a:pt x="74965" y="109839"/>
                  </a:lnTo>
                  <a:lnTo>
                    <a:pt x="74965" y="110938"/>
                  </a:lnTo>
                  <a:lnTo>
                    <a:pt x="75238" y="111212"/>
                  </a:lnTo>
                  <a:lnTo>
                    <a:pt x="75374" y="111487"/>
                  </a:lnTo>
                  <a:lnTo>
                    <a:pt x="75374" y="111212"/>
                  </a:lnTo>
                  <a:lnTo>
                    <a:pt x="75374" y="110938"/>
                  </a:lnTo>
                  <a:lnTo>
                    <a:pt x="75782" y="111212"/>
                  </a:lnTo>
                  <a:lnTo>
                    <a:pt x="75782" y="112311"/>
                  </a:lnTo>
                  <a:lnTo>
                    <a:pt x="75782" y="112585"/>
                  </a:lnTo>
                  <a:lnTo>
                    <a:pt x="76326" y="112311"/>
                  </a:lnTo>
                  <a:lnTo>
                    <a:pt x="75782" y="113409"/>
                  </a:lnTo>
                  <a:lnTo>
                    <a:pt x="75918" y="113684"/>
                  </a:lnTo>
                  <a:lnTo>
                    <a:pt x="75918" y="114508"/>
                  </a:lnTo>
                  <a:lnTo>
                    <a:pt x="75918" y="115331"/>
                  </a:lnTo>
                  <a:lnTo>
                    <a:pt x="75918" y="115881"/>
                  </a:lnTo>
                  <a:lnTo>
                    <a:pt x="76462" y="116430"/>
                  </a:lnTo>
                  <a:lnTo>
                    <a:pt x="76870" y="117528"/>
                  </a:lnTo>
                  <a:lnTo>
                    <a:pt x="77006" y="118627"/>
                  </a:lnTo>
                  <a:lnTo>
                    <a:pt x="77142" y="118901"/>
                  </a:lnTo>
                  <a:lnTo>
                    <a:pt x="77142" y="119725"/>
                  </a:lnTo>
                  <a:lnTo>
                    <a:pt x="77006" y="118901"/>
                  </a:lnTo>
                  <a:lnTo>
                    <a:pt x="76870" y="119725"/>
                  </a:lnTo>
                  <a:lnTo>
                    <a:pt x="77006" y="120000"/>
                  </a:lnTo>
                  <a:lnTo>
                    <a:pt x="77551" y="120000"/>
                  </a:lnTo>
                  <a:lnTo>
                    <a:pt x="77687" y="120000"/>
                  </a:lnTo>
                  <a:lnTo>
                    <a:pt x="78095" y="119725"/>
                  </a:lnTo>
                  <a:lnTo>
                    <a:pt x="78231" y="119725"/>
                  </a:lnTo>
                  <a:lnTo>
                    <a:pt x="78639" y="118901"/>
                  </a:lnTo>
                  <a:lnTo>
                    <a:pt x="78775" y="118077"/>
                  </a:lnTo>
                  <a:lnTo>
                    <a:pt x="79319" y="115881"/>
                  </a:lnTo>
                  <a:lnTo>
                    <a:pt x="79863" y="112585"/>
                  </a:lnTo>
                  <a:lnTo>
                    <a:pt x="79863" y="110938"/>
                  </a:lnTo>
                  <a:lnTo>
                    <a:pt x="79863" y="110114"/>
                  </a:lnTo>
                  <a:lnTo>
                    <a:pt x="79591" y="109839"/>
                  </a:lnTo>
                  <a:lnTo>
                    <a:pt x="79863" y="109016"/>
                  </a:lnTo>
                  <a:lnTo>
                    <a:pt x="79863" y="107917"/>
                  </a:lnTo>
                  <a:lnTo>
                    <a:pt x="79591" y="106544"/>
                  </a:lnTo>
                  <a:lnTo>
                    <a:pt x="79591" y="105446"/>
                  </a:lnTo>
                  <a:lnTo>
                    <a:pt x="79591" y="105171"/>
                  </a:lnTo>
                  <a:lnTo>
                    <a:pt x="79591" y="104073"/>
                  </a:lnTo>
                  <a:lnTo>
                    <a:pt x="79591" y="103249"/>
                  </a:lnTo>
                  <a:lnTo>
                    <a:pt x="79591" y="102974"/>
                  </a:lnTo>
                  <a:lnTo>
                    <a:pt x="79591" y="102425"/>
                  </a:lnTo>
                  <a:lnTo>
                    <a:pt x="79047" y="99130"/>
                  </a:lnTo>
                  <a:lnTo>
                    <a:pt x="79047" y="96659"/>
                  </a:lnTo>
                  <a:lnTo>
                    <a:pt x="79047" y="93363"/>
                  </a:lnTo>
                  <a:lnTo>
                    <a:pt x="79047" y="93089"/>
                  </a:lnTo>
                  <a:lnTo>
                    <a:pt x="79047" y="92265"/>
                  </a:lnTo>
                  <a:lnTo>
                    <a:pt x="79047" y="91441"/>
                  </a:lnTo>
                  <a:lnTo>
                    <a:pt x="79319" y="90617"/>
                  </a:lnTo>
                  <a:lnTo>
                    <a:pt x="79591" y="89794"/>
                  </a:lnTo>
                  <a:lnTo>
                    <a:pt x="79863" y="89794"/>
                  </a:lnTo>
                  <a:lnTo>
                    <a:pt x="79591" y="89519"/>
                  </a:lnTo>
                  <a:lnTo>
                    <a:pt x="79863" y="89519"/>
                  </a:lnTo>
                  <a:lnTo>
                    <a:pt x="79863" y="88695"/>
                  </a:lnTo>
                  <a:lnTo>
                    <a:pt x="80136" y="88695"/>
                  </a:lnTo>
                  <a:lnTo>
                    <a:pt x="79863" y="88421"/>
                  </a:lnTo>
                  <a:lnTo>
                    <a:pt x="80408" y="88421"/>
                  </a:lnTo>
                  <a:lnTo>
                    <a:pt x="80408" y="87322"/>
                  </a:lnTo>
                  <a:lnTo>
                    <a:pt x="80680" y="87322"/>
                  </a:lnTo>
                  <a:lnTo>
                    <a:pt x="80680" y="86773"/>
                  </a:lnTo>
                  <a:lnTo>
                    <a:pt x="81224" y="86224"/>
                  </a:lnTo>
                  <a:lnTo>
                    <a:pt x="81360" y="85125"/>
                  </a:lnTo>
                  <a:lnTo>
                    <a:pt x="81768" y="84576"/>
                  </a:lnTo>
                  <a:lnTo>
                    <a:pt x="81768" y="84027"/>
                  </a:lnTo>
                  <a:lnTo>
                    <a:pt x="81904" y="84576"/>
                  </a:lnTo>
                  <a:lnTo>
                    <a:pt x="82312" y="84576"/>
                  </a:lnTo>
                  <a:lnTo>
                    <a:pt x="82312" y="84027"/>
                  </a:lnTo>
                  <a:lnTo>
                    <a:pt x="82448" y="84027"/>
                  </a:lnTo>
                  <a:lnTo>
                    <a:pt x="82312" y="83478"/>
                  </a:lnTo>
                  <a:lnTo>
                    <a:pt x="82448" y="83478"/>
                  </a:lnTo>
                  <a:lnTo>
                    <a:pt x="82857" y="83478"/>
                  </a:lnTo>
                  <a:lnTo>
                    <a:pt x="83129" y="83203"/>
                  </a:lnTo>
                  <a:lnTo>
                    <a:pt x="83537" y="82379"/>
                  </a:lnTo>
                  <a:lnTo>
                    <a:pt x="83673" y="82379"/>
                  </a:lnTo>
                  <a:lnTo>
                    <a:pt x="83673" y="81281"/>
                  </a:lnTo>
                  <a:lnTo>
                    <a:pt x="84081" y="82105"/>
                  </a:lnTo>
                  <a:lnTo>
                    <a:pt x="84217" y="82105"/>
                  </a:lnTo>
                  <a:lnTo>
                    <a:pt x="84761" y="81006"/>
                  </a:lnTo>
                  <a:lnTo>
                    <a:pt x="84897" y="80183"/>
                  </a:lnTo>
                  <a:lnTo>
                    <a:pt x="85306" y="80183"/>
                  </a:lnTo>
                  <a:lnTo>
                    <a:pt x="85442" y="79633"/>
                  </a:lnTo>
                  <a:lnTo>
                    <a:pt x="85442" y="79908"/>
                  </a:lnTo>
                  <a:lnTo>
                    <a:pt x="86394" y="77711"/>
                  </a:lnTo>
                  <a:lnTo>
                    <a:pt x="86530" y="77437"/>
                  </a:lnTo>
                  <a:lnTo>
                    <a:pt x="87074" y="76613"/>
                  </a:lnTo>
                  <a:lnTo>
                    <a:pt x="88163" y="76338"/>
                  </a:lnTo>
                  <a:lnTo>
                    <a:pt x="88435" y="76338"/>
                  </a:lnTo>
                  <a:lnTo>
                    <a:pt x="88707" y="75240"/>
                  </a:lnTo>
                  <a:lnTo>
                    <a:pt x="88707" y="76338"/>
                  </a:lnTo>
                  <a:lnTo>
                    <a:pt x="89115" y="74691"/>
                  </a:lnTo>
                  <a:lnTo>
                    <a:pt x="89659" y="73592"/>
                  </a:lnTo>
                  <a:lnTo>
                    <a:pt x="90204" y="73043"/>
                  </a:lnTo>
                  <a:lnTo>
                    <a:pt x="90612" y="73043"/>
                  </a:lnTo>
                  <a:lnTo>
                    <a:pt x="90748" y="72494"/>
                  </a:lnTo>
                  <a:lnTo>
                    <a:pt x="91292" y="71945"/>
                  </a:lnTo>
                  <a:lnTo>
                    <a:pt x="91836" y="72494"/>
                  </a:lnTo>
                  <a:lnTo>
                    <a:pt x="91836" y="71945"/>
                  </a:lnTo>
                  <a:lnTo>
                    <a:pt x="92380" y="71945"/>
                  </a:lnTo>
                  <a:lnTo>
                    <a:pt x="92789" y="71121"/>
                  </a:lnTo>
                  <a:lnTo>
                    <a:pt x="92517" y="71121"/>
                  </a:lnTo>
                  <a:lnTo>
                    <a:pt x="92380" y="71121"/>
                  </a:lnTo>
                  <a:lnTo>
                    <a:pt x="91836" y="71121"/>
                  </a:lnTo>
                  <a:lnTo>
                    <a:pt x="91972" y="70572"/>
                  </a:lnTo>
                  <a:lnTo>
                    <a:pt x="92380" y="70572"/>
                  </a:lnTo>
                  <a:lnTo>
                    <a:pt x="92380" y="70022"/>
                  </a:lnTo>
                  <a:lnTo>
                    <a:pt x="92517" y="69473"/>
                  </a:lnTo>
                  <a:lnTo>
                    <a:pt x="92380" y="68924"/>
                  </a:lnTo>
                  <a:lnTo>
                    <a:pt x="91428" y="68375"/>
                  </a:lnTo>
                  <a:lnTo>
                    <a:pt x="92517" y="68924"/>
                  </a:lnTo>
                  <a:lnTo>
                    <a:pt x="93061" y="69473"/>
                  </a:lnTo>
                  <a:lnTo>
                    <a:pt x="93333" y="68924"/>
                  </a:lnTo>
                  <a:lnTo>
                    <a:pt x="93605" y="68924"/>
                  </a:lnTo>
                  <a:lnTo>
                    <a:pt x="93877" y="68375"/>
                  </a:lnTo>
                  <a:lnTo>
                    <a:pt x="94149" y="67826"/>
                  </a:lnTo>
                  <a:lnTo>
                    <a:pt x="94421" y="67826"/>
                  </a:lnTo>
                  <a:lnTo>
                    <a:pt x="94421" y="67551"/>
                  </a:lnTo>
                  <a:lnTo>
                    <a:pt x="94421" y="66453"/>
                  </a:lnTo>
                  <a:lnTo>
                    <a:pt x="94149" y="66727"/>
                  </a:lnTo>
                  <a:lnTo>
                    <a:pt x="93877" y="67551"/>
                  </a:lnTo>
                  <a:lnTo>
                    <a:pt x="93605" y="67826"/>
                  </a:lnTo>
                  <a:lnTo>
                    <a:pt x="93877" y="66453"/>
                  </a:lnTo>
                  <a:lnTo>
                    <a:pt x="93605" y="66453"/>
                  </a:lnTo>
                  <a:lnTo>
                    <a:pt x="93333" y="66453"/>
                  </a:lnTo>
                  <a:lnTo>
                    <a:pt x="93061" y="66453"/>
                  </a:lnTo>
                  <a:lnTo>
                    <a:pt x="92517" y="66453"/>
                  </a:lnTo>
                  <a:lnTo>
                    <a:pt x="92517" y="65354"/>
                  </a:lnTo>
                  <a:lnTo>
                    <a:pt x="92789" y="64530"/>
                  </a:lnTo>
                  <a:lnTo>
                    <a:pt x="92789" y="65354"/>
                  </a:lnTo>
                  <a:lnTo>
                    <a:pt x="92789" y="65629"/>
                  </a:lnTo>
                  <a:lnTo>
                    <a:pt x="93061" y="65629"/>
                  </a:lnTo>
                  <a:lnTo>
                    <a:pt x="93605" y="65629"/>
                  </a:lnTo>
                  <a:lnTo>
                    <a:pt x="93333" y="65354"/>
                  </a:lnTo>
                  <a:lnTo>
                    <a:pt x="93605" y="65354"/>
                  </a:lnTo>
                  <a:lnTo>
                    <a:pt x="93877" y="65354"/>
                  </a:lnTo>
                  <a:lnTo>
                    <a:pt x="94149" y="65354"/>
                  </a:lnTo>
                  <a:lnTo>
                    <a:pt x="94421" y="64530"/>
                  </a:lnTo>
                  <a:lnTo>
                    <a:pt x="94557" y="65629"/>
                  </a:lnTo>
                  <a:lnTo>
                    <a:pt x="94557" y="64530"/>
                  </a:lnTo>
                  <a:lnTo>
                    <a:pt x="94965" y="66727"/>
                  </a:lnTo>
                  <a:lnTo>
                    <a:pt x="94965" y="65354"/>
                  </a:lnTo>
                  <a:lnTo>
                    <a:pt x="94965" y="64256"/>
                  </a:lnTo>
                  <a:lnTo>
                    <a:pt x="94965" y="62883"/>
                  </a:lnTo>
                  <a:lnTo>
                    <a:pt x="94965" y="61784"/>
                  </a:lnTo>
                  <a:lnTo>
                    <a:pt x="94557" y="61784"/>
                  </a:lnTo>
                  <a:lnTo>
                    <a:pt x="94421" y="61784"/>
                  </a:lnTo>
                  <a:lnTo>
                    <a:pt x="94149" y="61784"/>
                  </a:lnTo>
                  <a:lnTo>
                    <a:pt x="93877" y="61784"/>
                  </a:lnTo>
                  <a:lnTo>
                    <a:pt x="93877" y="60961"/>
                  </a:lnTo>
                  <a:lnTo>
                    <a:pt x="93605" y="60686"/>
                  </a:lnTo>
                  <a:lnTo>
                    <a:pt x="93333" y="59862"/>
                  </a:lnTo>
                  <a:lnTo>
                    <a:pt x="93877" y="60686"/>
                  </a:lnTo>
                  <a:lnTo>
                    <a:pt x="94149" y="60961"/>
                  </a:lnTo>
                  <a:lnTo>
                    <a:pt x="94421" y="60686"/>
                  </a:lnTo>
                  <a:lnTo>
                    <a:pt x="94149" y="59862"/>
                  </a:lnTo>
                  <a:lnTo>
                    <a:pt x="93877" y="59588"/>
                  </a:lnTo>
                  <a:lnTo>
                    <a:pt x="94149" y="59588"/>
                  </a:lnTo>
                  <a:lnTo>
                    <a:pt x="94421" y="59588"/>
                  </a:lnTo>
                  <a:lnTo>
                    <a:pt x="94421" y="59038"/>
                  </a:lnTo>
                  <a:lnTo>
                    <a:pt x="94557" y="59038"/>
                  </a:lnTo>
                  <a:lnTo>
                    <a:pt x="94421" y="57940"/>
                  </a:lnTo>
                  <a:lnTo>
                    <a:pt x="94149" y="57391"/>
                  </a:lnTo>
                  <a:lnTo>
                    <a:pt x="94557" y="57391"/>
                  </a:lnTo>
                  <a:lnTo>
                    <a:pt x="94965" y="57391"/>
                  </a:lnTo>
                  <a:lnTo>
                    <a:pt x="95102" y="56842"/>
                  </a:lnTo>
                  <a:lnTo>
                    <a:pt x="94965" y="56292"/>
                  </a:lnTo>
                  <a:lnTo>
                    <a:pt x="94557" y="55469"/>
                  </a:lnTo>
                  <a:lnTo>
                    <a:pt x="94149" y="55469"/>
                  </a:lnTo>
                  <a:lnTo>
                    <a:pt x="93877" y="54645"/>
                  </a:lnTo>
                  <a:lnTo>
                    <a:pt x="93605" y="54370"/>
                  </a:lnTo>
                  <a:lnTo>
                    <a:pt x="93877" y="53546"/>
                  </a:lnTo>
                  <a:lnTo>
                    <a:pt x="94149" y="54645"/>
                  </a:lnTo>
                  <a:lnTo>
                    <a:pt x="94149" y="54370"/>
                  </a:lnTo>
                  <a:lnTo>
                    <a:pt x="94421" y="54370"/>
                  </a:lnTo>
                  <a:lnTo>
                    <a:pt x="94421" y="54645"/>
                  </a:lnTo>
                  <a:lnTo>
                    <a:pt x="94557" y="54645"/>
                  </a:lnTo>
                  <a:lnTo>
                    <a:pt x="94965" y="55743"/>
                  </a:lnTo>
                  <a:lnTo>
                    <a:pt x="95102" y="54645"/>
                  </a:lnTo>
                  <a:lnTo>
                    <a:pt x="94965" y="54370"/>
                  </a:lnTo>
                  <a:lnTo>
                    <a:pt x="94557" y="53546"/>
                  </a:lnTo>
                  <a:lnTo>
                    <a:pt x="94965" y="52448"/>
                  </a:lnTo>
                  <a:lnTo>
                    <a:pt x="94965" y="53546"/>
                  </a:lnTo>
                  <a:lnTo>
                    <a:pt x="95102" y="54370"/>
                  </a:lnTo>
                  <a:lnTo>
                    <a:pt x="95102" y="52173"/>
                  </a:lnTo>
                  <a:lnTo>
                    <a:pt x="95510" y="51075"/>
                  </a:lnTo>
                  <a:lnTo>
                    <a:pt x="95646" y="51075"/>
                  </a:lnTo>
                  <a:lnTo>
                    <a:pt x="95646" y="50800"/>
                  </a:lnTo>
                  <a:lnTo>
                    <a:pt x="95510" y="49702"/>
                  </a:lnTo>
                  <a:lnTo>
                    <a:pt x="95646" y="49977"/>
                  </a:lnTo>
                  <a:lnTo>
                    <a:pt x="96054" y="49702"/>
                  </a:lnTo>
                  <a:lnTo>
                    <a:pt x="96190" y="48878"/>
                  </a:lnTo>
                  <a:lnTo>
                    <a:pt x="96190" y="49702"/>
                  </a:lnTo>
                  <a:lnTo>
                    <a:pt x="96462" y="48878"/>
                  </a:lnTo>
                  <a:lnTo>
                    <a:pt x="96734" y="48878"/>
                  </a:lnTo>
                  <a:lnTo>
                    <a:pt x="96734" y="48604"/>
                  </a:lnTo>
                  <a:lnTo>
                    <a:pt x="96870" y="48604"/>
                  </a:lnTo>
                  <a:lnTo>
                    <a:pt x="97278" y="48329"/>
                  </a:lnTo>
                  <a:lnTo>
                    <a:pt x="96870" y="48878"/>
                  </a:lnTo>
                  <a:lnTo>
                    <a:pt x="97278" y="48878"/>
                  </a:lnTo>
                  <a:lnTo>
                    <a:pt x="96462" y="49702"/>
                  </a:lnTo>
                  <a:lnTo>
                    <a:pt x="96190" y="49977"/>
                  </a:lnTo>
                  <a:lnTo>
                    <a:pt x="96190" y="50800"/>
                  </a:lnTo>
                  <a:lnTo>
                    <a:pt x="96054" y="51075"/>
                  </a:lnTo>
                  <a:lnTo>
                    <a:pt x="95646" y="51899"/>
                  </a:lnTo>
                  <a:lnTo>
                    <a:pt x="96054" y="51899"/>
                  </a:lnTo>
                  <a:lnTo>
                    <a:pt x="96190" y="51899"/>
                  </a:lnTo>
                  <a:lnTo>
                    <a:pt x="96054" y="52173"/>
                  </a:lnTo>
                  <a:lnTo>
                    <a:pt x="95646" y="52173"/>
                  </a:lnTo>
                  <a:lnTo>
                    <a:pt x="96054" y="52448"/>
                  </a:lnTo>
                  <a:lnTo>
                    <a:pt x="96190" y="53272"/>
                  </a:lnTo>
                  <a:lnTo>
                    <a:pt x="95646" y="53272"/>
                  </a:lnTo>
                  <a:lnTo>
                    <a:pt x="95646" y="53546"/>
                  </a:lnTo>
                  <a:lnTo>
                    <a:pt x="95510" y="54370"/>
                  </a:lnTo>
                  <a:lnTo>
                    <a:pt x="95646" y="54645"/>
                  </a:lnTo>
                  <a:lnTo>
                    <a:pt x="96054" y="54645"/>
                  </a:lnTo>
                  <a:lnTo>
                    <a:pt x="96190" y="54370"/>
                  </a:lnTo>
                  <a:lnTo>
                    <a:pt x="96054" y="55469"/>
                  </a:lnTo>
                  <a:lnTo>
                    <a:pt x="96190" y="55469"/>
                  </a:lnTo>
                  <a:lnTo>
                    <a:pt x="96190" y="55743"/>
                  </a:lnTo>
                  <a:lnTo>
                    <a:pt x="96054" y="56292"/>
                  </a:lnTo>
                  <a:lnTo>
                    <a:pt x="96462" y="56292"/>
                  </a:lnTo>
                  <a:lnTo>
                    <a:pt x="96054" y="56842"/>
                  </a:lnTo>
                  <a:lnTo>
                    <a:pt x="95646" y="57940"/>
                  </a:lnTo>
                  <a:lnTo>
                    <a:pt x="95102" y="59038"/>
                  </a:lnTo>
                  <a:lnTo>
                    <a:pt x="95102" y="59862"/>
                  </a:lnTo>
                  <a:lnTo>
                    <a:pt x="95510" y="59588"/>
                  </a:lnTo>
                  <a:lnTo>
                    <a:pt x="95646" y="59038"/>
                  </a:lnTo>
                  <a:lnTo>
                    <a:pt x="96462" y="56842"/>
                  </a:lnTo>
                  <a:lnTo>
                    <a:pt x="97278" y="55469"/>
                  </a:lnTo>
                  <a:lnTo>
                    <a:pt x="97823" y="54370"/>
                  </a:lnTo>
                  <a:lnTo>
                    <a:pt x="97959" y="53546"/>
                  </a:lnTo>
                  <a:lnTo>
                    <a:pt x="97823" y="53272"/>
                  </a:lnTo>
                  <a:lnTo>
                    <a:pt x="97959" y="52448"/>
                  </a:lnTo>
                  <a:lnTo>
                    <a:pt x="97959" y="51899"/>
                  </a:lnTo>
                  <a:lnTo>
                    <a:pt x="97959" y="50800"/>
                  </a:lnTo>
                  <a:lnTo>
                    <a:pt x="97823" y="48878"/>
                  </a:lnTo>
                  <a:lnTo>
                    <a:pt x="97823" y="48329"/>
                  </a:lnTo>
                  <a:lnTo>
                    <a:pt x="97959" y="47505"/>
                  </a:lnTo>
                  <a:lnTo>
                    <a:pt x="99047" y="46407"/>
                  </a:lnTo>
                  <a:lnTo>
                    <a:pt x="98367" y="47505"/>
                  </a:lnTo>
                  <a:lnTo>
                    <a:pt x="97959" y="48329"/>
                  </a:lnTo>
                  <a:lnTo>
                    <a:pt x="97959" y="48878"/>
                  </a:lnTo>
                  <a:lnTo>
                    <a:pt x="98367" y="49702"/>
                  </a:lnTo>
                  <a:lnTo>
                    <a:pt x="98639" y="49977"/>
                  </a:lnTo>
                  <a:lnTo>
                    <a:pt x="98639" y="50800"/>
                  </a:lnTo>
                  <a:lnTo>
                    <a:pt x="98503" y="51899"/>
                  </a:lnTo>
                  <a:lnTo>
                    <a:pt x="99047" y="51075"/>
                  </a:lnTo>
                  <a:lnTo>
                    <a:pt x="99591" y="49977"/>
                  </a:lnTo>
                  <a:lnTo>
                    <a:pt x="99727" y="48878"/>
                  </a:lnTo>
                  <a:lnTo>
                    <a:pt x="100136" y="48604"/>
                  </a:lnTo>
                  <a:lnTo>
                    <a:pt x="100544" y="48329"/>
                  </a:lnTo>
                  <a:lnTo>
                    <a:pt x="100816" y="47505"/>
                  </a:lnTo>
                  <a:lnTo>
                    <a:pt x="100816" y="46407"/>
                  </a:lnTo>
                  <a:lnTo>
                    <a:pt x="101224" y="46132"/>
                  </a:lnTo>
                  <a:lnTo>
                    <a:pt x="101360" y="45308"/>
                  </a:lnTo>
                  <a:lnTo>
                    <a:pt x="101904" y="43935"/>
                  </a:lnTo>
                  <a:lnTo>
                    <a:pt x="101360" y="43935"/>
                  </a:lnTo>
                  <a:lnTo>
                    <a:pt x="101360" y="43386"/>
                  </a:lnTo>
                  <a:lnTo>
                    <a:pt x="101904" y="42837"/>
                  </a:lnTo>
                  <a:lnTo>
                    <a:pt x="102176" y="42288"/>
                  </a:lnTo>
                  <a:lnTo>
                    <a:pt x="103265" y="41189"/>
                  </a:lnTo>
                  <a:lnTo>
                    <a:pt x="104353" y="40091"/>
                  </a:lnTo>
                  <a:lnTo>
                    <a:pt x="105170" y="40091"/>
                  </a:lnTo>
                  <a:lnTo>
                    <a:pt x="105578" y="39816"/>
                  </a:lnTo>
                  <a:lnTo>
                    <a:pt x="105714" y="39816"/>
                  </a:lnTo>
                  <a:lnTo>
                    <a:pt x="106122" y="39816"/>
                  </a:lnTo>
                  <a:lnTo>
                    <a:pt x="106258" y="39816"/>
                  </a:lnTo>
                  <a:lnTo>
                    <a:pt x="107074" y="39816"/>
                  </a:lnTo>
                  <a:lnTo>
                    <a:pt x="107346" y="38993"/>
                  </a:lnTo>
                  <a:lnTo>
                    <a:pt x="107619" y="38718"/>
                  </a:lnTo>
                  <a:lnTo>
                    <a:pt x="108027" y="37620"/>
                  </a:lnTo>
                  <a:lnTo>
                    <a:pt x="108027" y="37894"/>
                  </a:lnTo>
                  <a:lnTo>
                    <a:pt x="108299" y="37894"/>
                  </a:lnTo>
                  <a:lnTo>
                    <a:pt x="108571" y="37620"/>
                  </a:lnTo>
                  <a:lnTo>
                    <a:pt x="108299" y="38718"/>
                  </a:lnTo>
                  <a:lnTo>
                    <a:pt x="108843" y="37894"/>
                  </a:lnTo>
                  <a:lnTo>
                    <a:pt x="109659" y="37620"/>
                  </a:lnTo>
                  <a:lnTo>
                    <a:pt x="109387" y="38718"/>
                  </a:lnTo>
                  <a:lnTo>
                    <a:pt x="110204" y="37894"/>
                  </a:lnTo>
                  <a:lnTo>
                    <a:pt x="111020" y="37620"/>
                  </a:lnTo>
                  <a:lnTo>
                    <a:pt x="111020" y="36796"/>
                  </a:lnTo>
                  <a:lnTo>
                    <a:pt x="110612" y="37620"/>
                  </a:lnTo>
                  <a:lnTo>
                    <a:pt x="110476" y="37620"/>
                  </a:lnTo>
                  <a:lnTo>
                    <a:pt x="110204" y="37620"/>
                  </a:lnTo>
                  <a:lnTo>
                    <a:pt x="109931" y="36796"/>
                  </a:lnTo>
                  <a:lnTo>
                    <a:pt x="109931" y="36521"/>
                  </a:lnTo>
                  <a:lnTo>
                    <a:pt x="109931" y="35423"/>
                  </a:lnTo>
                  <a:lnTo>
                    <a:pt x="109659" y="35148"/>
                  </a:lnTo>
                  <a:lnTo>
                    <a:pt x="109387" y="35148"/>
                  </a:lnTo>
                  <a:lnTo>
                    <a:pt x="109387" y="34324"/>
                  </a:lnTo>
                  <a:lnTo>
                    <a:pt x="109659" y="34050"/>
                  </a:lnTo>
                  <a:lnTo>
                    <a:pt x="110476" y="33226"/>
                  </a:lnTo>
                  <a:lnTo>
                    <a:pt x="110204" y="32951"/>
                  </a:lnTo>
                  <a:lnTo>
                    <a:pt x="110204" y="32402"/>
                  </a:lnTo>
                  <a:lnTo>
                    <a:pt x="110476" y="31304"/>
                  </a:lnTo>
                  <a:lnTo>
                    <a:pt x="111564" y="29382"/>
                  </a:lnTo>
                  <a:lnTo>
                    <a:pt x="112108" y="28283"/>
                  </a:lnTo>
                  <a:lnTo>
                    <a:pt x="112244" y="27734"/>
                  </a:lnTo>
                  <a:lnTo>
                    <a:pt x="112789" y="27185"/>
                  </a:lnTo>
                  <a:lnTo>
                    <a:pt x="112789" y="27734"/>
                  </a:lnTo>
                  <a:lnTo>
                    <a:pt x="112925" y="27185"/>
                  </a:lnTo>
                  <a:lnTo>
                    <a:pt x="112925" y="27734"/>
                  </a:lnTo>
                  <a:lnTo>
                    <a:pt x="113333" y="27185"/>
                  </a:lnTo>
                  <a:lnTo>
                    <a:pt x="113333" y="26636"/>
                  </a:lnTo>
                  <a:lnTo>
                    <a:pt x="113469" y="26636"/>
                  </a:lnTo>
                  <a:lnTo>
                    <a:pt x="113469" y="27185"/>
                  </a:lnTo>
                  <a:lnTo>
                    <a:pt x="113877" y="26636"/>
                  </a:lnTo>
                  <a:lnTo>
                    <a:pt x="113877" y="27185"/>
                  </a:lnTo>
                  <a:lnTo>
                    <a:pt x="114285" y="26636"/>
                  </a:lnTo>
                  <a:lnTo>
                    <a:pt x="114829" y="25537"/>
                  </a:lnTo>
                  <a:lnTo>
                    <a:pt x="115374" y="24439"/>
                  </a:lnTo>
                  <a:lnTo>
                    <a:pt x="115646" y="24164"/>
                  </a:lnTo>
                  <a:lnTo>
                    <a:pt x="115918" y="23340"/>
                  </a:lnTo>
                  <a:lnTo>
                    <a:pt x="115918" y="24439"/>
                  </a:lnTo>
                  <a:lnTo>
                    <a:pt x="116054" y="24988"/>
                  </a:lnTo>
                  <a:lnTo>
                    <a:pt x="116054" y="24439"/>
                  </a:lnTo>
                  <a:lnTo>
                    <a:pt x="116462" y="24439"/>
                  </a:lnTo>
                  <a:lnTo>
                    <a:pt x="117006" y="24164"/>
                  </a:lnTo>
                  <a:lnTo>
                    <a:pt x="117006" y="24439"/>
                  </a:lnTo>
                  <a:lnTo>
                    <a:pt x="117142" y="24439"/>
                  </a:lnTo>
                  <a:lnTo>
                    <a:pt x="117551" y="24164"/>
                  </a:lnTo>
                  <a:lnTo>
                    <a:pt x="118095" y="23340"/>
                  </a:lnTo>
                  <a:lnTo>
                    <a:pt x="118095" y="24164"/>
                  </a:lnTo>
                  <a:lnTo>
                    <a:pt x="118231" y="23340"/>
                  </a:lnTo>
                  <a:lnTo>
                    <a:pt x="118911" y="23066"/>
                  </a:lnTo>
                  <a:lnTo>
                    <a:pt x="119455" y="22242"/>
                  </a:lnTo>
                  <a:lnTo>
                    <a:pt x="119455" y="21967"/>
                  </a:lnTo>
                  <a:lnTo>
                    <a:pt x="119455" y="20869"/>
                  </a:lnTo>
                  <a:lnTo>
                    <a:pt x="119319" y="20869"/>
                  </a:lnTo>
                  <a:lnTo>
                    <a:pt x="118911" y="19771"/>
                  </a:lnTo>
                  <a:lnTo>
                    <a:pt x="119319" y="19496"/>
                  </a:lnTo>
                  <a:lnTo>
                    <a:pt x="119319" y="18672"/>
                  </a:lnTo>
                  <a:lnTo>
                    <a:pt x="118911" y="18398"/>
                  </a:lnTo>
                  <a:lnTo>
                    <a:pt x="118911" y="17299"/>
                  </a:lnTo>
                  <a:lnTo>
                    <a:pt x="119319" y="15652"/>
                  </a:lnTo>
                  <a:close/>
                  <a:moveTo>
                    <a:pt x="15918" y="6590"/>
                  </a:moveTo>
                  <a:lnTo>
                    <a:pt x="16190" y="7414"/>
                  </a:lnTo>
                  <a:lnTo>
                    <a:pt x="16462" y="6590"/>
                  </a:lnTo>
                  <a:lnTo>
                    <a:pt x="16190" y="6590"/>
                  </a:lnTo>
                  <a:lnTo>
                    <a:pt x="16190" y="6315"/>
                  </a:lnTo>
                  <a:lnTo>
                    <a:pt x="16190" y="5491"/>
                  </a:lnTo>
                  <a:lnTo>
                    <a:pt x="16462" y="5217"/>
                  </a:lnTo>
                  <a:lnTo>
                    <a:pt x="15918" y="6315"/>
                  </a:lnTo>
                  <a:lnTo>
                    <a:pt x="15918" y="6590"/>
                  </a:lnTo>
                  <a:close/>
                  <a:moveTo>
                    <a:pt x="79863" y="21144"/>
                  </a:moveTo>
                  <a:lnTo>
                    <a:pt x="79863" y="21967"/>
                  </a:lnTo>
                  <a:lnTo>
                    <a:pt x="79863" y="22242"/>
                  </a:lnTo>
                  <a:lnTo>
                    <a:pt x="80136" y="21967"/>
                  </a:lnTo>
                  <a:lnTo>
                    <a:pt x="80952" y="20594"/>
                  </a:lnTo>
                  <a:lnTo>
                    <a:pt x="80408" y="20869"/>
                  </a:lnTo>
                  <a:lnTo>
                    <a:pt x="79863" y="21144"/>
                  </a:lnTo>
                  <a:close/>
                  <a:moveTo>
                    <a:pt x="81360" y="10434"/>
                  </a:moveTo>
                  <a:lnTo>
                    <a:pt x="81360" y="9885"/>
                  </a:lnTo>
                  <a:lnTo>
                    <a:pt x="81768" y="9885"/>
                  </a:lnTo>
                  <a:lnTo>
                    <a:pt x="81904" y="9336"/>
                  </a:lnTo>
                  <a:lnTo>
                    <a:pt x="81224" y="9336"/>
                  </a:lnTo>
                  <a:lnTo>
                    <a:pt x="80680" y="9885"/>
                  </a:lnTo>
                  <a:lnTo>
                    <a:pt x="80136" y="10983"/>
                  </a:lnTo>
                  <a:lnTo>
                    <a:pt x="80136" y="11258"/>
                  </a:lnTo>
                  <a:lnTo>
                    <a:pt x="80136" y="12082"/>
                  </a:lnTo>
                  <a:lnTo>
                    <a:pt x="80680" y="10983"/>
                  </a:lnTo>
                  <a:lnTo>
                    <a:pt x="81360" y="10434"/>
                  </a:lnTo>
                  <a:close/>
                  <a:moveTo>
                    <a:pt x="16462" y="3844"/>
                  </a:moveTo>
                  <a:lnTo>
                    <a:pt x="16190" y="4118"/>
                  </a:lnTo>
                  <a:lnTo>
                    <a:pt x="16462" y="4118"/>
                  </a:lnTo>
                  <a:lnTo>
                    <a:pt x="16462" y="3844"/>
                  </a:lnTo>
                  <a:close/>
                  <a:moveTo>
                    <a:pt x="15918" y="4942"/>
                  </a:moveTo>
                  <a:lnTo>
                    <a:pt x="15918" y="4118"/>
                  </a:lnTo>
                  <a:lnTo>
                    <a:pt x="15646" y="4118"/>
                  </a:lnTo>
                  <a:lnTo>
                    <a:pt x="15918" y="4942"/>
                  </a:lnTo>
                  <a:close/>
                  <a:moveTo>
                    <a:pt x="80680" y="6590"/>
                  </a:moveTo>
                  <a:lnTo>
                    <a:pt x="80136" y="7414"/>
                  </a:lnTo>
                  <a:lnTo>
                    <a:pt x="79863" y="7688"/>
                  </a:lnTo>
                  <a:lnTo>
                    <a:pt x="81360" y="6315"/>
                  </a:lnTo>
                  <a:lnTo>
                    <a:pt x="80680" y="6590"/>
                  </a:lnTo>
                  <a:close/>
                  <a:moveTo>
                    <a:pt x="62585" y="95560"/>
                  </a:moveTo>
                  <a:lnTo>
                    <a:pt x="62585" y="95286"/>
                  </a:lnTo>
                  <a:lnTo>
                    <a:pt x="62176" y="95560"/>
                  </a:lnTo>
                  <a:lnTo>
                    <a:pt x="62585" y="95560"/>
                  </a:lnTo>
                  <a:close/>
                  <a:moveTo>
                    <a:pt x="57823" y="99679"/>
                  </a:moveTo>
                  <a:lnTo>
                    <a:pt x="57823" y="99130"/>
                  </a:lnTo>
                  <a:lnTo>
                    <a:pt x="57551" y="99679"/>
                  </a:lnTo>
                  <a:lnTo>
                    <a:pt x="57823" y="99679"/>
                  </a:lnTo>
                  <a:close/>
                  <a:moveTo>
                    <a:pt x="94557" y="69473"/>
                  </a:moveTo>
                  <a:lnTo>
                    <a:pt x="94149" y="70022"/>
                  </a:lnTo>
                  <a:lnTo>
                    <a:pt x="94557" y="70022"/>
                  </a:lnTo>
                  <a:lnTo>
                    <a:pt x="94965" y="68375"/>
                  </a:lnTo>
                  <a:lnTo>
                    <a:pt x="94965" y="67551"/>
                  </a:lnTo>
                  <a:lnTo>
                    <a:pt x="94557" y="68924"/>
                  </a:lnTo>
                  <a:lnTo>
                    <a:pt x="94557" y="69473"/>
                  </a:lnTo>
                  <a:close/>
                </a:path>
              </a:pathLst>
            </a:custGeom>
            <a:solidFill>
              <a:srgbClr val="00B0F0"/>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37" name="Shape 937"/>
            <p:cNvSpPr/>
            <p:nvPr/>
          </p:nvSpPr>
          <p:spPr>
            <a:xfrm>
              <a:off x="5651500" y="2646466"/>
              <a:ext cx="633413" cy="515936"/>
            </a:xfrm>
            <a:custGeom>
              <a:avLst/>
              <a:gdLst/>
              <a:ahLst/>
              <a:cxnLst/>
              <a:rect l="0" t="0" r="0" b="0"/>
              <a:pathLst>
                <a:path w="120000" h="120000" extrusionOk="0">
                  <a:moveTo>
                    <a:pt x="119016" y="103115"/>
                  </a:moveTo>
                  <a:cubicBezTo>
                    <a:pt x="117049" y="103115"/>
                    <a:pt x="117049" y="103115"/>
                    <a:pt x="117049" y="103115"/>
                  </a:cubicBezTo>
                  <a:cubicBezTo>
                    <a:pt x="117049" y="101909"/>
                    <a:pt x="117049" y="101909"/>
                    <a:pt x="117049" y="101909"/>
                  </a:cubicBezTo>
                  <a:cubicBezTo>
                    <a:pt x="117049" y="100100"/>
                    <a:pt x="117049" y="100100"/>
                    <a:pt x="117049" y="100100"/>
                  </a:cubicBezTo>
                  <a:cubicBezTo>
                    <a:pt x="116065" y="97085"/>
                    <a:pt x="116065" y="97085"/>
                    <a:pt x="116065" y="97085"/>
                  </a:cubicBezTo>
                  <a:cubicBezTo>
                    <a:pt x="115573" y="95276"/>
                    <a:pt x="115573" y="95276"/>
                    <a:pt x="115573" y="95276"/>
                  </a:cubicBezTo>
                  <a:cubicBezTo>
                    <a:pt x="115081" y="94070"/>
                    <a:pt x="115081" y="94070"/>
                    <a:pt x="115081" y="94070"/>
                  </a:cubicBezTo>
                  <a:cubicBezTo>
                    <a:pt x="112622" y="93467"/>
                    <a:pt x="112622" y="93467"/>
                    <a:pt x="112622" y="93467"/>
                  </a:cubicBezTo>
                  <a:cubicBezTo>
                    <a:pt x="110655" y="91658"/>
                    <a:pt x="110655" y="91658"/>
                    <a:pt x="110655" y="91658"/>
                  </a:cubicBezTo>
                  <a:cubicBezTo>
                    <a:pt x="109180" y="89849"/>
                    <a:pt x="109180" y="89849"/>
                    <a:pt x="109180" y="89849"/>
                  </a:cubicBezTo>
                  <a:cubicBezTo>
                    <a:pt x="107704" y="88040"/>
                    <a:pt x="107704" y="88040"/>
                    <a:pt x="107704" y="88040"/>
                  </a:cubicBezTo>
                  <a:cubicBezTo>
                    <a:pt x="106229" y="85628"/>
                    <a:pt x="106229" y="85628"/>
                    <a:pt x="106229" y="85628"/>
                  </a:cubicBezTo>
                  <a:cubicBezTo>
                    <a:pt x="104754" y="83216"/>
                    <a:pt x="104754" y="83216"/>
                    <a:pt x="104754" y="83216"/>
                  </a:cubicBezTo>
                  <a:cubicBezTo>
                    <a:pt x="103770" y="81407"/>
                    <a:pt x="103770" y="81407"/>
                    <a:pt x="103770" y="81407"/>
                  </a:cubicBezTo>
                  <a:cubicBezTo>
                    <a:pt x="104262" y="80201"/>
                    <a:pt x="104262" y="80201"/>
                    <a:pt x="104262" y="80201"/>
                  </a:cubicBezTo>
                  <a:cubicBezTo>
                    <a:pt x="105737" y="77185"/>
                    <a:pt x="105737" y="77185"/>
                    <a:pt x="105737" y="77185"/>
                  </a:cubicBezTo>
                  <a:cubicBezTo>
                    <a:pt x="106229" y="75376"/>
                    <a:pt x="106229" y="75376"/>
                    <a:pt x="106229" y="75376"/>
                  </a:cubicBezTo>
                  <a:cubicBezTo>
                    <a:pt x="107704" y="73567"/>
                    <a:pt x="107704" y="73567"/>
                    <a:pt x="107704" y="73567"/>
                  </a:cubicBezTo>
                  <a:cubicBezTo>
                    <a:pt x="107704" y="71758"/>
                    <a:pt x="107704" y="71758"/>
                    <a:pt x="107704" y="71758"/>
                  </a:cubicBezTo>
                  <a:cubicBezTo>
                    <a:pt x="107704" y="71155"/>
                    <a:pt x="107704" y="71155"/>
                    <a:pt x="107704" y="71155"/>
                  </a:cubicBezTo>
                  <a:cubicBezTo>
                    <a:pt x="107704" y="69949"/>
                    <a:pt x="107704" y="69949"/>
                    <a:pt x="107704" y="69949"/>
                  </a:cubicBezTo>
                  <a:cubicBezTo>
                    <a:pt x="106229" y="68140"/>
                    <a:pt x="106229" y="68140"/>
                    <a:pt x="106229" y="68140"/>
                  </a:cubicBezTo>
                  <a:cubicBezTo>
                    <a:pt x="104262" y="68140"/>
                    <a:pt x="104262" y="68140"/>
                    <a:pt x="104262" y="68140"/>
                  </a:cubicBezTo>
                  <a:cubicBezTo>
                    <a:pt x="103770" y="68140"/>
                    <a:pt x="103770" y="68140"/>
                    <a:pt x="103770" y="68140"/>
                  </a:cubicBezTo>
                  <a:cubicBezTo>
                    <a:pt x="102295" y="67537"/>
                    <a:pt x="102295" y="67537"/>
                    <a:pt x="102295" y="67537"/>
                  </a:cubicBezTo>
                  <a:cubicBezTo>
                    <a:pt x="101803" y="66331"/>
                    <a:pt x="101803" y="66331"/>
                    <a:pt x="101803" y="66331"/>
                  </a:cubicBezTo>
                  <a:cubicBezTo>
                    <a:pt x="101311" y="65125"/>
                    <a:pt x="101311" y="65125"/>
                    <a:pt x="101311" y="65125"/>
                  </a:cubicBezTo>
                  <a:cubicBezTo>
                    <a:pt x="100819" y="61507"/>
                    <a:pt x="100819" y="61507"/>
                    <a:pt x="100819" y="61507"/>
                  </a:cubicBezTo>
                  <a:cubicBezTo>
                    <a:pt x="100327" y="60301"/>
                    <a:pt x="100327" y="60301"/>
                    <a:pt x="100327" y="60301"/>
                  </a:cubicBezTo>
                  <a:cubicBezTo>
                    <a:pt x="99344" y="57889"/>
                    <a:pt x="99344" y="57889"/>
                    <a:pt x="99344" y="57889"/>
                  </a:cubicBezTo>
                  <a:cubicBezTo>
                    <a:pt x="98852" y="55477"/>
                    <a:pt x="98852" y="55477"/>
                    <a:pt x="98852" y="55477"/>
                  </a:cubicBezTo>
                  <a:cubicBezTo>
                    <a:pt x="98852" y="54271"/>
                    <a:pt x="98852" y="54271"/>
                    <a:pt x="98852" y="54271"/>
                  </a:cubicBezTo>
                  <a:cubicBezTo>
                    <a:pt x="98852" y="53668"/>
                    <a:pt x="98852" y="53668"/>
                    <a:pt x="98852" y="53668"/>
                  </a:cubicBezTo>
                  <a:cubicBezTo>
                    <a:pt x="99344" y="53065"/>
                    <a:pt x="99344" y="53065"/>
                    <a:pt x="99344" y="53065"/>
                  </a:cubicBezTo>
                  <a:cubicBezTo>
                    <a:pt x="99836" y="51859"/>
                    <a:pt x="99836" y="51859"/>
                    <a:pt x="99836" y="51859"/>
                  </a:cubicBezTo>
                  <a:cubicBezTo>
                    <a:pt x="99836" y="51256"/>
                    <a:pt x="99836" y="51256"/>
                    <a:pt x="99836" y="51256"/>
                  </a:cubicBezTo>
                  <a:cubicBezTo>
                    <a:pt x="98852" y="51256"/>
                    <a:pt x="98852" y="51256"/>
                    <a:pt x="98852" y="51256"/>
                  </a:cubicBezTo>
                  <a:cubicBezTo>
                    <a:pt x="97868" y="50050"/>
                    <a:pt x="97868" y="50050"/>
                    <a:pt x="97868" y="50050"/>
                  </a:cubicBezTo>
                  <a:cubicBezTo>
                    <a:pt x="97377" y="48241"/>
                    <a:pt x="97377" y="48241"/>
                    <a:pt x="97377" y="48241"/>
                  </a:cubicBezTo>
                  <a:cubicBezTo>
                    <a:pt x="97377" y="47035"/>
                    <a:pt x="97377" y="47035"/>
                    <a:pt x="97377" y="47035"/>
                  </a:cubicBezTo>
                  <a:cubicBezTo>
                    <a:pt x="97377" y="45829"/>
                    <a:pt x="97377" y="45829"/>
                    <a:pt x="97377" y="45829"/>
                  </a:cubicBezTo>
                  <a:cubicBezTo>
                    <a:pt x="97868" y="45226"/>
                    <a:pt x="97868" y="45226"/>
                    <a:pt x="97868" y="45226"/>
                  </a:cubicBezTo>
                  <a:cubicBezTo>
                    <a:pt x="98852" y="44020"/>
                    <a:pt x="98852" y="44020"/>
                    <a:pt x="98852" y="44020"/>
                  </a:cubicBezTo>
                  <a:cubicBezTo>
                    <a:pt x="98360" y="43417"/>
                    <a:pt x="98360" y="43417"/>
                    <a:pt x="98360" y="43417"/>
                  </a:cubicBezTo>
                  <a:cubicBezTo>
                    <a:pt x="97868" y="42211"/>
                    <a:pt x="97868" y="42211"/>
                    <a:pt x="97868" y="42211"/>
                  </a:cubicBezTo>
                  <a:cubicBezTo>
                    <a:pt x="98852" y="41608"/>
                    <a:pt x="98852" y="41608"/>
                    <a:pt x="98852" y="41608"/>
                  </a:cubicBezTo>
                  <a:cubicBezTo>
                    <a:pt x="99344" y="40402"/>
                    <a:pt x="99344" y="40402"/>
                    <a:pt x="99344" y="40402"/>
                  </a:cubicBezTo>
                  <a:cubicBezTo>
                    <a:pt x="99344" y="39195"/>
                    <a:pt x="99344" y="39195"/>
                    <a:pt x="99344" y="39195"/>
                  </a:cubicBezTo>
                  <a:cubicBezTo>
                    <a:pt x="99344" y="37386"/>
                    <a:pt x="99344" y="37386"/>
                    <a:pt x="99344" y="37386"/>
                  </a:cubicBezTo>
                  <a:cubicBezTo>
                    <a:pt x="99344" y="36180"/>
                    <a:pt x="99344" y="36180"/>
                    <a:pt x="99344" y="36180"/>
                  </a:cubicBezTo>
                  <a:cubicBezTo>
                    <a:pt x="99344" y="35577"/>
                    <a:pt x="99344" y="35577"/>
                    <a:pt x="99344" y="35577"/>
                  </a:cubicBezTo>
                  <a:cubicBezTo>
                    <a:pt x="99836" y="34371"/>
                    <a:pt x="99836" y="34371"/>
                    <a:pt x="99836" y="34371"/>
                  </a:cubicBezTo>
                  <a:cubicBezTo>
                    <a:pt x="99836" y="33768"/>
                    <a:pt x="99836" y="33768"/>
                    <a:pt x="99836" y="33768"/>
                  </a:cubicBezTo>
                  <a:cubicBezTo>
                    <a:pt x="99344" y="33768"/>
                    <a:pt x="99344" y="33768"/>
                    <a:pt x="99344" y="33768"/>
                  </a:cubicBezTo>
                  <a:cubicBezTo>
                    <a:pt x="99344" y="33165"/>
                    <a:pt x="99344" y="33165"/>
                    <a:pt x="99344" y="33165"/>
                  </a:cubicBezTo>
                  <a:cubicBezTo>
                    <a:pt x="98852" y="31356"/>
                    <a:pt x="98852" y="31356"/>
                    <a:pt x="98852" y="31356"/>
                  </a:cubicBezTo>
                  <a:cubicBezTo>
                    <a:pt x="98852" y="30150"/>
                    <a:pt x="98852" y="30150"/>
                    <a:pt x="98852" y="30150"/>
                  </a:cubicBezTo>
                  <a:cubicBezTo>
                    <a:pt x="98852" y="29547"/>
                    <a:pt x="98852" y="29547"/>
                    <a:pt x="98852" y="29547"/>
                  </a:cubicBezTo>
                  <a:cubicBezTo>
                    <a:pt x="98852" y="28341"/>
                    <a:pt x="98852" y="28341"/>
                    <a:pt x="98852" y="28341"/>
                  </a:cubicBezTo>
                  <a:cubicBezTo>
                    <a:pt x="98852" y="27738"/>
                    <a:pt x="98852" y="27738"/>
                    <a:pt x="98852" y="27738"/>
                  </a:cubicBezTo>
                  <a:cubicBezTo>
                    <a:pt x="97868" y="25326"/>
                    <a:pt x="97868" y="25326"/>
                    <a:pt x="97868" y="25326"/>
                  </a:cubicBezTo>
                  <a:cubicBezTo>
                    <a:pt x="97377" y="25326"/>
                    <a:pt x="97377" y="25326"/>
                    <a:pt x="97377" y="25326"/>
                  </a:cubicBezTo>
                  <a:cubicBezTo>
                    <a:pt x="96393" y="25326"/>
                    <a:pt x="96393" y="25326"/>
                    <a:pt x="96393" y="25326"/>
                  </a:cubicBezTo>
                  <a:cubicBezTo>
                    <a:pt x="95901" y="25326"/>
                    <a:pt x="95901" y="25326"/>
                    <a:pt x="95901" y="25326"/>
                  </a:cubicBezTo>
                  <a:cubicBezTo>
                    <a:pt x="94426" y="25326"/>
                    <a:pt x="94426" y="25326"/>
                    <a:pt x="94426" y="25326"/>
                  </a:cubicBezTo>
                  <a:cubicBezTo>
                    <a:pt x="93934" y="25326"/>
                    <a:pt x="93934" y="25326"/>
                    <a:pt x="93934" y="25326"/>
                  </a:cubicBezTo>
                  <a:cubicBezTo>
                    <a:pt x="92950" y="25326"/>
                    <a:pt x="92950" y="25326"/>
                    <a:pt x="92950" y="25326"/>
                  </a:cubicBezTo>
                  <a:cubicBezTo>
                    <a:pt x="92950" y="24723"/>
                    <a:pt x="92950" y="24723"/>
                    <a:pt x="92950" y="24723"/>
                  </a:cubicBezTo>
                  <a:cubicBezTo>
                    <a:pt x="92459" y="23517"/>
                    <a:pt x="92459" y="23517"/>
                    <a:pt x="92459" y="23517"/>
                  </a:cubicBezTo>
                  <a:cubicBezTo>
                    <a:pt x="90983" y="22311"/>
                    <a:pt x="90983" y="22311"/>
                    <a:pt x="90983" y="22311"/>
                  </a:cubicBezTo>
                  <a:cubicBezTo>
                    <a:pt x="89508" y="21708"/>
                    <a:pt x="89508" y="21708"/>
                    <a:pt x="89508" y="21708"/>
                  </a:cubicBezTo>
                  <a:cubicBezTo>
                    <a:pt x="88032" y="20502"/>
                    <a:pt x="88032" y="20502"/>
                    <a:pt x="88032" y="20502"/>
                  </a:cubicBezTo>
                  <a:cubicBezTo>
                    <a:pt x="87540" y="19899"/>
                    <a:pt x="87540" y="19899"/>
                    <a:pt x="87540" y="19899"/>
                  </a:cubicBezTo>
                  <a:cubicBezTo>
                    <a:pt x="86557" y="18090"/>
                    <a:pt x="86557" y="18090"/>
                    <a:pt x="86557" y="18090"/>
                  </a:cubicBezTo>
                  <a:cubicBezTo>
                    <a:pt x="85081" y="17487"/>
                    <a:pt x="85081" y="17487"/>
                    <a:pt x="85081" y="17487"/>
                  </a:cubicBezTo>
                  <a:cubicBezTo>
                    <a:pt x="83114" y="17487"/>
                    <a:pt x="83114" y="17487"/>
                    <a:pt x="83114" y="17487"/>
                  </a:cubicBezTo>
                  <a:cubicBezTo>
                    <a:pt x="81639" y="17487"/>
                    <a:pt x="81639" y="17487"/>
                    <a:pt x="81639" y="17487"/>
                  </a:cubicBezTo>
                  <a:cubicBezTo>
                    <a:pt x="79672" y="16281"/>
                    <a:pt x="79672" y="16281"/>
                    <a:pt x="79672" y="16281"/>
                  </a:cubicBezTo>
                  <a:cubicBezTo>
                    <a:pt x="78196" y="15678"/>
                    <a:pt x="78196" y="15678"/>
                    <a:pt x="78196" y="15678"/>
                  </a:cubicBezTo>
                  <a:cubicBezTo>
                    <a:pt x="76721" y="14472"/>
                    <a:pt x="76721" y="14472"/>
                    <a:pt x="76721" y="14472"/>
                  </a:cubicBezTo>
                  <a:cubicBezTo>
                    <a:pt x="75245" y="13869"/>
                    <a:pt x="75245" y="13869"/>
                    <a:pt x="75245" y="13869"/>
                  </a:cubicBezTo>
                  <a:cubicBezTo>
                    <a:pt x="74754" y="12060"/>
                    <a:pt x="74754" y="12060"/>
                    <a:pt x="74754" y="12060"/>
                  </a:cubicBezTo>
                  <a:cubicBezTo>
                    <a:pt x="73278" y="12060"/>
                    <a:pt x="73278" y="12060"/>
                    <a:pt x="73278" y="12060"/>
                  </a:cubicBezTo>
                  <a:cubicBezTo>
                    <a:pt x="70327" y="12060"/>
                    <a:pt x="70327" y="12060"/>
                    <a:pt x="70327" y="12060"/>
                  </a:cubicBezTo>
                  <a:cubicBezTo>
                    <a:pt x="69836" y="12060"/>
                    <a:pt x="69836" y="12060"/>
                    <a:pt x="69836" y="12060"/>
                  </a:cubicBezTo>
                  <a:cubicBezTo>
                    <a:pt x="68852" y="13266"/>
                    <a:pt x="68852" y="13266"/>
                    <a:pt x="68852" y="13266"/>
                  </a:cubicBezTo>
                  <a:cubicBezTo>
                    <a:pt x="68852" y="13869"/>
                    <a:pt x="68852" y="13869"/>
                    <a:pt x="68852" y="13869"/>
                  </a:cubicBezTo>
                  <a:cubicBezTo>
                    <a:pt x="66885" y="13266"/>
                    <a:pt x="66885" y="13266"/>
                    <a:pt x="66885" y="13266"/>
                  </a:cubicBezTo>
                  <a:cubicBezTo>
                    <a:pt x="65901" y="13266"/>
                    <a:pt x="65901" y="13266"/>
                    <a:pt x="65901" y="13266"/>
                  </a:cubicBezTo>
                  <a:cubicBezTo>
                    <a:pt x="64918" y="13869"/>
                    <a:pt x="64918" y="13869"/>
                    <a:pt x="64918" y="13869"/>
                  </a:cubicBezTo>
                  <a:cubicBezTo>
                    <a:pt x="63934" y="14472"/>
                    <a:pt x="63934" y="14472"/>
                    <a:pt x="63934" y="14472"/>
                  </a:cubicBezTo>
                  <a:cubicBezTo>
                    <a:pt x="62459" y="14472"/>
                    <a:pt x="62459" y="14472"/>
                    <a:pt x="62459" y="14472"/>
                  </a:cubicBezTo>
                  <a:cubicBezTo>
                    <a:pt x="61475" y="16281"/>
                    <a:pt x="61475" y="16281"/>
                    <a:pt x="61475" y="16281"/>
                  </a:cubicBezTo>
                  <a:cubicBezTo>
                    <a:pt x="61475" y="17487"/>
                    <a:pt x="61475" y="17487"/>
                    <a:pt x="61475" y="17487"/>
                  </a:cubicBezTo>
                  <a:cubicBezTo>
                    <a:pt x="61475" y="18090"/>
                    <a:pt x="61475" y="18090"/>
                    <a:pt x="61475" y="18090"/>
                  </a:cubicBezTo>
                  <a:cubicBezTo>
                    <a:pt x="60491" y="18090"/>
                    <a:pt x="60491" y="18090"/>
                    <a:pt x="60491" y="18090"/>
                  </a:cubicBezTo>
                  <a:cubicBezTo>
                    <a:pt x="60491" y="18693"/>
                    <a:pt x="60491" y="18693"/>
                    <a:pt x="60491" y="18693"/>
                  </a:cubicBezTo>
                  <a:cubicBezTo>
                    <a:pt x="60491" y="19296"/>
                    <a:pt x="60491" y="19296"/>
                    <a:pt x="60491" y="19296"/>
                  </a:cubicBezTo>
                  <a:cubicBezTo>
                    <a:pt x="58524" y="19899"/>
                    <a:pt x="58524" y="19899"/>
                    <a:pt x="58524" y="19899"/>
                  </a:cubicBezTo>
                  <a:cubicBezTo>
                    <a:pt x="56557" y="19296"/>
                    <a:pt x="56557" y="19296"/>
                    <a:pt x="56557" y="19296"/>
                  </a:cubicBezTo>
                  <a:cubicBezTo>
                    <a:pt x="57049" y="21708"/>
                    <a:pt x="57049" y="21708"/>
                    <a:pt x="57049" y="21708"/>
                  </a:cubicBezTo>
                  <a:cubicBezTo>
                    <a:pt x="57540" y="23517"/>
                    <a:pt x="57540" y="23517"/>
                    <a:pt x="57540" y="23517"/>
                  </a:cubicBezTo>
                  <a:cubicBezTo>
                    <a:pt x="57540" y="24120"/>
                    <a:pt x="57540" y="24120"/>
                    <a:pt x="57540" y="24120"/>
                  </a:cubicBezTo>
                  <a:cubicBezTo>
                    <a:pt x="57049" y="24120"/>
                    <a:pt x="57049" y="24120"/>
                    <a:pt x="57049" y="24120"/>
                  </a:cubicBezTo>
                  <a:cubicBezTo>
                    <a:pt x="55573" y="23517"/>
                    <a:pt x="55573" y="23517"/>
                    <a:pt x="55573" y="23517"/>
                  </a:cubicBezTo>
                  <a:cubicBezTo>
                    <a:pt x="55081" y="23517"/>
                    <a:pt x="55081" y="23517"/>
                    <a:pt x="55081" y="23517"/>
                  </a:cubicBezTo>
                  <a:cubicBezTo>
                    <a:pt x="52622" y="23517"/>
                    <a:pt x="52622" y="23517"/>
                    <a:pt x="52622" y="23517"/>
                  </a:cubicBezTo>
                  <a:cubicBezTo>
                    <a:pt x="48688" y="25326"/>
                    <a:pt x="48688" y="25326"/>
                    <a:pt x="48688" y="25326"/>
                  </a:cubicBezTo>
                  <a:cubicBezTo>
                    <a:pt x="46229" y="25929"/>
                    <a:pt x="46229" y="25929"/>
                    <a:pt x="46229" y="25929"/>
                  </a:cubicBezTo>
                  <a:cubicBezTo>
                    <a:pt x="45245" y="25326"/>
                    <a:pt x="45245" y="25326"/>
                    <a:pt x="45245" y="25326"/>
                  </a:cubicBezTo>
                  <a:cubicBezTo>
                    <a:pt x="41311" y="24120"/>
                    <a:pt x="41311" y="24120"/>
                    <a:pt x="41311" y="24120"/>
                  </a:cubicBezTo>
                  <a:cubicBezTo>
                    <a:pt x="37868" y="21708"/>
                    <a:pt x="37868" y="21708"/>
                    <a:pt x="37868" y="21708"/>
                  </a:cubicBezTo>
                  <a:cubicBezTo>
                    <a:pt x="36393" y="20502"/>
                    <a:pt x="36393" y="20502"/>
                    <a:pt x="36393" y="20502"/>
                  </a:cubicBezTo>
                  <a:cubicBezTo>
                    <a:pt x="35409" y="19296"/>
                    <a:pt x="35409" y="19296"/>
                    <a:pt x="35409" y="19296"/>
                  </a:cubicBezTo>
                  <a:cubicBezTo>
                    <a:pt x="32950" y="18090"/>
                    <a:pt x="32950" y="18090"/>
                    <a:pt x="32950" y="18090"/>
                  </a:cubicBezTo>
                  <a:cubicBezTo>
                    <a:pt x="30000" y="17487"/>
                    <a:pt x="30000" y="17487"/>
                    <a:pt x="30000" y="17487"/>
                  </a:cubicBezTo>
                  <a:cubicBezTo>
                    <a:pt x="29016" y="16281"/>
                    <a:pt x="29016" y="16281"/>
                    <a:pt x="29016" y="16281"/>
                  </a:cubicBezTo>
                  <a:cubicBezTo>
                    <a:pt x="29016" y="14472"/>
                    <a:pt x="29016" y="14472"/>
                    <a:pt x="29016" y="14472"/>
                  </a:cubicBezTo>
                  <a:cubicBezTo>
                    <a:pt x="27540" y="11457"/>
                    <a:pt x="27540" y="11457"/>
                    <a:pt x="27540" y="11457"/>
                  </a:cubicBezTo>
                  <a:cubicBezTo>
                    <a:pt x="26557" y="10251"/>
                    <a:pt x="26557" y="10251"/>
                    <a:pt x="26557" y="10251"/>
                  </a:cubicBezTo>
                  <a:cubicBezTo>
                    <a:pt x="24590" y="8442"/>
                    <a:pt x="24590" y="8442"/>
                    <a:pt x="24590" y="8442"/>
                  </a:cubicBezTo>
                  <a:cubicBezTo>
                    <a:pt x="23114" y="7839"/>
                    <a:pt x="23114" y="7839"/>
                    <a:pt x="23114" y="7839"/>
                  </a:cubicBezTo>
                  <a:cubicBezTo>
                    <a:pt x="22622" y="7236"/>
                    <a:pt x="22622" y="7236"/>
                    <a:pt x="22622" y="7236"/>
                  </a:cubicBezTo>
                  <a:cubicBezTo>
                    <a:pt x="23114" y="6030"/>
                    <a:pt x="23114" y="6030"/>
                    <a:pt x="23114" y="6030"/>
                  </a:cubicBezTo>
                  <a:cubicBezTo>
                    <a:pt x="24098" y="6030"/>
                    <a:pt x="24098" y="6030"/>
                    <a:pt x="24098" y="6030"/>
                  </a:cubicBezTo>
                  <a:cubicBezTo>
                    <a:pt x="23114" y="5427"/>
                    <a:pt x="23114" y="5427"/>
                    <a:pt x="23114" y="5427"/>
                  </a:cubicBezTo>
                  <a:cubicBezTo>
                    <a:pt x="23114" y="3618"/>
                    <a:pt x="23114" y="3618"/>
                    <a:pt x="23114" y="3618"/>
                  </a:cubicBezTo>
                  <a:cubicBezTo>
                    <a:pt x="24098" y="2412"/>
                    <a:pt x="24098" y="2412"/>
                    <a:pt x="24098" y="2412"/>
                  </a:cubicBezTo>
                  <a:cubicBezTo>
                    <a:pt x="22622" y="1206"/>
                    <a:pt x="22622" y="1206"/>
                    <a:pt x="22622" y="1206"/>
                  </a:cubicBezTo>
                  <a:cubicBezTo>
                    <a:pt x="21147" y="0"/>
                    <a:pt x="21147" y="0"/>
                    <a:pt x="21147" y="0"/>
                  </a:cubicBezTo>
                  <a:cubicBezTo>
                    <a:pt x="20163" y="1206"/>
                    <a:pt x="20163" y="1206"/>
                    <a:pt x="20163" y="1206"/>
                  </a:cubicBezTo>
                  <a:cubicBezTo>
                    <a:pt x="18196" y="2412"/>
                    <a:pt x="18196" y="2412"/>
                    <a:pt x="18196" y="2412"/>
                  </a:cubicBezTo>
                  <a:cubicBezTo>
                    <a:pt x="17704" y="3618"/>
                    <a:pt x="17704" y="3618"/>
                    <a:pt x="17704" y="3618"/>
                  </a:cubicBezTo>
                  <a:cubicBezTo>
                    <a:pt x="16721" y="4221"/>
                    <a:pt x="16721" y="4221"/>
                    <a:pt x="16721" y="4221"/>
                  </a:cubicBezTo>
                  <a:cubicBezTo>
                    <a:pt x="14754" y="6633"/>
                    <a:pt x="14754" y="6633"/>
                    <a:pt x="14754" y="6633"/>
                  </a:cubicBezTo>
                  <a:cubicBezTo>
                    <a:pt x="14262" y="7236"/>
                    <a:pt x="14262" y="7236"/>
                    <a:pt x="14262" y="7236"/>
                  </a:cubicBezTo>
                  <a:cubicBezTo>
                    <a:pt x="13278" y="7236"/>
                    <a:pt x="13278" y="7236"/>
                    <a:pt x="13278" y="7236"/>
                  </a:cubicBezTo>
                  <a:cubicBezTo>
                    <a:pt x="12786" y="7236"/>
                    <a:pt x="12786" y="7236"/>
                    <a:pt x="12786" y="7236"/>
                  </a:cubicBezTo>
                  <a:cubicBezTo>
                    <a:pt x="10327" y="7236"/>
                    <a:pt x="10327" y="7236"/>
                    <a:pt x="10327" y="7236"/>
                  </a:cubicBezTo>
                  <a:cubicBezTo>
                    <a:pt x="8852" y="6030"/>
                    <a:pt x="8852" y="6030"/>
                    <a:pt x="8852" y="6030"/>
                  </a:cubicBezTo>
                  <a:cubicBezTo>
                    <a:pt x="7868" y="4824"/>
                    <a:pt x="7868" y="4824"/>
                    <a:pt x="7868" y="4824"/>
                  </a:cubicBezTo>
                  <a:cubicBezTo>
                    <a:pt x="6885" y="4221"/>
                    <a:pt x="6885" y="4221"/>
                    <a:pt x="6885" y="4221"/>
                  </a:cubicBezTo>
                  <a:cubicBezTo>
                    <a:pt x="5409" y="2412"/>
                    <a:pt x="5409" y="2412"/>
                    <a:pt x="5409" y="2412"/>
                  </a:cubicBezTo>
                  <a:cubicBezTo>
                    <a:pt x="3934" y="1206"/>
                    <a:pt x="3934" y="1206"/>
                    <a:pt x="3934" y="1206"/>
                  </a:cubicBezTo>
                  <a:cubicBezTo>
                    <a:pt x="3442" y="603"/>
                    <a:pt x="3442" y="603"/>
                    <a:pt x="3442" y="603"/>
                  </a:cubicBezTo>
                  <a:cubicBezTo>
                    <a:pt x="2950" y="0"/>
                    <a:pt x="2950" y="0"/>
                    <a:pt x="2950" y="0"/>
                  </a:cubicBezTo>
                  <a:cubicBezTo>
                    <a:pt x="1967" y="1206"/>
                    <a:pt x="1967" y="1206"/>
                    <a:pt x="1967" y="1206"/>
                  </a:cubicBezTo>
                  <a:cubicBezTo>
                    <a:pt x="1967" y="2412"/>
                    <a:pt x="1967" y="2412"/>
                    <a:pt x="1967" y="2412"/>
                  </a:cubicBezTo>
                  <a:cubicBezTo>
                    <a:pt x="0" y="2412"/>
                    <a:pt x="0" y="2412"/>
                    <a:pt x="0" y="2412"/>
                  </a:cubicBezTo>
                  <a:cubicBezTo>
                    <a:pt x="1475" y="5427"/>
                    <a:pt x="1475" y="5427"/>
                    <a:pt x="1475" y="5427"/>
                  </a:cubicBezTo>
                  <a:cubicBezTo>
                    <a:pt x="1967" y="7839"/>
                    <a:pt x="1967" y="7839"/>
                    <a:pt x="1967" y="7839"/>
                  </a:cubicBezTo>
                  <a:cubicBezTo>
                    <a:pt x="2950" y="9648"/>
                    <a:pt x="2950" y="9648"/>
                    <a:pt x="2950" y="9648"/>
                  </a:cubicBezTo>
                  <a:cubicBezTo>
                    <a:pt x="2950" y="11457"/>
                    <a:pt x="2950" y="11457"/>
                    <a:pt x="2950" y="11457"/>
                  </a:cubicBezTo>
                  <a:cubicBezTo>
                    <a:pt x="3442" y="11457"/>
                    <a:pt x="3442" y="11457"/>
                    <a:pt x="3442" y="11457"/>
                  </a:cubicBezTo>
                  <a:cubicBezTo>
                    <a:pt x="2950" y="13266"/>
                    <a:pt x="2950" y="13266"/>
                    <a:pt x="2950" y="13266"/>
                  </a:cubicBezTo>
                  <a:cubicBezTo>
                    <a:pt x="2950" y="14472"/>
                    <a:pt x="2950" y="14472"/>
                    <a:pt x="2950" y="14472"/>
                  </a:cubicBezTo>
                  <a:cubicBezTo>
                    <a:pt x="3442" y="15678"/>
                    <a:pt x="3442" y="15678"/>
                    <a:pt x="3442" y="15678"/>
                  </a:cubicBezTo>
                  <a:cubicBezTo>
                    <a:pt x="3934" y="15678"/>
                    <a:pt x="3934" y="15678"/>
                    <a:pt x="3934" y="15678"/>
                  </a:cubicBezTo>
                  <a:cubicBezTo>
                    <a:pt x="4918" y="17487"/>
                    <a:pt x="4918" y="17487"/>
                    <a:pt x="4918" y="17487"/>
                  </a:cubicBezTo>
                  <a:cubicBezTo>
                    <a:pt x="4918" y="19296"/>
                    <a:pt x="4918" y="19296"/>
                    <a:pt x="4918" y="19296"/>
                  </a:cubicBezTo>
                  <a:cubicBezTo>
                    <a:pt x="6393" y="19899"/>
                    <a:pt x="6393" y="19899"/>
                    <a:pt x="6393" y="19899"/>
                  </a:cubicBezTo>
                  <a:cubicBezTo>
                    <a:pt x="6393" y="20502"/>
                    <a:pt x="6393" y="20502"/>
                    <a:pt x="6393" y="20502"/>
                  </a:cubicBezTo>
                  <a:cubicBezTo>
                    <a:pt x="6885" y="22311"/>
                    <a:pt x="6885" y="22311"/>
                    <a:pt x="6885" y="22311"/>
                  </a:cubicBezTo>
                  <a:cubicBezTo>
                    <a:pt x="7868" y="24120"/>
                    <a:pt x="7868" y="24120"/>
                    <a:pt x="7868" y="24120"/>
                  </a:cubicBezTo>
                  <a:cubicBezTo>
                    <a:pt x="8360" y="25326"/>
                    <a:pt x="8360" y="25326"/>
                    <a:pt x="8360" y="25326"/>
                  </a:cubicBezTo>
                  <a:cubicBezTo>
                    <a:pt x="8360" y="25929"/>
                    <a:pt x="8360" y="25929"/>
                    <a:pt x="8360" y="25929"/>
                  </a:cubicBezTo>
                  <a:cubicBezTo>
                    <a:pt x="8360" y="27135"/>
                    <a:pt x="8360" y="27135"/>
                    <a:pt x="8360" y="27135"/>
                  </a:cubicBezTo>
                  <a:cubicBezTo>
                    <a:pt x="9836" y="28341"/>
                    <a:pt x="9836" y="28341"/>
                    <a:pt x="9836" y="28341"/>
                  </a:cubicBezTo>
                  <a:cubicBezTo>
                    <a:pt x="10327" y="29547"/>
                    <a:pt x="10327" y="29547"/>
                    <a:pt x="10327" y="29547"/>
                  </a:cubicBezTo>
                  <a:cubicBezTo>
                    <a:pt x="10327" y="30150"/>
                    <a:pt x="10327" y="30150"/>
                    <a:pt x="10327" y="30150"/>
                  </a:cubicBezTo>
                  <a:cubicBezTo>
                    <a:pt x="11803" y="31356"/>
                    <a:pt x="11803" y="31356"/>
                    <a:pt x="11803" y="31356"/>
                  </a:cubicBezTo>
                  <a:cubicBezTo>
                    <a:pt x="12786" y="31959"/>
                    <a:pt x="12786" y="31959"/>
                    <a:pt x="12786" y="31959"/>
                  </a:cubicBezTo>
                  <a:cubicBezTo>
                    <a:pt x="14262" y="31959"/>
                    <a:pt x="14262" y="31959"/>
                    <a:pt x="14262" y="31959"/>
                  </a:cubicBezTo>
                  <a:cubicBezTo>
                    <a:pt x="14754" y="31959"/>
                    <a:pt x="14754" y="31959"/>
                    <a:pt x="14754" y="31959"/>
                  </a:cubicBezTo>
                  <a:cubicBezTo>
                    <a:pt x="16229" y="31959"/>
                    <a:pt x="16229" y="31959"/>
                    <a:pt x="16229" y="31959"/>
                  </a:cubicBezTo>
                  <a:cubicBezTo>
                    <a:pt x="15245" y="33165"/>
                    <a:pt x="15245" y="33165"/>
                    <a:pt x="15245" y="33165"/>
                  </a:cubicBezTo>
                  <a:cubicBezTo>
                    <a:pt x="14754" y="33768"/>
                    <a:pt x="14754" y="33768"/>
                    <a:pt x="14754" y="33768"/>
                  </a:cubicBezTo>
                  <a:cubicBezTo>
                    <a:pt x="14754" y="34371"/>
                    <a:pt x="14754" y="34371"/>
                    <a:pt x="14754" y="34371"/>
                  </a:cubicBezTo>
                  <a:cubicBezTo>
                    <a:pt x="14754" y="35577"/>
                    <a:pt x="14754" y="35577"/>
                    <a:pt x="14754" y="35577"/>
                  </a:cubicBezTo>
                  <a:cubicBezTo>
                    <a:pt x="15245" y="37386"/>
                    <a:pt x="15245" y="37386"/>
                    <a:pt x="15245" y="37386"/>
                  </a:cubicBezTo>
                  <a:cubicBezTo>
                    <a:pt x="15245" y="37989"/>
                    <a:pt x="15245" y="37989"/>
                    <a:pt x="15245" y="37989"/>
                  </a:cubicBezTo>
                  <a:cubicBezTo>
                    <a:pt x="14754" y="37989"/>
                    <a:pt x="14754" y="37989"/>
                    <a:pt x="14754" y="37989"/>
                  </a:cubicBezTo>
                  <a:cubicBezTo>
                    <a:pt x="14262" y="39195"/>
                    <a:pt x="14262" y="39195"/>
                    <a:pt x="14262" y="39195"/>
                  </a:cubicBezTo>
                  <a:cubicBezTo>
                    <a:pt x="14262" y="39798"/>
                    <a:pt x="14262" y="39798"/>
                    <a:pt x="14262" y="39798"/>
                  </a:cubicBezTo>
                  <a:cubicBezTo>
                    <a:pt x="13278" y="40402"/>
                    <a:pt x="13278" y="40402"/>
                    <a:pt x="13278" y="40402"/>
                  </a:cubicBezTo>
                  <a:cubicBezTo>
                    <a:pt x="13278" y="41608"/>
                    <a:pt x="13278" y="41608"/>
                    <a:pt x="13278" y="41608"/>
                  </a:cubicBezTo>
                  <a:cubicBezTo>
                    <a:pt x="14262" y="42211"/>
                    <a:pt x="14262" y="42211"/>
                    <a:pt x="14262" y="42211"/>
                  </a:cubicBezTo>
                  <a:cubicBezTo>
                    <a:pt x="12786" y="42211"/>
                    <a:pt x="12786" y="42211"/>
                    <a:pt x="12786" y="42211"/>
                  </a:cubicBezTo>
                  <a:cubicBezTo>
                    <a:pt x="12786" y="43417"/>
                    <a:pt x="12786" y="43417"/>
                    <a:pt x="12786" y="43417"/>
                  </a:cubicBezTo>
                  <a:cubicBezTo>
                    <a:pt x="12786" y="44020"/>
                    <a:pt x="12786" y="44020"/>
                    <a:pt x="12786" y="44020"/>
                  </a:cubicBezTo>
                  <a:cubicBezTo>
                    <a:pt x="13278" y="45226"/>
                    <a:pt x="13278" y="45226"/>
                    <a:pt x="13278" y="45226"/>
                  </a:cubicBezTo>
                  <a:cubicBezTo>
                    <a:pt x="13278" y="45829"/>
                    <a:pt x="13278" y="45829"/>
                    <a:pt x="13278" y="45829"/>
                  </a:cubicBezTo>
                  <a:cubicBezTo>
                    <a:pt x="12786" y="47035"/>
                    <a:pt x="12786" y="47035"/>
                    <a:pt x="12786" y="47035"/>
                  </a:cubicBezTo>
                  <a:cubicBezTo>
                    <a:pt x="12786" y="47638"/>
                    <a:pt x="12786" y="47638"/>
                    <a:pt x="12786" y="47638"/>
                  </a:cubicBezTo>
                  <a:cubicBezTo>
                    <a:pt x="14262" y="49447"/>
                    <a:pt x="14262" y="49447"/>
                    <a:pt x="14262" y="49447"/>
                  </a:cubicBezTo>
                  <a:cubicBezTo>
                    <a:pt x="14754" y="50050"/>
                    <a:pt x="14754" y="50050"/>
                    <a:pt x="14754" y="50050"/>
                  </a:cubicBezTo>
                  <a:cubicBezTo>
                    <a:pt x="16229" y="51859"/>
                    <a:pt x="16229" y="51859"/>
                    <a:pt x="16229" y="51859"/>
                  </a:cubicBezTo>
                  <a:cubicBezTo>
                    <a:pt x="17704" y="53668"/>
                    <a:pt x="17704" y="53668"/>
                    <a:pt x="17704" y="53668"/>
                  </a:cubicBezTo>
                  <a:cubicBezTo>
                    <a:pt x="16721" y="54271"/>
                    <a:pt x="16721" y="54271"/>
                    <a:pt x="16721" y="54271"/>
                  </a:cubicBezTo>
                  <a:cubicBezTo>
                    <a:pt x="17704" y="55477"/>
                    <a:pt x="17704" y="55477"/>
                    <a:pt x="17704" y="55477"/>
                  </a:cubicBezTo>
                  <a:cubicBezTo>
                    <a:pt x="19180" y="56080"/>
                    <a:pt x="19180" y="56080"/>
                    <a:pt x="19180" y="56080"/>
                  </a:cubicBezTo>
                  <a:cubicBezTo>
                    <a:pt x="20163" y="57286"/>
                    <a:pt x="20163" y="57286"/>
                    <a:pt x="20163" y="57286"/>
                  </a:cubicBezTo>
                  <a:cubicBezTo>
                    <a:pt x="21639" y="59095"/>
                    <a:pt x="21639" y="59095"/>
                    <a:pt x="21639" y="59095"/>
                  </a:cubicBezTo>
                  <a:cubicBezTo>
                    <a:pt x="22622" y="59698"/>
                    <a:pt x="22622" y="59698"/>
                    <a:pt x="22622" y="59698"/>
                  </a:cubicBezTo>
                  <a:cubicBezTo>
                    <a:pt x="23114" y="59698"/>
                    <a:pt x="23114" y="59698"/>
                    <a:pt x="23114" y="59698"/>
                  </a:cubicBezTo>
                  <a:cubicBezTo>
                    <a:pt x="24590" y="60301"/>
                    <a:pt x="24590" y="60301"/>
                    <a:pt x="24590" y="60301"/>
                  </a:cubicBezTo>
                  <a:cubicBezTo>
                    <a:pt x="25573" y="60904"/>
                    <a:pt x="25573" y="60904"/>
                    <a:pt x="25573" y="60904"/>
                  </a:cubicBezTo>
                  <a:cubicBezTo>
                    <a:pt x="26065" y="62110"/>
                    <a:pt x="26065" y="62110"/>
                    <a:pt x="26065" y="62110"/>
                  </a:cubicBezTo>
                  <a:cubicBezTo>
                    <a:pt x="27540" y="65125"/>
                    <a:pt x="27540" y="65125"/>
                    <a:pt x="27540" y="65125"/>
                  </a:cubicBezTo>
                  <a:cubicBezTo>
                    <a:pt x="27540" y="65728"/>
                    <a:pt x="27540" y="65728"/>
                    <a:pt x="27540" y="65728"/>
                  </a:cubicBezTo>
                  <a:cubicBezTo>
                    <a:pt x="27540" y="66331"/>
                    <a:pt x="27540" y="66331"/>
                    <a:pt x="27540" y="66331"/>
                  </a:cubicBezTo>
                  <a:cubicBezTo>
                    <a:pt x="27540" y="68140"/>
                    <a:pt x="27540" y="68140"/>
                    <a:pt x="27540" y="68140"/>
                  </a:cubicBezTo>
                  <a:cubicBezTo>
                    <a:pt x="27540" y="69949"/>
                    <a:pt x="27540" y="69949"/>
                    <a:pt x="27540" y="69949"/>
                  </a:cubicBezTo>
                  <a:cubicBezTo>
                    <a:pt x="27540" y="71155"/>
                    <a:pt x="27540" y="71155"/>
                    <a:pt x="27540" y="71155"/>
                  </a:cubicBezTo>
                  <a:cubicBezTo>
                    <a:pt x="28032" y="71758"/>
                    <a:pt x="28032" y="71758"/>
                    <a:pt x="28032" y="71758"/>
                  </a:cubicBezTo>
                  <a:cubicBezTo>
                    <a:pt x="29016" y="71758"/>
                    <a:pt x="29016" y="71758"/>
                    <a:pt x="29016" y="71758"/>
                  </a:cubicBezTo>
                  <a:cubicBezTo>
                    <a:pt x="29508" y="71758"/>
                    <a:pt x="29508" y="71758"/>
                    <a:pt x="29508" y="71758"/>
                  </a:cubicBezTo>
                  <a:cubicBezTo>
                    <a:pt x="29508" y="72964"/>
                    <a:pt x="29508" y="72964"/>
                    <a:pt x="29508" y="72964"/>
                  </a:cubicBezTo>
                  <a:cubicBezTo>
                    <a:pt x="29508" y="73567"/>
                    <a:pt x="29508" y="73567"/>
                    <a:pt x="29508" y="73567"/>
                  </a:cubicBezTo>
                  <a:cubicBezTo>
                    <a:pt x="29508" y="74170"/>
                    <a:pt x="29508" y="74170"/>
                    <a:pt x="29508" y="74170"/>
                  </a:cubicBezTo>
                  <a:cubicBezTo>
                    <a:pt x="29508" y="75376"/>
                    <a:pt x="29508" y="75376"/>
                    <a:pt x="29508" y="75376"/>
                  </a:cubicBezTo>
                  <a:cubicBezTo>
                    <a:pt x="30000" y="75979"/>
                    <a:pt x="30000" y="75979"/>
                    <a:pt x="30000" y="75979"/>
                  </a:cubicBezTo>
                  <a:cubicBezTo>
                    <a:pt x="30983" y="77185"/>
                    <a:pt x="30983" y="77185"/>
                    <a:pt x="30983" y="77185"/>
                  </a:cubicBezTo>
                  <a:cubicBezTo>
                    <a:pt x="31475" y="78994"/>
                    <a:pt x="31475" y="78994"/>
                    <a:pt x="31475" y="78994"/>
                  </a:cubicBezTo>
                  <a:cubicBezTo>
                    <a:pt x="32459" y="79597"/>
                    <a:pt x="32459" y="79597"/>
                    <a:pt x="32459" y="79597"/>
                  </a:cubicBezTo>
                  <a:cubicBezTo>
                    <a:pt x="32950" y="80201"/>
                    <a:pt x="32950" y="80201"/>
                    <a:pt x="32950" y="80201"/>
                  </a:cubicBezTo>
                  <a:cubicBezTo>
                    <a:pt x="33934" y="80201"/>
                    <a:pt x="33934" y="80201"/>
                    <a:pt x="33934" y="80201"/>
                  </a:cubicBezTo>
                  <a:cubicBezTo>
                    <a:pt x="33934" y="79597"/>
                    <a:pt x="33934" y="79597"/>
                    <a:pt x="33934" y="79597"/>
                  </a:cubicBezTo>
                  <a:cubicBezTo>
                    <a:pt x="35409" y="79597"/>
                    <a:pt x="35409" y="79597"/>
                    <a:pt x="35409" y="79597"/>
                  </a:cubicBezTo>
                  <a:cubicBezTo>
                    <a:pt x="35409" y="78994"/>
                    <a:pt x="35409" y="78994"/>
                    <a:pt x="35409" y="78994"/>
                  </a:cubicBezTo>
                  <a:cubicBezTo>
                    <a:pt x="35409" y="77185"/>
                    <a:pt x="35409" y="77185"/>
                    <a:pt x="35409" y="77185"/>
                  </a:cubicBezTo>
                  <a:cubicBezTo>
                    <a:pt x="35409" y="75979"/>
                    <a:pt x="35409" y="75979"/>
                    <a:pt x="35409" y="75979"/>
                  </a:cubicBezTo>
                  <a:cubicBezTo>
                    <a:pt x="35901" y="75979"/>
                    <a:pt x="35901" y="75979"/>
                    <a:pt x="35901" y="75979"/>
                  </a:cubicBezTo>
                  <a:cubicBezTo>
                    <a:pt x="36393" y="77185"/>
                    <a:pt x="36393" y="77185"/>
                    <a:pt x="36393" y="77185"/>
                  </a:cubicBezTo>
                  <a:cubicBezTo>
                    <a:pt x="35409" y="77185"/>
                    <a:pt x="35409" y="77185"/>
                    <a:pt x="35409" y="77185"/>
                  </a:cubicBezTo>
                  <a:cubicBezTo>
                    <a:pt x="35901" y="77788"/>
                    <a:pt x="35901" y="77788"/>
                    <a:pt x="35901" y="77788"/>
                  </a:cubicBezTo>
                  <a:cubicBezTo>
                    <a:pt x="36393" y="78994"/>
                    <a:pt x="36393" y="78994"/>
                    <a:pt x="36393" y="78994"/>
                  </a:cubicBezTo>
                  <a:cubicBezTo>
                    <a:pt x="36885" y="79597"/>
                    <a:pt x="36885" y="79597"/>
                    <a:pt x="36885" y="79597"/>
                  </a:cubicBezTo>
                  <a:cubicBezTo>
                    <a:pt x="37377" y="79597"/>
                    <a:pt x="37377" y="79597"/>
                    <a:pt x="37377" y="79597"/>
                  </a:cubicBezTo>
                  <a:cubicBezTo>
                    <a:pt x="37868" y="78994"/>
                    <a:pt x="37868" y="78994"/>
                    <a:pt x="37868" y="78994"/>
                  </a:cubicBezTo>
                  <a:cubicBezTo>
                    <a:pt x="38852" y="79597"/>
                    <a:pt x="38852" y="79597"/>
                    <a:pt x="38852" y="79597"/>
                  </a:cubicBezTo>
                  <a:cubicBezTo>
                    <a:pt x="39344" y="79597"/>
                    <a:pt x="39344" y="79597"/>
                    <a:pt x="39344" y="79597"/>
                  </a:cubicBezTo>
                  <a:cubicBezTo>
                    <a:pt x="39836" y="80201"/>
                    <a:pt x="39836" y="80201"/>
                    <a:pt x="39836" y="80201"/>
                  </a:cubicBezTo>
                  <a:cubicBezTo>
                    <a:pt x="40819" y="82613"/>
                    <a:pt x="40819" y="82613"/>
                    <a:pt x="40819" y="82613"/>
                  </a:cubicBezTo>
                  <a:cubicBezTo>
                    <a:pt x="41311" y="82010"/>
                    <a:pt x="41311" y="82010"/>
                    <a:pt x="41311" y="82010"/>
                  </a:cubicBezTo>
                  <a:cubicBezTo>
                    <a:pt x="42295" y="82613"/>
                    <a:pt x="42295" y="82613"/>
                    <a:pt x="42295" y="82613"/>
                  </a:cubicBezTo>
                  <a:cubicBezTo>
                    <a:pt x="42786" y="83216"/>
                    <a:pt x="42786" y="83216"/>
                    <a:pt x="42786" y="83216"/>
                  </a:cubicBezTo>
                  <a:cubicBezTo>
                    <a:pt x="41803" y="83819"/>
                    <a:pt x="41803" y="83819"/>
                    <a:pt x="41803" y="83819"/>
                  </a:cubicBezTo>
                  <a:cubicBezTo>
                    <a:pt x="40819" y="83216"/>
                    <a:pt x="40819" y="83216"/>
                    <a:pt x="40819" y="83216"/>
                  </a:cubicBezTo>
                  <a:cubicBezTo>
                    <a:pt x="42786" y="87437"/>
                    <a:pt x="42786" y="87437"/>
                    <a:pt x="42786" y="87437"/>
                  </a:cubicBezTo>
                  <a:cubicBezTo>
                    <a:pt x="43278" y="87437"/>
                    <a:pt x="43278" y="87437"/>
                    <a:pt x="43278" y="87437"/>
                  </a:cubicBezTo>
                  <a:cubicBezTo>
                    <a:pt x="43770" y="86834"/>
                    <a:pt x="43770" y="86834"/>
                    <a:pt x="43770" y="86834"/>
                  </a:cubicBezTo>
                  <a:cubicBezTo>
                    <a:pt x="45245" y="87437"/>
                    <a:pt x="45245" y="87437"/>
                    <a:pt x="45245" y="87437"/>
                  </a:cubicBezTo>
                  <a:cubicBezTo>
                    <a:pt x="45737" y="87437"/>
                    <a:pt x="45737" y="87437"/>
                    <a:pt x="45737" y="87437"/>
                  </a:cubicBezTo>
                  <a:cubicBezTo>
                    <a:pt x="46229" y="87437"/>
                    <a:pt x="46229" y="87437"/>
                    <a:pt x="46229" y="87437"/>
                  </a:cubicBezTo>
                  <a:cubicBezTo>
                    <a:pt x="47213" y="88040"/>
                    <a:pt x="47213" y="88040"/>
                    <a:pt x="47213" y="88040"/>
                  </a:cubicBezTo>
                  <a:cubicBezTo>
                    <a:pt x="46229" y="88040"/>
                    <a:pt x="46229" y="88040"/>
                    <a:pt x="46229" y="88040"/>
                  </a:cubicBezTo>
                  <a:cubicBezTo>
                    <a:pt x="45245" y="88643"/>
                    <a:pt x="45245" y="88643"/>
                    <a:pt x="45245" y="88643"/>
                  </a:cubicBezTo>
                  <a:cubicBezTo>
                    <a:pt x="44262" y="88643"/>
                    <a:pt x="44262" y="88643"/>
                    <a:pt x="44262" y="88643"/>
                  </a:cubicBezTo>
                  <a:cubicBezTo>
                    <a:pt x="43278" y="90452"/>
                    <a:pt x="43278" y="90452"/>
                    <a:pt x="43278" y="90452"/>
                  </a:cubicBezTo>
                  <a:cubicBezTo>
                    <a:pt x="42786" y="91658"/>
                    <a:pt x="42786" y="91658"/>
                    <a:pt x="42786" y="91658"/>
                  </a:cubicBezTo>
                  <a:cubicBezTo>
                    <a:pt x="43770" y="92864"/>
                    <a:pt x="43770" y="92864"/>
                    <a:pt x="43770" y="92864"/>
                  </a:cubicBezTo>
                  <a:cubicBezTo>
                    <a:pt x="45245" y="94070"/>
                    <a:pt x="45245" y="94070"/>
                    <a:pt x="45245" y="94070"/>
                  </a:cubicBezTo>
                  <a:cubicBezTo>
                    <a:pt x="45737" y="95276"/>
                    <a:pt x="45737" y="95276"/>
                    <a:pt x="45737" y="95276"/>
                  </a:cubicBezTo>
                  <a:cubicBezTo>
                    <a:pt x="45245" y="97085"/>
                    <a:pt x="45245" y="97085"/>
                    <a:pt x="45245" y="97085"/>
                  </a:cubicBezTo>
                  <a:cubicBezTo>
                    <a:pt x="45245" y="98291"/>
                    <a:pt x="45245" y="98291"/>
                    <a:pt x="45245" y="98291"/>
                  </a:cubicBezTo>
                  <a:cubicBezTo>
                    <a:pt x="45737" y="98894"/>
                    <a:pt x="45737" y="98894"/>
                    <a:pt x="45737" y="98894"/>
                  </a:cubicBezTo>
                  <a:cubicBezTo>
                    <a:pt x="46721" y="99497"/>
                    <a:pt x="46721" y="99497"/>
                    <a:pt x="46721" y="99497"/>
                  </a:cubicBezTo>
                  <a:cubicBezTo>
                    <a:pt x="47213" y="98291"/>
                    <a:pt x="47213" y="98291"/>
                    <a:pt x="47213" y="98291"/>
                  </a:cubicBezTo>
                  <a:cubicBezTo>
                    <a:pt x="47704" y="97688"/>
                    <a:pt x="47704" y="97688"/>
                    <a:pt x="47704" y="97688"/>
                  </a:cubicBezTo>
                  <a:cubicBezTo>
                    <a:pt x="47704" y="98291"/>
                    <a:pt x="47704" y="98291"/>
                    <a:pt x="47704" y="98291"/>
                  </a:cubicBezTo>
                  <a:cubicBezTo>
                    <a:pt x="48688" y="98894"/>
                    <a:pt x="48688" y="98894"/>
                    <a:pt x="48688" y="98894"/>
                  </a:cubicBezTo>
                  <a:cubicBezTo>
                    <a:pt x="49180" y="101909"/>
                    <a:pt x="49180" y="101909"/>
                    <a:pt x="49180" y="101909"/>
                  </a:cubicBezTo>
                  <a:cubicBezTo>
                    <a:pt x="49672" y="101909"/>
                    <a:pt x="49672" y="101909"/>
                    <a:pt x="49672" y="101909"/>
                  </a:cubicBezTo>
                  <a:cubicBezTo>
                    <a:pt x="50163" y="99497"/>
                    <a:pt x="50163" y="99497"/>
                    <a:pt x="50163" y="99497"/>
                  </a:cubicBezTo>
                  <a:cubicBezTo>
                    <a:pt x="50655" y="99497"/>
                    <a:pt x="50655" y="99497"/>
                    <a:pt x="50655" y="99497"/>
                  </a:cubicBezTo>
                  <a:cubicBezTo>
                    <a:pt x="51147" y="100100"/>
                    <a:pt x="51147" y="100100"/>
                    <a:pt x="51147" y="100100"/>
                  </a:cubicBezTo>
                  <a:cubicBezTo>
                    <a:pt x="52131" y="101306"/>
                    <a:pt x="52131" y="101306"/>
                    <a:pt x="52131" y="101306"/>
                  </a:cubicBezTo>
                  <a:cubicBezTo>
                    <a:pt x="52622" y="101909"/>
                    <a:pt x="52622" y="101909"/>
                    <a:pt x="52622" y="101909"/>
                  </a:cubicBezTo>
                  <a:cubicBezTo>
                    <a:pt x="52131" y="97688"/>
                    <a:pt x="52131" y="97688"/>
                    <a:pt x="52131" y="97688"/>
                  </a:cubicBezTo>
                  <a:cubicBezTo>
                    <a:pt x="52622" y="97688"/>
                    <a:pt x="52622" y="97688"/>
                    <a:pt x="52622" y="97688"/>
                  </a:cubicBezTo>
                  <a:cubicBezTo>
                    <a:pt x="54098" y="97688"/>
                    <a:pt x="54098" y="97688"/>
                    <a:pt x="54098" y="97688"/>
                  </a:cubicBezTo>
                  <a:cubicBezTo>
                    <a:pt x="55573" y="99497"/>
                    <a:pt x="55573" y="99497"/>
                    <a:pt x="55573" y="99497"/>
                  </a:cubicBezTo>
                  <a:cubicBezTo>
                    <a:pt x="57540" y="100100"/>
                    <a:pt x="57540" y="100100"/>
                    <a:pt x="57540" y="100100"/>
                  </a:cubicBezTo>
                  <a:cubicBezTo>
                    <a:pt x="58524" y="101306"/>
                    <a:pt x="58524" y="101306"/>
                    <a:pt x="58524" y="101306"/>
                  </a:cubicBezTo>
                  <a:cubicBezTo>
                    <a:pt x="57540" y="101909"/>
                    <a:pt x="57540" y="101909"/>
                    <a:pt x="57540" y="101909"/>
                  </a:cubicBezTo>
                  <a:cubicBezTo>
                    <a:pt x="61475" y="103718"/>
                    <a:pt x="61475" y="103718"/>
                    <a:pt x="61475" y="103718"/>
                  </a:cubicBezTo>
                  <a:cubicBezTo>
                    <a:pt x="62459" y="104924"/>
                    <a:pt x="62459" y="104924"/>
                    <a:pt x="62459" y="104924"/>
                  </a:cubicBezTo>
                  <a:cubicBezTo>
                    <a:pt x="63442" y="105527"/>
                    <a:pt x="63442" y="105527"/>
                    <a:pt x="63442" y="105527"/>
                  </a:cubicBezTo>
                  <a:cubicBezTo>
                    <a:pt x="64918" y="106130"/>
                    <a:pt x="64918" y="106130"/>
                    <a:pt x="64918" y="106130"/>
                  </a:cubicBezTo>
                  <a:cubicBezTo>
                    <a:pt x="65409" y="107336"/>
                    <a:pt x="65409" y="107336"/>
                    <a:pt x="65409" y="107336"/>
                  </a:cubicBezTo>
                  <a:cubicBezTo>
                    <a:pt x="67377" y="107336"/>
                    <a:pt x="67377" y="107336"/>
                    <a:pt x="67377" y="107336"/>
                  </a:cubicBezTo>
                  <a:cubicBezTo>
                    <a:pt x="69836" y="107939"/>
                    <a:pt x="69836" y="107939"/>
                    <a:pt x="69836" y="107939"/>
                  </a:cubicBezTo>
                  <a:cubicBezTo>
                    <a:pt x="70327" y="109145"/>
                    <a:pt x="70327" y="109145"/>
                    <a:pt x="70327" y="109145"/>
                  </a:cubicBezTo>
                  <a:cubicBezTo>
                    <a:pt x="71803" y="109145"/>
                    <a:pt x="71803" y="109145"/>
                    <a:pt x="71803" y="109145"/>
                  </a:cubicBezTo>
                  <a:cubicBezTo>
                    <a:pt x="72786" y="107336"/>
                    <a:pt x="72786" y="107336"/>
                    <a:pt x="72786" y="107336"/>
                  </a:cubicBezTo>
                  <a:cubicBezTo>
                    <a:pt x="73770" y="106130"/>
                    <a:pt x="73770" y="106130"/>
                    <a:pt x="73770" y="106130"/>
                  </a:cubicBezTo>
                  <a:cubicBezTo>
                    <a:pt x="74754" y="106130"/>
                    <a:pt x="74754" y="106130"/>
                    <a:pt x="74754" y="106130"/>
                  </a:cubicBezTo>
                  <a:cubicBezTo>
                    <a:pt x="75245" y="106130"/>
                    <a:pt x="75245" y="106130"/>
                    <a:pt x="75245" y="106130"/>
                  </a:cubicBezTo>
                  <a:cubicBezTo>
                    <a:pt x="75245" y="105527"/>
                    <a:pt x="75245" y="105527"/>
                    <a:pt x="75245" y="105527"/>
                  </a:cubicBezTo>
                  <a:cubicBezTo>
                    <a:pt x="76229" y="105527"/>
                    <a:pt x="76229" y="105527"/>
                    <a:pt x="76229" y="105527"/>
                  </a:cubicBezTo>
                  <a:cubicBezTo>
                    <a:pt x="76721" y="104924"/>
                    <a:pt x="76721" y="104924"/>
                    <a:pt x="76721" y="104924"/>
                  </a:cubicBezTo>
                  <a:cubicBezTo>
                    <a:pt x="78196" y="103718"/>
                    <a:pt x="78196" y="103718"/>
                    <a:pt x="78196" y="103718"/>
                  </a:cubicBezTo>
                  <a:cubicBezTo>
                    <a:pt x="79672" y="103115"/>
                    <a:pt x="79672" y="103115"/>
                    <a:pt x="79672" y="103115"/>
                  </a:cubicBezTo>
                  <a:cubicBezTo>
                    <a:pt x="81147" y="103718"/>
                    <a:pt x="81147" y="103718"/>
                    <a:pt x="81147" y="103718"/>
                  </a:cubicBezTo>
                  <a:cubicBezTo>
                    <a:pt x="82622" y="103718"/>
                    <a:pt x="82622" y="103718"/>
                    <a:pt x="82622" y="103718"/>
                  </a:cubicBezTo>
                  <a:cubicBezTo>
                    <a:pt x="83606" y="105527"/>
                    <a:pt x="83606" y="105527"/>
                    <a:pt x="83606" y="105527"/>
                  </a:cubicBezTo>
                  <a:cubicBezTo>
                    <a:pt x="83606" y="107336"/>
                    <a:pt x="83606" y="107336"/>
                    <a:pt x="83606" y="107336"/>
                  </a:cubicBezTo>
                  <a:cubicBezTo>
                    <a:pt x="84590" y="110954"/>
                    <a:pt x="84590" y="110954"/>
                    <a:pt x="84590" y="110954"/>
                  </a:cubicBezTo>
                  <a:cubicBezTo>
                    <a:pt x="85081" y="113366"/>
                    <a:pt x="85081" y="113366"/>
                    <a:pt x="85081" y="113366"/>
                  </a:cubicBezTo>
                  <a:cubicBezTo>
                    <a:pt x="86065" y="113969"/>
                    <a:pt x="86065" y="113969"/>
                    <a:pt x="86065" y="113969"/>
                  </a:cubicBezTo>
                  <a:cubicBezTo>
                    <a:pt x="88032" y="115175"/>
                    <a:pt x="88032" y="115175"/>
                    <a:pt x="88032" y="115175"/>
                  </a:cubicBezTo>
                  <a:cubicBezTo>
                    <a:pt x="88524" y="115175"/>
                    <a:pt x="88524" y="115175"/>
                    <a:pt x="88524" y="115175"/>
                  </a:cubicBezTo>
                  <a:cubicBezTo>
                    <a:pt x="88524" y="115778"/>
                    <a:pt x="88524" y="115778"/>
                    <a:pt x="88524" y="115778"/>
                  </a:cubicBezTo>
                  <a:cubicBezTo>
                    <a:pt x="89508" y="115778"/>
                    <a:pt x="89508" y="115778"/>
                    <a:pt x="89508" y="115778"/>
                  </a:cubicBezTo>
                  <a:cubicBezTo>
                    <a:pt x="90000" y="115778"/>
                    <a:pt x="90000" y="115778"/>
                    <a:pt x="90000" y="115778"/>
                  </a:cubicBezTo>
                  <a:cubicBezTo>
                    <a:pt x="90983" y="116984"/>
                    <a:pt x="90983" y="116984"/>
                    <a:pt x="90983" y="116984"/>
                  </a:cubicBezTo>
                  <a:cubicBezTo>
                    <a:pt x="91475" y="116984"/>
                    <a:pt x="91475" y="116984"/>
                    <a:pt x="91475" y="116984"/>
                  </a:cubicBezTo>
                  <a:cubicBezTo>
                    <a:pt x="92950" y="116984"/>
                    <a:pt x="92950" y="116984"/>
                    <a:pt x="92950" y="116984"/>
                  </a:cubicBezTo>
                  <a:cubicBezTo>
                    <a:pt x="94426" y="116984"/>
                    <a:pt x="94426" y="116984"/>
                    <a:pt x="94426" y="116984"/>
                  </a:cubicBezTo>
                  <a:cubicBezTo>
                    <a:pt x="94918" y="116984"/>
                    <a:pt x="94918" y="116984"/>
                    <a:pt x="94918" y="116984"/>
                  </a:cubicBezTo>
                  <a:cubicBezTo>
                    <a:pt x="96393" y="117587"/>
                    <a:pt x="96393" y="117587"/>
                    <a:pt x="96393" y="117587"/>
                  </a:cubicBezTo>
                  <a:cubicBezTo>
                    <a:pt x="97377" y="117587"/>
                    <a:pt x="97377" y="117587"/>
                    <a:pt x="97377" y="117587"/>
                  </a:cubicBezTo>
                  <a:cubicBezTo>
                    <a:pt x="99344" y="117587"/>
                    <a:pt x="99344" y="117587"/>
                    <a:pt x="99344" y="117587"/>
                  </a:cubicBezTo>
                  <a:cubicBezTo>
                    <a:pt x="101311" y="118190"/>
                    <a:pt x="101311" y="118190"/>
                    <a:pt x="101311" y="118190"/>
                  </a:cubicBezTo>
                  <a:cubicBezTo>
                    <a:pt x="104262" y="118190"/>
                    <a:pt x="104262" y="118190"/>
                    <a:pt x="104262" y="118190"/>
                  </a:cubicBezTo>
                  <a:cubicBezTo>
                    <a:pt x="104754" y="117587"/>
                    <a:pt x="104754" y="117587"/>
                    <a:pt x="104754" y="117587"/>
                  </a:cubicBezTo>
                  <a:cubicBezTo>
                    <a:pt x="105737" y="118190"/>
                    <a:pt x="105737" y="118190"/>
                    <a:pt x="105737" y="118190"/>
                  </a:cubicBezTo>
                  <a:cubicBezTo>
                    <a:pt x="106229" y="119396"/>
                    <a:pt x="106229" y="119396"/>
                    <a:pt x="106229" y="119396"/>
                  </a:cubicBezTo>
                  <a:cubicBezTo>
                    <a:pt x="107704" y="119396"/>
                    <a:pt x="107704" y="119396"/>
                    <a:pt x="107704" y="119396"/>
                  </a:cubicBezTo>
                  <a:cubicBezTo>
                    <a:pt x="109180" y="120000"/>
                    <a:pt x="109180" y="120000"/>
                    <a:pt x="109180" y="120000"/>
                  </a:cubicBezTo>
                  <a:cubicBezTo>
                    <a:pt x="110655" y="120000"/>
                    <a:pt x="110655" y="120000"/>
                    <a:pt x="110655" y="120000"/>
                  </a:cubicBezTo>
                  <a:cubicBezTo>
                    <a:pt x="110655" y="119396"/>
                    <a:pt x="110655" y="119396"/>
                    <a:pt x="110655" y="119396"/>
                  </a:cubicBezTo>
                  <a:cubicBezTo>
                    <a:pt x="111147" y="119396"/>
                    <a:pt x="111147" y="119396"/>
                    <a:pt x="111147" y="119396"/>
                  </a:cubicBezTo>
                  <a:cubicBezTo>
                    <a:pt x="111147" y="117587"/>
                    <a:pt x="111147" y="117587"/>
                    <a:pt x="111147" y="117587"/>
                  </a:cubicBezTo>
                  <a:cubicBezTo>
                    <a:pt x="112131" y="113969"/>
                    <a:pt x="112131" y="113969"/>
                    <a:pt x="112131" y="113969"/>
                  </a:cubicBezTo>
                  <a:cubicBezTo>
                    <a:pt x="112622" y="110954"/>
                    <a:pt x="112622" y="110954"/>
                    <a:pt x="112622" y="110954"/>
                  </a:cubicBezTo>
                  <a:cubicBezTo>
                    <a:pt x="113606" y="109748"/>
                    <a:pt x="113606" y="109748"/>
                    <a:pt x="113606" y="109748"/>
                  </a:cubicBezTo>
                  <a:cubicBezTo>
                    <a:pt x="114098" y="109748"/>
                    <a:pt x="114098" y="109748"/>
                    <a:pt x="114098" y="109748"/>
                  </a:cubicBezTo>
                  <a:cubicBezTo>
                    <a:pt x="114098" y="109145"/>
                    <a:pt x="114098" y="109145"/>
                    <a:pt x="114098" y="109145"/>
                  </a:cubicBezTo>
                  <a:cubicBezTo>
                    <a:pt x="115081" y="109145"/>
                    <a:pt x="115081" y="109145"/>
                    <a:pt x="115081" y="109145"/>
                  </a:cubicBezTo>
                  <a:cubicBezTo>
                    <a:pt x="116065" y="107939"/>
                    <a:pt x="116065" y="107939"/>
                    <a:pt x="116065" y="107939"/>
                  </a:cubicBezTo>
                  <a:cubicBezTo>
                    <a:pt x="118524" y="107939"/>
                    <a:pt x="118524" y="107939"/>
                    <a:pt x="118524" y="107939"/>
                  </a:cubicBezTo>
                  <a:cubicBezTo>
                    <a:pt x="119016" y="107336"/>
                    <a:pt x="119016" y="107336"/>
                    <a:pt x="119016" y="107336"/>
                  </a:cubicBezTo>
                  <a:cubicBezTo>
                    <a:pt x="120000" y="107336"/>
                    <a:pt x="120000" y="107336"/>
                    <a:pt x="120000" y="107336"/>
                  </a:cubicBezTo>
                  <a:cubicBezTo>
                    <a:pt x="120000" y="104924"/>
                    <a:pt x="120000" y="104924"/>
                    <a:pt x="120000" y="104924"/>
                  </a:cubicBezTo>
                  <a:cubicBezTo>
                    <a:pt x="120000" y="103115"/>
                    <a:pt x="120000" y="103115"/>
                    <a:pt x="120000" y="103115"/>
                  </a:cubicBezTo>
                  <a:lnTo>
                    <a:pt x="119016" y="103115"/>
                  </a:lnTo>
                  <a:close/>
                  <a:moveTo>
                    <a:pt x="39344" y="88040"/>
                  </a:moveTo>
                  <a:cubicBezTo>
                    <a:pt x="39836" y="89246"/>
                    <a:pt x="39836" y="89246"/>
                    <a:pt x="39836" y="89246"/>
                  </a:cubicBezTo>
                  <a:cubicBezTo>
                    <a:pt x="40327" y="89246"/>
                    <a:pt x="40327" y="89246"/>
                    <a:pt x="40327" y="89246"/>
                  </a:cubicBezTo>
                  <a:cubicBezTo>
                    <a:pt x="40819" y="89849"/>
                    <a:pt x="40819" y="89849"/>
                    <a:pt x="40819" y="89849"/>
                  </a:cubicBezTo>
                  <a:cubicBezTo>
                    <a:pt x="40819" y="88643"/>
                    <a:pt x="40819" y="88643"/>
                    <a:pt x="40819" y="88643"/>
                  </a:cubicBezTo>
                  <a:cubicBezTo>
                    <a:pt x="40819" y="88040"/>
                    <a:pt x="40819" y="88040"/>
                    <a:pt x="40819" y="88040"/>
                  </a:cubicBezTo>
                  <a:cubicBezTo>
                    <a:pt x="40327" y="86834"/>
                    <a:pt x="40327" y="86834"/>
                    <a:pt x="40327" y="86834"/>
                  </a:cubicBezTo>
                  <a:cubicBezTo>
                    <a:pt x="39344" y="88040"/>
                    <a:pt x="39344" y="88040"/>
                    <a:pt x="39344" y="88040"/>
                  </a:cubicBezTo>
                  <a:close/>
                  <a:moveTo>
                    <a:pt x="66885" y="111557"/>
                  </a:moveTo>
                  <a:cubicBezTo>
                    <a:pt x="65901" y="110954"/>
                    <a:pt x="65901" y="110954"/>
                    <a:pt x="65901" y="110954"/>
                  </a:cubicBezTo>
                  <a:cubicBezTo>
                    <a:pt x="65409" y="110351"/>
                    <a:pt x="65409" y="110351"/>
                    <a:pt x="65409" y="110351"/>
                  </a:cubicBezTo>
                  <a:cubicBezTo>
                    <a:pt x="62950" y="110351"/>
                    <a:pt x="62950" y="110351"/>
                    <a:pt x="62950" y="110351"/>
                  </a:cubicBezTo>
                  <a:cubicBezTo>
                    <a:pt x="62459" y="110351"/>
                    <a:pt x="62459" y="110351"/>
                    <a:pt x="62459" y="110351"/>
                  </a:cubicBezTo>
                  <a:cubicBezTo>
                    <a:pt x="62459" y="109748"/>
                    <a:pt x="62459" y="109748"/>
                    <a:pt x="62459" y="109748"/>
                  </a:cubicBezTo>
                  <a:cubicBezTo>
                    <a:pt x="61475" y="109145"/>
                    <a:pt x="61475" y="109145"/>
                    <a:pt x="61475" y="109145"/>
                  </a:cubicBezTo>
                  <a:cubicBezTo>
                    <a:pt x="58524" y="109748"/>
                    <a:pt x="58524" y="109748"/>
                    <a:pt x="58524" y="109748"/>
                  </a:cubicBezTo>
                  <a:cubicBezTo>
                    <a:pt x="58032" y="109145"/>
                    <a:pt x="58032" y="109145"/>
                    <a:pt x="58032" y="109145"/>
                  </a:cubicBezTo>
                  <a:cubicBezTo>
                    <a:pt x="57540" y="109145"/>
                    <a:pt x="57540" y="109145"/>
                    <a:pt x="57540" y="109145"/>
                  </a:cubicBezTo>
                  <a:cubicBezTo>
                    <a:pt x="58032" y="108542"/>
                    <a:pt x="58032" y="108542"/>
                    <a:pt x="58032" y="108542"/>
                  </a:cubicBezTo>
                  <a:cubicBezTo>
                    <a:pt x="57540" y="107939"/>
                    <a:pt x="57540" y="107939"/>
                    <a:pt x="57540" y="107939"/>
                  </a:cubicBezTo>
                  <a:cubicBezTo>
                    <a:pt x="57049" y="108542"/>
                    <a:pt x="57049" y="108542"/>
                    <a:pt x="57049" y="108542"/>
                  </a:cubicBezTo>
                  <a:cubicBezTo>
                    <a:pt x="56065" y="107939"/>
                    <a:pt x="56065" y="107939"/>
                    <a:pt x="56065" y="107939"/>
                  </a:cubicBezTo>
                  <a:cubicBezTo>
                    <a:pt x="55573" y="107939"/>
                    <a:pt x="55573" y="107939"/>
                    <a:pt x="55573" y="107939"/>
                  </a:cubicBezTo>
                  <a:cubicBezTo>
                    <a:pt x="55573" y="108542"/>
                    <a:pt x="55573" y="108542"/>
                    <a:pt x="55573" y="108542"/>
                  </a:cubicBezTo>
                  <a:cubicBezTo>
                    <a:pt x="55081" y="108542"/>
                    <a:pt x="55081" y="108542"/>
                    <a:pt x="55081" y="108542"/>
                  </a:cubicBezTo>
                  <a:cubicBezTo>
                    <a:pt x="54590" y="110954"/>
                    <a:pt x="54590" y="110954"/>
                    <a:pt x="54590" y="110954"/>
                  </a:cubicBezTo>
                  <a:cubicBezTo>
                    <a:pt x="58032" y="110954"/>
                    <a:pt x="58032" y="110954"/>
                    <a:pt x="58032" y="110954"/>
                  </a:cubicBezTo>
                  <a:cubicBezTo>
                    <a:pt x="59508" y="111557"/>
                    <a:pt x="59508" y="111557"/>
                    <a:pt x="59508" y="111557"/>
                  </a:cubicBezTo>
                  <a:cubicBezTo>
                    <a:pt x="60000" y="112160"/>
                    <a:pt x="60000" y="112160"/>
                    <a:pt x="60000" y="112160"/>
                  </a:cubicBezTo>
                  <a:cubicBezTo>
                    <a:pt x="60491" y="112160"/>
                    <a:pt x="60491" y="112160"/>
                    <a:pt x="60491" y="112160"/>
                  </a:cubicBezTo>
                  <a:cubicBezTo>
                    <a:pt x="60983" y="113366"/>
                    <a:pt x="60983" y="113366"/>
                    <a:pt x="60983" y="113366"/>
                  </a:cubicBezTo>
                  <a:cubicBezTo>
                    <a:pt x="66885" y="112160"/>
                    <a:pt x="66885" y="112160"/>
                    <a:pt x="66885" y="112160"/>
                  </a:cubicBezTo>
                  <a:cubicBezTo>
                    <a:pt x="67868" y="112763"/>
                    <a:pt x="67868" y="112763"/>
                    <a:pt x="67868" y="112763"/>
                  </a:cubicBezTo>
                  <a:cubicBezTo>
                    <a:pt x="68852" y="111557"/>
                    <a:pt x="68852" y="111557"/>
                    <a:pt x="68852" y="111557"/>
                  </a:cubicBezTo>
                  <a:cubicBezTo>
                    <a:pt x="68360" y="110954"/>
                    <a:pt x="68360" y="110954"/>
                    <a:pt x="68360" y="110954"/>
                  </a:cubicBezTo>
                  <a:cubicBezTo>
                    <a:pt x="66885" y="111557"/>
                    <a:pt x="66885" y="111557"/>
                    <a:pt x="66885" y="111557"/>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38" name="Shape 938"/>
            <p:cNvSpPr/>
            <p:nvPr/>
          </p:nvSpPr>
          <p:spPr>
            <a:xfrm>
              <a:off x="5940425" y="3133828"/>
              <a:ext cx="150813" cy="119063"/>
            </a:xfrm>
            <a:custGeom>
              <a:avLst/>
              <a:gdLst/>
              <a:ahLst/>
              <a:cxnLst/>
              <a:rect l="0" t="0" r="0" b="0"/>
              <a:pathLst>
                <a:path w="120000" h="120000" extrusionOk="0">
                  <a:moveTo>
                    <a:pt x="113793" y="28695"/>
                  </a:moveTo>
                  <a:cubicBezTo>
                    <a:pt x="111724" y="18260"/>
                    <a:pt x="111724" y="18260"/>
                    <a:pt x="111724" y="18260"/>
                  </a:cubicBezTo>
                  <a:cubicBezTo>
                    <a:pt x="109655" y="18260"/>
                    <a:pt x="109655" y="18260"/>
                    <a:pt x="109655" y="18260"/>
                  </a:cubicBezTo>
                  <a:cubicBezTo>
                    <a:pt x="107586" y="18260"/>
                    <a:pt x="107586" y="18260"/>
                    <a:pt x="107586" y="18260"/>
                  </a:cubicBezTo>
                  <a:cubicBezTo>
                    <a:pt x="105517" y="15652"/>
                    <a:pt x="103448" y="18260"/>
                    <a:pt x="103448" y="18260"/>
                  </a:cubicBezTo>
                  <a:cubicBezTo>
                    <a:pt x="101379" y="13043"/>
                    <a:pt x="101379" y="13043"/>
                    <a:pt x="101379" y="13043"/>
                  </a:cubicBezTo>
                  <a:cubicBezTo>
                    <a:pt x="101379" y="13043"/>
                    <a:pt x="99310" y="15652"/>
                    <a:pt x="101379" y="13043"/>
                  </a:cubicBezTo>
                  <a:cubicBezTo>
                    <a:pt x="103448" y="10434"/>
                    <a:pt x="103448" y="10434"/>
                    <a:pt x="103448" y="10434"/>
                  </a:cubicBezTo>
                  <a:cubicBezTo>
                    <a:pt x="103448" y="7826"/>
                    <a:pt x="103448" y="7826"/>
                    <a:pt x="103448" y="7826"/>
                  </a:cubicBezTo>
                  <a:cubicBezTo>
                    <a:pt x="103448" y="7826"/>
                    <a:pt x="103448" y="7826"/>
                    <a:pt x="103448" y="7826"/>
                  </a:cubicBezTo>
                  <a:cubicBezTo>
                    <a:pt x="101379" y="5217"/>
                    <a:pt x="101379" y="5217"/>
                    <a:pt x="101379" y="5217"/>
                  </a:cubicBezTo>
                  <a:cubicBezTo>
                    <a:pt x="101379" y="2608"/>
                    <a:pt x="101379" y="2608"/>
                    <a:pt x="101379" y="2608"/>
                  </a:cubicBezTo>
                  <a:cubicBezTo>
                    <a:pt x="101379" y="0"/>
                    <a:pt x="101379" y="0"/>
                    <a:pt x="101379" y="0"/>
                  </a:cubicBezTo>
                  <a:cubicBezTo>
                    <a:pt x="99310" y="7826"/>
                    <a:pt x="99310" y="7826"/>
                    <a:pt x="99310" y="7826"/>
                  </a:cubicBezTo>
                  <a:cubicBezTo>
                    <a:pt x="91034" y="15652"/>
                    <a:pt x="91034" y="15652"/>
                    <a:pt x="91034" y="15652"/>
                  </a:cubicBezTo>
                  <a:cubicBezTo>
                    <a:pt x="84827" y="26086"/>
                    <a:pt x="84827" y="26086"/>
                    <a:pt x="84827" y="26086"/>
                  </a:cubicBezTo>
                  <a:cubicBezTo>
                    <a:pt x="78620" y="36521"/>
                    <a:pt x="78620" y="36521"/>
                    <a:pt x="78620" y="36521"/>
                  </a:cubicBezTo>
                  <a:cubicBezTo>
                    <a:pt x="72413" y="44347"/>
                    <a:pt x="72413" y="44347"/>
                    <a:pt x="72413" y="44347"/>
                  </a:cubicBezTo>
                  <a:cubicBezTo>
                    <a:pt x="70344" y="54782"/>
                    <a:pt x="70344" y="54782"/>
                    <a:pt x="70344" y="54782"/>
                  </a:cubicBezTo>
                  <a:cubicBezTo>
                    <a:pt x="66206" y="60000"/>
                    <a:pt x="66206" y="60000"/>
                    <a:pt x="66206" y="60000"/>
                  </a:cubicBezTo>
                  <a:cubicBezTo>
                    <a:pt x="64137" y="62608"/>
                    <a:pt x="64137" y="62608"/>
                    <a:pt x="64137" y="62608"/>
                  </a:cubicBezTo>
                  <a:cubicBezTo>
                    <a:pt x="60000" y="60000"/>
                    <a:pt x="60000" y="60000"/>
                    <a:pt x="60000" y="60000"/>
                  </a:cubicBezTo>
                  <a:cubicBezTo>
                    <a:pt x="57931" y="60000"/>
                    <a:pt x="57931" y="60000"/>
                    <a:pt x="57931" y="60000"/>
                  </a:cubicBezTo>
                  <a:cubicBezTo>
                    <a:pt x="60000" y="62608"/>
                    <a:pt x="60000" y="62608"/>
                    <a:pt x="60000" y="62608"/>
                  </a:cubicBezTo>
                  <a:cubicBezTo>
                    <a:pt x="53793" y="67826"/>
                    <a:pt x="53793" y="67826"/>
                    <a:pt x="53793" y="67826"/>
                  </a:cubicBezTo>
                  <a:cubicBezTo>
                    <a:pt x="49655" y="67826"/>
                    <a:pt x="49655" y="67826"/>
                    <a:pt x="49655" y="67826"/>
                  </a:cubicBezTo>
                  <a:cubicBezTo>
                    <a:pt x="37241" y="67826"/>
                    <a:pt x="37241" y="67826"/>
                    <a:pt x="37241" y="67826"/>
                  </a:cubicBezTo>
                  <a:cubicBezTo>
                    <a:pt x="28965" y="67826"/>
                    <a:pt x="28965" y="67826"/>
                    <a:pt x="28965" y="67826"/>
                  </a:cubicBezTo>
                  <a:cubicBezTo>
                    <a:pt x="22758" y="62608"/>
                    <a:pt x="22758" y="62608"/>
                    <a:pt x="22758" y="62608"/>
                  </a:cubicBezTo>
                  <a:cubicBezTo>
                    <a:pt x="18620" y="67826"/>
                    <a:pt x="18620" y="67826"/>
                    <a:pt x="18620" y="67826"/>
                  </a:cubicBezTo>
                  <a:cubicBezTo>
                    <a:pt x="10344" y="70434"/>
                    <a:pt x="10344" y="70434"/>
                    <a:pt x="10344" y="70434"/>
                  </a:cubicBezTo>
                  <a:cubicBezTo>
                    <a:pt x="8275" y="70434"/>
                    <a:pt x="8275" y="70434"/>
                    <a:pt x="8275" y="70434"/>
                  </a:cubicBezTo>
                  <a:cubicBezTo>
                    <a:pt x="4137" y="70434"/>
                    <a:pt x="4137" y="70434"/>
                    <a:pt x="4137" y="70434"/>
                  </a:cubicBezTo>
                  <a:cubicBezTo>
                    <a:pt x="2068" y="60000"/>
                    <a:pt x="2068" y="60000"/>
                    <a:pt x="2068" y="60000"/>
                  </a:cubicBezTo>
                  <a:cubicBezTo>
                    <a:pt x="0" y="62608"/>
                    <a:pt x="0" y="62608"/>
                    <a:pt x="0" y="62608"/>
                  </a:cubicBezTo>
                  <a:cubicBezTo>
                    <a:pt x="2068" y="70434"/>
                    <a:pt x="2068" y="70434"/>
                    <a:pt x="2068" y="70434"/>
                  </a:cubicBezTo>
                  <a:cubicBezTo>
                    <a:pt x="16551" y="93913"/>
                    <a:pt x="16551" y="93913"/>
                    <a:pt x="16551" y="93913"/>
                  </a:cubicBezTo>
                  <a:cubicBezTo>
                    <a:pt x="24827" y="106956"/>
                    <a:pt x="24827" y="106956"/>
                    <a:pt x="24827" y="106956"/>
                  </a:cubicBezTo>
                  <a:cubicBezTo>
                    <a:pt x="60000" y="112173"/>
                    <a:pt x="60000" y="112173"/>
                    <a:pt x="60000" y="112173"/>
                  </a:cubicBezTo>
                  <a:cubicBezTo>
                    <a:pt x="84827" y="120000"/>
                    <a:pt x="84827" y="120000"/>
                    <a:pt x="84827" y="120000"/>
                  </a:cubicBezTo>
                  <a:cubicBezTo>
                    <a:pt x="86896" y="114782"/>
                    <a:pt x="86896" y="114782"/>
                    <a:pt x="86896" y="114782"/>
                  </a:cubicBezTo>
                  <a:cubicBezTo>
                    <a:pt x="91034" y="120000"/>
                    <a:pt x="91034" y="120000"/>
                    <a:pt x="91034" y="120000"/>
                  </a:cubicBezTo>
                  <a:cubicBezTo>
                    <a:pt x="91034" y="114782"/>
                    <a:pt x="91034" y="114782"/>
                    <a:pt x="91034" y="114782"/>
                  </a:cubicBezTo>
                  <a:cubicBezTo>
                    <a:pt x="91034" y="104347"/>
                    <a:pt x="91034" y="104347"/>
                    <a:pt x="91034" y="104347"/>
                  </a:cubicBezTo>
                  <a:cubicBezTo>
                    <a:pt x="93103" y="93913"/>
                    <a:pt x="93103" y="93913"/>
                    <a:pt x="93103" y="93913"/>
                  </a:cubicBezTo>
                  <a:cubicBezTo>
                    <a:pt x="97241" y="78260"/>
                    <a:pt x="97241" y="78260"/>
                    <a:pt x="97241" y="78260"/>
                  </a:cubicBezTo>
                  <a:cubicBezTo>
                    <a:pt x="93103" y="75652"/>
                    <a:pt x="93103" y="75652"/>
                    <a:pt x="93103" y="75652"/>
                  </a:cubicBezTo>
                  <a:cubicBezTo>
                    <a:pt x="93103" y="70434"/>
                    <a:pt x="93103" y="70434"/>
                    <a:pt x="93103" y="70434"/>
                  </a:cubicBezTo>
                  <a:cubicBezTo>
                    <a:pt x="99310" y="70434"/>
                    <a:pt x="99310" y="70434"/>
                    <a:pt x="99310" y="70434"/>
                  </a:cubicBezTo>
                  <a:cubicBezTo>
                    <a:pt x="105517" y="67826"/>
                    <a:pt x="105517" y="67826"/>
                    <a:pt x="105517" y="67826"/>
                  </a:cubicBezTo>
                  <a:cubicBezTo>
                    <a:pt x="105517" y="62608"/>
                    <a:pt x="105517" y="62608"/>
                    <a:pt x="105517" y="62608"/>
                  </a:cubicBezTo>
                  <a:cubicBezTo>
                    <a:pt x="101379" y="62608"/>
                    <a:pt x="101379" y="62608"/>
                    <a:pt x="101379" y="62608"/>
                  </a:cubicBezTo>
                  <a:cubicBezTo>
                    <a:pt x="99310" y="49565"/>
                    <a:pt x="99310" y="49565"/>
                    <a:pt x="99310" y="49565"/>
                  </a:cubicBezTo>
                  <a:cubicBezTo>
                    <a:pt x="99310" y="41739"/>
                    <a:pt x="99310" y="41739"/>
                    <a:pt x="99310" y="41739"/>
                  </a:cubicBezTo>
                  <a:cubicBezTo>
                    <a:pt x="99310" y="36521"/>
                    <a:pt x="99310" y="36521"/>
                    <a:pt x="99310" y="36521"/>
                  </a:cubicBezTo>
                  <a:cubicBezTo>
                    <a:pt x="101379" y="36521"/>
                    <a:pt x="101379" y="36521"/>
                    <a:pt x="101379" y="36521"/>
                  </a:cubicBezTo>
                  <a:cubicBezTo>
                    <a:pt x="105517" y="41739"/>
                    <a:pt x="105517" y="41739"/>
                    <a:pt x="105517" y="41739"/>
                  </a:cubicBezTo>
                  <a:cubicBezTo>
                    <a:pt x="111724" y="36521"/>
                    <a:pt x="111724" y="36521"/>
                    <a:pt x="111724" y="36521"/>
                  </a:cubicBezTo>
                  <a:cubicBezTo>
                    <a:pt x="113793" y="41739"/>
                    <a:pt x="113793" y="41739"/>
                    <a:pt x="113793" y="41739"/>
                  </a:cubicBezTo>
                  <a:cubicBezTo>
                    <a:pt x="120000" y="33913"/>
                    <a:pt x="120000" y="33913"/>
                    <a:pt x="120000" y="33913"/>
                  </a:cubicBezTo>
                  <a:cubicBezTo>
                    <a:pt x="113793" y="28695"/>
                    <a:pt x="113793" y="28695"/>
                    <a:pt x="113793" y="28695"/>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39" name="Shape 939"/>
            <p:cNvSpPr/>
            <p:nvPr/>
          </p:nvSpPr>
          <p:spPr>
            <a:xfrm>
              <a:off x="6064250" y="3130653"/>
              <a:ext cx="14288" cy="22225"/>
            </a:xfrm>
            <a:custGeom>
              <a:avLst/>
              <a:gdLst/>
              <a:ahLst/>
              <a:cxnLst/>
              <a:rect l="0" t="0" r="0" b="0"/>
              <a:pathLst>
                <a:path w="120000" h="120000" extrusionOk="0">
                  <a:moveTo>
                    <a:pt x="24000" y="40000"/>
                  </a:moveTo>
                  <a:cubicBezTo>
                    <a:pt x="24000" y="53333"/>
                    <a:pt x="24000" y="53333"/>
                    <a:pt x="24000" y="53333"/>
                  </a:cubicBezTo>
                  <a:cubicBezTo>
                    <a:pt x="24000" y="53333"/>
                    <a:pt x="24000" y="53333"/>
                    <a:pt x="48000" y="66666"/>
                  </a:cubicBezTo>
                  <a:cubicBezTo>
                    <a:pt x="48000" y="66666"/>
                    <a:pt x="48000" y="66666"/>
                    <a:pt x="48000" y="66666"/>
                  </a:cubicBezTo>
                  <a:cubicBezTo>
                    <a:pt x="48000" y="80000"/>
                    <a:pt x="48000" y="80000"/>
                    <a:pt x="48000" y="80000"/>
                  </a:cubicBezTo>
                  <a:cubicBezTo>
                    <a:pt x="48000" y="80000"/>
                    <a:pt x="48000" y="80000"/>
                    <a:pt x="24000" y="93333"/>
                  </a:cubicBezTo>
                  <a:cubicBezTo>
                    <a:pt x="0" y="106666"/>
                    <a:pt x="24000" y="93333"/>
                    <a:pt x="24000" y="93333"/>
                  </a:cubicBezTo>
                  <a:cubicBezTo>
                    <a:pt x="48000" y="120000"/>
                    <a:pt x="48000" y="120000"/>
                    <a:pt x="48000" y="120000"/>
                  </a:cubicBezTo>
                  <a:cubicBezTo>
                    <a:pt x="48000" y="120000"/>
                    <a:pt x="72000" y="106666"/>
                    <a:pt x="96000" y="120000"/>
                  </a:cubicBezTo>
                  <a:cubicBezTo>
                    <a:pt x="96000" y="120000"/>
                    <a:pt x="96000" y="120000"/>
                    <a:pt x="120000" y="120000"/>
                  </a:cubicBezTo>
                  <a:cubicBezTo>
                    <a:pt x="96000" y="106666"/>
                    <a:pt x="96000" y="106666"/>
                    <a:pt x="96000" y="106666"/>
                  </a:cubicBezTo>
                  <a:cubicBezTo>
                    <a:pt x="96000" y="80000"/>
                    <a:pt x="96000" y="80000"/>
                    <a:pt x="96000" y="80000"/>
                  </a:cubicBezTo>
                  <a:cubicBezTo>
                    <a:pt x="72000" y="80000"/>
                    <a:pt x="72000" y="80000"/>
                    <a:pt x="72000" y="80000"/>
                  </a:cubicBezTo>
                  <a:cubicBezTo>
                    <a:pt x="72000" y="66666"/>
                    <a:pt x="72000" y="66666"/>
                    <a:pt x="72000" y="66666"/>
                  </a:cubicBezTo>
                  <a:cubicBezTo>
                    <a:pt x="72000" y="26666"/>
                    <a:pt x="72000" y="26666"/>
                    <a:pt x="72000" y="26666"/>
                  </a:cubicBezTo>
                  <a:cubicBezTo>
                    <a:pt x="72000" y="0"/>
                    <a:pt x="72000" y="0"/>
                    <a:pt x="72000" y="0"/>
                  </a:cubicBezTo>
                  <a:cubicBezTo>
                    <a:pt x="24000" y="0"/>
                    <a:pt x="24000" y="0"/>
                    <a:pt x="24000" y="0"/>
                  </a:cubicBezTo>
                  <a:cubicBezTo>
                    <a:pt x="24000" y="13333"/>
                    <a:pt x="24000" y="13333"/>
                    <a:pt x="24000" y="26666"/>
                  </a:cubicBezTo>
                  <a:cubicBezTo>
                    <a:pt x="24000" y="40000"/>
                    <a:pt x="24000" y="40000"/>
                    <a:pt x="24000" y="40000"/>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40" name="Shape 940"/>
            <p:cNvSpPr/>
            <p:nvPr/>
          </p:nvSpPr>
          <p:spPr>
            <a:xfrm>
              <a:off x="5086350" y="1643166"/>
              <a:ext cx="993774" cy="950912"/>
            </a:xfrm>
            <a:custGeom>
              <a:avLst/>
              <a:gdLst/>
              <a:ahLst/>
              <a:cxnLst/>
              <a:rect l="0" t="0" r="0" b="0"/>
              <a:pathLst>
                <a:path w="120000" h="120000" extrusionOk="0">
                  <a:moveTo>
                    <a:pt x="119685" y="62295"/>
                  </a:moveTo>
                  <a:cubicBezTo>
                    <a:pt x="119371" y="62295"/>
                    <a:pt x="119371" y="62295"/>
                    <a:pt x="119371" y="62295"/>
                  </a:cubicBezTo>
                  <a:cubicBezTo>
                    <a:pt x="118429" y="62622"/>
                    <a:pt x="118429" y="62622"/>
                    <a:pt x="118429" y="62622"/>
                  </a:cubicBezTo>
                  <a:cubicBezTo>
                    <a:pt x="118115" y="62295"/>
                    <a:pt x="118115" y="62295"/>
                    <a:pt x="118115" y="62295"/>
                  </a:cubicBezTo>
                  <a:cubicBezTo>
                    <a:pt x="118429" y="62295"/>
                    <a:pt x="118429" y="62295"/>
                    <a:pt x="118429" y="62295"/>
                  </a:cubicBezTo>
                  <a:cubicBezTo>
                    <a:pt x="118429" y="61967"/>
                    <a:pt x="118429" y="61967"/>
                    <a:pt x="118429" y="61967"/>
                  </a:cubicBezTo>
                  <a:cubicBezTo>
                    <a:pt x="118743" y="61967"/>
                    <a:pt x="118743" y="61967"/>
                    <a:pt x="118743" y="61967"/>
                  </a:cubicBezTo>
                  <a:cubicBezTo>
                    <a:pt x="118743" y="61639"/>
                    <a:pt x="118743" y="61639"/>
                    <a:pt x="118743" y="61639"/>
                  </a:cubicBezTo>
                  <a:cubicBezTo>
                    <a:pt x="118429" y="61639"/>
                    <a:pt x="118429" y="61639"/>
                    <a:pt x="118429" y="61639"/>
                  </a:cubicBezTo>
                  <a:cubicBezTo>
                    <a:pt x="118115" y="61967"/>
                    <a:pt x="118115" y="61967"/>
                    <a:pt x="118115" y="61967"/>
                  </a:cubicBezTo>
                  <a:cubicBezTo>
                    <a:pt x="117801" y="61639"/>
                    <a:pt x="117801" y="61639"/>
                    <a:pt x="117801" y="61639"/>
                  </a:cubicBezTo>
                  <a:cubicBezTo>
                    <a:pt x="117801" y="61311"/>
                    <a:pt x="117801" y="61311"/>
                    <a:pt x="117801" y="61311"/>
                  </a:cubicBezTo>
                  <a:cubicBezTo>
                    <a:pt x="117486" y="60655"/>
                    <a:pt x="117486" y="60655"/>
                    <a:pt x="117486" y="60655"/>
                  </a:cubicBezTo>
                  <a:cubicBezTo>
                    <a:pt x="117801" y="60655"/>
                    <a:pt x="117801" y="60327"/>
                    <a:pt x="117801" y="60327"/>
                  </a:cubicBezTo>
                  <a:cubicBezTo>
                    <a:pt x="117801" y="60327"/>
                    <a:pt x="117801" y="60327"/>
                    <a:pt x="116544" y="59672"/>
                  </a:cubicBezTo>
                  <a:cubicBezTo>
                    <a:pt x="116544" y="59672"/>
                    <a:pt x="116544" y="59672"/>
                    <a:pt x="115916" y="58360"/>
                  </a:cubicBezTo>
                  <a:cubicBezTo>
                    <a:pt x="115916" y="58360"/>
                    <a:pt x="115916" y="58360"/>
                    <a:pt x="116544" y="56393"/>
                  </a:cubicBezTo>
                  <a:cubicBezTo>
                    <a:pt x="116544" y="56393"/>
                    <a:pt x="116544" y="56393"/>
                    <a:pt x="118743" y="54098"/>
                  </a:cubicBezTo>
                  <a:cubicBezTo>
                    <a:pt x="118743" y="54098"/>
                    <a:pt x="118743" y="54098"/>
                    <a:pt x="118115" y="52459"/>
                  </a:cubicBezTo>
                  <a:cubicBezTo>
                    <a:pt x="118115" y="52459"/>
                    <a:pt x="117172" y="53114"/>
                    <a:pt x="116230" y="53442"/>
                  </a:cubicBezTo>
                  <a:cubicBezTo>
                    <a:pt x="116230" y="53442"/>
                    <a:pt x="116230" y="53442"/>
                    <a:pt x="114973" y="53770"/>
                  </a:cubicBezTo>
                  <a:cubicBezTo>
                    <a:pt x="114973" y="53770"/>
                    <a:pt x="114973" y="53770"/>
                    <a:pt x="113403" y="54426"/>
                  </a:cubicBezTo>
                  <a:cubicBezTo>
                    <a:pt x="113403" y="54426"/>
                    <a:pt x="113403" y="54426"/>
                    <a:pt x="112146" y="54426"/>
                  </a:cubicBezTo>
                  <a:cubicBezTo>
                    <a:pt x="111832" y="54426"/>
                    <a:pt x="111204" y="54426"/>
                    <a:pt x="110890" y="54426"/>
                  </a:cubicBezTo>
                  <a:cubicBezTo>
                    <a:pt x="110890" y="54426"/>
                    <a:pt x="110890" y="54426"/>
                    <a:pt x="110261" y="52459"/>
                  </a:cubicBezTo>
                  <a:cubicBezTo>
                    <a:pt x="110261" y="52459"/>
                    <a:pt x="110575" y="51803"/>
                    <a:pt x="111204" y="50819"/>
                  </a:cubicBezTo>
                  <a:cubicBezTo>
                    <a:pt x="111204" y="50819"/>
                    <a:pt x="111204" y="50819"/>
                    <a:pt x="111518" y="50163"/>
                  </a:cubicBezTo>
                  <a:cubicBezTo>
                    <a:pt x="111518" y="49836"/>
                    <a:pt x="111832" y="49508"/>
                    <a:pt x="111832" y="49180"/>
                  </a:cubicBezTo>
                  <a:cubicBezTo>
                    <a:pt x="111832" y="49180"/>
                    <a:pt x="111832" y="49180"/>
                    <a:pt x="113403" y="48852"/>
                  </a:cubicBezTo>
                  <a:cubicBezTo>
                    <a:pt x="113403" y="48524"/>
                    <a:pt x="113717" y="48852"/>
                    <a:pt x="114345" y="48852"/>
                  </a:cubicBezTo>
                  <a:cubicBezTo>
                    <a:pt x="114659" y="48852"/>
                    <a:pt x="114973" y="49180"/>
                    <a:pt x="115287" y="49180"/>
                  </a:cubicBezTo>
                  <a:cubicBezTo>
                    <a:pt x="115287" y="49180"/>
                    <a:pt x="115287" y="49180"/>
                    <a:pt x="116858" y="47868"/>
                  </a:cubicBezTo>
                  <a:cubicBezTo>
                    <a:pt x="116858" y="47868"/>
                    <a:pt x="116858" y="47868"/>
                    <a:pt x="117486" y="47868"/>
                  </a:cubicBezTo>
                  <a:cubicBezTo>
                    <a:pt x="117486" y="47868"/>
                    <a:pt x="117486" y="47868"/>
                    <a:pt x="116544" y="47213"/>
                  </a:cubicBezTo>
                  <a:cubicBezTo>
                    <a:pt x="116544" y="47213"/>
                    <a:pt x="116544" y="47213"/>
                    <a:pt x="114659" y="46885"/>
                  </a:cubicBezTo>
                  <a:cubicBezTo>
                    <a:pt x="114345" y="46885"/>
                    <a:pt x="114031" y="46557"/>
                    <a:pt x="113717" y="46229"/>
                  </a:cubicBezTo>
                  <a:cubicBezTo>
                    <a:pt x="114345" y="46557"/>
                    <a:pt x="114973" y="46557"/>
                    <a:pt x="114345" y="45573"/>
                  </a:cubicBezTo>
                  <a:cubicBezTo>
                    <a:pt x="113403" y="43934"/>
                    <a:pt x="113717" y="41639"/>
                    <a:pt x="113717" y="41639"/>
                  </a:cubicBezTo>
                  <a:cubicBezTo>
                    <a:pt x="113717" y="41639"/>
                    <a:pt x="113717" y="41639"/>
                    <a:pt x="114973" y="41967"/>
                  </a:cubicBezTo>
                  <a:cubicBezTo>
                    <a:pt x="114973" y="41967"/>
                    <a:pt x="114973" y="41967"/>
                    <a:pt x="114659" y="41311"/>
                  </a:cubicBezTo>
                  <a:cubicBezTo>
                    <a:pt x="114659" y="41311"/>
                    <a:pt x="114659" y="41311"/>
                    <a:pt x="113717" y="38688"/>
                  </a:cubicBezTo>
                  <a:cubicBezTo>
                    <a:pt x="113717" y="38688"/>
                    <a:pt x="113717" y="38688"/>
                    <a:pt x="113403" y="37377"/>
                  </a:cubicBezTo>
                  <a:cubicBezTo>
                    <a:pt x="113403" y="37377"/>
                    <a:pt x="112146" y="38032"/>
                    <a:pt x="112460" y="35409"/>
                  </a:cubicBezTo>
                  <a:cubicBezTo>
                    <a:pt x="112460" y="35409"/>
                    <a:pt x="112460" y="35409"/>
                    <a:pt x="112460" y="34754"/>
                  </a:cubicBezTo>
                  <a:cubicBezTo>
                    <a:pt x="112774" y="34098"/>
                    <a:pt x="112774" y="33442"/>
                    <a:pt x="112774" y="33114"/>
                  </a:cubicBezTo>
                  <a:cubicBezTo>
                    <a:pt x="112774" y="32459"/>
                    <a:pt x="112774" y="31803"/>
                    <a:pt x="113089" y="31475"/>
                  </a:cubicBezTo>
                  <a:cubicBezTo>
                    <a:pt x="113089" y="31475"/>
                    <a:pt x="113089" y="31475"/>
                    <a:pt x="112774" y="30163"/>
                  </a:cubicBezTo>
                  <a:cubicBezTo>
                    <a:pt x="112774" y="30163"/>
                    <a:pt x="112774" y="30163"/>
                    <a:pt x="112146" y="28852"/>
                  </a:cubicBezTo>
                  <a:cubicBezTo>
                    <a:pt x="112146" y="28852"/>
                    <a:pt x="112146" y="28852"/>
                    <a:pt x="111518" y="26557"/>
                  </a:cubicBezTo>
                  <a:cubicBezTo>
                    <a:pt x="111518" y="26557"/>
                    <a:pt x="111518" y="26229"/>
                    <a:pt x="111518" y="25901"/>
                  </a:cubicBezTo>
                  <a:cubicBezTo>
                    <a:pt x="111518" y="25901"/>
                    <a:pt x="111518" y="25901"/>
                    <a:pt x="111204" y="24262"/>
                  </a:cubicBezTo>
                  <a:cubicBezTo>
                    <a:pt x="111204" y="24262"/>
                    <a:pt x="109947" y="22622"/>
                    <a:pt x="110261" y="21311"/>
                  </a:cubicBezTo>
                  <a:cubicBezTo>
                    <a:pt x="110261" y="20000"/>
                    <a:pt x="109947" y="19672"/>
                    <a:pt x="111204" y="18032"/>
                  </a:cubicBezTo>
                  <a:cubicBezTo>
                    <a:pt x="111832" y="17049"/>
                    <a:pt x="112146" y="16393"/>
                    <a:pt x="112146" y="15737"/>
                  </a:cubicBezTo>
                  <a:cubicBezTo>
                    <a:pt x="112460" y="15081"/>
                    <a:pt x="112460" y="15081"/>
                    <a:pt x="112460" y="15081"/>
                  </a:cubicBezTo>
                  <a:cubicBezTo>
                    <a:pt x="112460" y="15081"/>
                    <a:pt x="112460" y="15081"/>
                    <a:pt x="113089" y="12131"/>
                  </a:cubicBezTo>
                  <a:cubicBezTo>
                    <a:pt x="113089" y="12131"/>
                    <a:pt x="113089" y="12131"/>
                    <a:pt x="112146" y="8524"/>
                  </a:cubicBezTo>
                  <a:cubicBezTo>
                    <a:pt x="112146" y="8524"/>
                    <a:pt x="112146" y="8524"/>
                    <a:pt x="111832" y="7540"/>
                  </a:cubicBezTo>
                  <a:cubicBezTo>
                    <a:pt x="111204" y="7540"/>
                    <a:pt x="111204" y="7540"/>
                    <a:pt x="111204" y="7540"/>
                  </a:cubicBezTo>
                  <a:cubicBezTo>
                    <a:pt x="111204" y="7213"/>
                    <a:pt x="111204" y="7213"/>
                    <a:pt x="111204" y="6885"/>
                  </a:cubicBezTo>
                  <a:cubicBezTo>
                    <a:pt x="110890" y="6557"/>
                    <a:pt x="110890" y="6229"/>
                    <a:pt x="110890" y="6229"/>
                  </a:cubicBezTo>
                  <a:cubicBezTo>
                    <a:pt x="109947" y="5901"/>
                    <a:pt x="109947" y="5901"/>
                    <a:pt x="109947" y="5901"/>
                  </a:cubicBezTo>
                  <a:cubicBezTo>
                    <a:pt x="107748" y="4918"/>
                    <a:pt x="107748" y="4918"/>
                    <a:pt x="107748" y="4918"/>
                  </a:cubicBezTo>
                  <a:cubicBezTo>
                    <a:pt x="105549" y="3934"/>
                    <a:pt x="105549" y="3934"/>
                    <a:pt x="105549" y="3934"/>
                  </a:cubicBezTo>
                  <a:cubicBezTo>
                    <a:pt x="103664" y="3606"/>
                    <a:pt x="103664" y="3606"/>
                    <a:pt x="103664" y="3606"/>
                  </a:cubicBezTo>
                  <a:cubicBezTo>
                    <a:pt x="102722" y="3606"/>
                    <a:pt x="102722" y="3606"/>
                    <a:pt x="102722" y="3606"/>
                  </a:cubicBezTo>
                  <a:cubicBezTo>
                    <a:pt x="102408" y="2950"/>
                    <a:pt x="102408" y="2950"/>
                    <a:pt x="102408" y="2950"/>
                  </a:cubicBezTo>
                  <a:cubicBezTo>
                    <a:pt x="101465" y="2622"/>
                    <a:pt x="101465" y="2622"/>
                    <a:pt x="101465" y="2622"/>
                  </a:cubicBezTo>
                  <a:cubicBezTo>
                    <a:pt x="100523" y="2622"/>
                    <a:pt x="100523" y="2622"/>
                    <a:pt x="100523" y="2622"/>
                  </a:cubicBezTo>
                  <a:cubicBezTo>
                    <a:pt x="100209" y="2950"/>
                    <a:pt x="100209" y="2950"/>
                    <a:pt x="100209" y="2950"/>
                  </a:cubicBezTo>
                  <a:cubicBezTo>
                    <a:pt x="99581" y="2950"/>
                    <a:pt x="99581" y="2950"/>
                    <a:pt x="99581" y="2950"/>
                  </a:cubicBezTo>
                  <a:cubicBezTo>
                    <a:pt x="99581" y="2622"/>
                    <a:pt x="99581" y="2622"/>
                    <a:pt x="99581" y="2622"/>
                  </a:cubicBezTo>
                  <a:cubicBezTo>
                    <a:pt x="100209" y="2622"/>
                    <a:pt x="100209" y="2622"/>
                    <a:pt x="100209" y="2622"/>
                  </a:cubicBezTo>
                  <a:cubicBezTo>
                    <a:pt x="95497" y="983"/>
                    <a:pt x="95497" y="983"/>
                    <a:pt x="95497" y="983"/>
                  </a:cubicBezTo>
                  <a:cubicBezTo>
                    <a:pt x="91413" y="655"/>
                    <a:pt x="91413" y="655"/>
                    <a:pt x="91413" y="655"/>
                  </a:cubicBezTo>
                  <a:cubicBezTo>
                    <a:pt x="88900" y="655"/>
                    <a:pt x="88900" y="655"/>
                    <a:pt x="88900" y="655"/>
                  </a:cubicBezTo>
                  <a:cubicBezTo>
                    <a:pt x="88272" y="0"/>
                    <a:pt x="88272" y="0"/>
                    <a:pt x="88272" y="0"/>
                  </a:cubicBezTo>
                  <a:cubicBezTo>
                    <a:pt x="87329" y="655"/>
                    <a:pt x="87329" y="655"/>
                    <a:pt x="87329" y="655"/>
                  </a:cubicBezTo>
                  <a:cubicBezTo>
                    <a:pt x="87329" y="983"/>
                    <a:pt x="87329" y="983"/>
                    <a:pt x="87329" y="983"/>
                  </a:cubicBezTo>
                  <a:cubicBezTo>
                    <a:pt x="87015" y="983"/>
                    <a:pt x="87015" y="983"/>
                    <a:pt x="87015" y="983"/>
                  </a:cubicBezTo>
                  <a:cubicBezTo>
                    <a:pt x="86701" y="983"/>
                    <a:pt x="86701" y="983"/>
                    <a:pt x="86701" y="983"/>
                  </a:cubicBezTo>
                  <a:cubicBezTo>
                    <a:pt x="86073" y="1639"/>
                    <a:pt x="86073" y="1639"/>
                    <a:pt x="86073" y="1639"/>
                  </a:cubicBezTo>
                  <a:cubicBezTo>
                    <a:pt x="87015" y="1967"/>
                    <a:pt x="87015" y="1967"/>
                    <a:pt x="87015" y="1967"/>
                  </a:cubicBezTo>
                  <a:cubicBezTo>
                    <a:pt x="87958" y="2622"/>
                    <a:pt x="87958" y="2622"/>
                    <a:pt x="87958" y="2622"/>
                  </a:cubicBezTo>
                  <a:cubicBezTo>
                    <a:pt x="88900" y="2950"/>
                    <a:pt x="88900" y="2950"/>
                    <a:pt x="88900" y="2950"/>
                  </a:cubicBezTo>
                  <a:cubicBezTo>
                    <a:pt x="89214" y="3606"/>
                    <a:pt x="89214" y="3606"/>
                    <a:pt x="89214" y="3606"/>
                  </a:cubicBezTo>
                  <a:cubicBezTo>
                    <a:pt x="89214" y="3934"/>
                    <a:pt x="89214" y="3934"/>
                    <a:pt x="89214" y="3934"/>
                  </a:cubicBezTo>
                  <a:cubicBezTo>
                    <a:pt x="89214" y="4262"/>
                    <a:pt x="89214" y="4262"/>
                    <a:pt x="89214" y="4262"/>
                  </a:cubicBezTo>
                  <a:cubicBezTo>
                    <a:pt x="88272" y="4262"/>
                    <a:pt x="88272" y="4262"/>
                    <a:pt x="88272" y="4262"/>
                  </a:cubicBezTo>
                  <a:cubicBezTo>
                    <a:pt x="87329" y="4918"/>
                    <a:pt x="87329" y="4918"/>
                    <a:pt x="87329" y="4918"/>
                  </a:cubicBezTo>
                  <a:cubicBezTo>
                    <a:pt x="86701" y="4918"/>
                    <a:pt x="86701" y="4918"/>
                    <a:pt x="86701" y="4918"/>
                  </a:cubicBezTo>
                  <a:cubicBezTo>
                    <a:pt x="87329" y="5245"/>
                    <a:pt x="87329" y="5245"/>
                    <a:pt x="87329" y="5245"/>
                  </a:cubicBezTo>
                  <a:cubicBezTo>
                    <a:pt x="87329" y="5901"/>
                    <a:pt x="87329" y="5901"/>
                    <a:pt x="87329" y="5901"/>
                  </a:cubicBezTo>
                  <a:cubicBezTo>
                    <a:pt x="87015" y="6229"/>
                    <a:pt x="87015" y="6229"/>
                    <a:pt x="87015" y="6229"/>
                  </a:cubicBezTo>
                  <a:cubicBezTo>
                    <a:pt x="86073" y="5901"/>
                    <a:pt x="86073" y="5901"/>
                    <a:pt x="86073" y="5901"/>
                  </a:cubicBezTo>
                  <a:cubicBezTo>
                    <a:pt x="85759" y="5901"/>
                    <a:pt x="85759" y="5901"/>
                    <a:pt x="85759" y="5901"/>
                  </a:cubicBezTo>
                  <a:cubicBezTo>
                    <a:pt x="85130" y="5245"/>
                    <a:pt x="85130" y="5245"/>
                    <a:pt x="85130" y="5245"/>
                  </a:cubicBezTo>
                  <a:cubicBezTo>
                    <a:pt x="85130" y="4918"/>
                    <a:pt x="85130" y="4918"/>
                    <a:pt x="85130" y="4918"/>
                  </a:cubicBezTo>
                  <a:cubicBezTo>
                    <a:pt x="85759" y="4262"/>
                    <a:pt x="85759" y="4262"/>
                    <a:pt x="85759" y="4262"/>
                  </a:cubicBezTo>
                  <a:cubicBezTo>
                    <a:pt x="84816" y="3934"/>
                    <a:pt x="84816" y="3934"/>
                    <a:pt x="84816" y="3934"/>
                  </a:cubicBezTo>
                  <a:cubicBezTo>
                    <a:pt x="84188" y="3934"/>
                    <a:pt x="84188" y="3934"/>
                    <a:pt x="84188" y="3934"/>
                  </a:cubicBezTo>
                  <a:cubicBezTo>
                    <a:pt x="84816" y="3606"/>
                    <a:pt x="84816" y="3606"/>
                    <a:pt x="84816" y="3606"/>
                  </a:cubicBezTo>
                  <a:cubicBezTo>
                    <a:pt x="83560" y="3606"/>
                    <a:pt x="83560" y="3606"/>
                    <a:pt x="83560" y="3606"/>
                  </a:cubicBezTo>
                  <a:cubicBezTo>
                    <a:pt x="81989" y="3934"/>
                    <a:pt x="81989" y="3934"/>
                    <a:pt x="81989" y="3934"/>
                  </a:cubicBezTo>
                  <a:cubicBezTo>
                    <a:pt x="82617" y="4262"/>
                    <a:pt x="82617" y="4262"/>
                    <a:pt x="82617" y="4262"/>
                  </a:cubicBezTo>
                  <a:cubicBezTo>
                    <a:pt x="81989" y="4262"/>
                    <a:pt x="81989" y="4262"/>
                    <a:pt x="81989" y="4262"/>
                  </a:cubicBezTo>
                  <a:cubicBezTo>
                    <a:pt x="81675" y="3934"/>
                    <a:pt x="81675" y="3934"/>
                    <a:pt x="81675" y="3934"/>
                  </a:cubicBezTo>
                  <a:cubicBezTo>
                    <a:pt x="81675" y="4262"/>
                    <a:pt x="81675" y="4262"/>
                    <a:pt x="81675" y="4262"/>
                  </a:cubicBezTo>
                  <a:cubicBezTo>
                    <a:pt x="81047" y="4262"/>
                    <a:pt x="81047" y="4262"/>
                    <a:pt x="81047" y="4262"/>
                  </a:cubicBezTo>
                  <a:cubicBezTo>
                    <a:pt x="80732" y="4918"/>
                    <a:pt x="80732" y="4918"/>
                    <a:pt x="80732" y="4918"/>
                  </a:cubicBezTo>
                  <a:cubicBezTo>
                    <a:pt x="80418" y="4918"/>
                    <a:pt x="80418" y="4918"/>
                    <a:pt x="80418" y="4918"/>
                  </a:cubicBezTo>
                  <a:cubicBezTo>
                    <a:pt x="79790" y="5245"/>
                    <a:pt x="79790" y="5245"/>
                    <a:pt x="79790" y="5245"/>
                  </a:cubicBezTo>
                  <a:cubicBezTo>
                    <a:pt x="78848" y="4918"/>
                    <a:pt x="78848" y="4918"/>
                    <a:pt x="78848" y="4918"/>
                  </a:cubicBezTo>
                  <a:cubicBezTo>
                    <a:pt x="77591" y="4918"/>
                    <a:pt x="77591" y="4918"/>
                    <a:pt x="77591" y="4918"/>
                  </a:cubicBezTo>
                  <a:cubicBezTo>
                    <a:pt x="75706" y="4918"/>
                    <a:pt x="75706" y="4918"/>
                    <a:pt x="75706" y="4918"/>
                  </a:cubicBezTo>
                  <a:cubicBezTo>
                    <a:pt x="74450" y="5245"/>
                    <a:pt x="74450" y="5245"/>
                    <a:pt x="74450" y="5245"/>
                  </a:cubicBezTo>
                  <a:cubicBezTo>
                    <a:pt x="73821" y="5901"/>
                    <a:pt x="73821" y="5901"/>
                    <a:pt x="73821" y="5901"/>
                  </a:cubicBezTo>
                  <a:cubicBezTo>
                    <a:pt x="73821" y="6885"/>
                    <a:pt x="73821" y="6885"/>
                    <a:pt x="73821" y="6885"/>
                  </a:cubicBezTo>
                  <a:cubicBezTo>
                    <a:pt x="73193" y="6229"/>
                    <a:pt x="73193" y="6229"/>
                    <a:pt x="73193" y="6229"/>
                  </a:cubicBezTo>
                  <a:cubicBezTo>
                    <a:pt x="72565" y="6229"/>
                    <a:pt x="72565" y="6229"/>
                    <a:pt x="72565" y="6229"/>
                  </a:cubicBezTo>
                  <a:cubicBezTo>
                    <a:pt x="72251" y="6885"/>
                    <a:pt x="72251" y="6885"/>
                    <a:pt x="72251" y="6885"/>
                  </a:cubicBezTo>
                  <a:cubicBezTo>
                    <a:pt x="71623" y="6229"/>
                    <a:pt x="71623" y="6229"/>
                    <a:pt x="71623" y="6229"/>
                  </a:cubicBezTo>
                  <a:cubicBezTo>
                    <a:pt x="71308" y="6885"/>
                    <a:pt x="71308" y="6885"/>
                    <a:pt x="71308" y="6885"/>
                  </a:cubicBezTo>
                  <a:cubicBezTo>
                    <a:pt x="70680" y="6885"/>
                    <a:pt x="70680" y="6885"/>
                    <a:pt x="70680" y="6885"/>
                  </a:cubicBezTo>
                  <a:cubicBezTo>
                    <a:pt x="69109" y="6229"/>
                    <a:pt x="69109" y="6229"/>
                    <a:pt x="69109" y="6229"/>
                  </a:cubicBezTo>
                  <a:cubicBezTo>
                    <a:pt x="69424" y="5901"/>
                    <a:pt x="69424" y="5901"/>
                    <a:pt x="69424" y="5901"/>
                  </a:cubicBezTo>
                  <a:cubicBezTo>
                    <a:pt x="70052" y="5901"/>
                    <a:pt x="70052" y="5901"/>
                    <a:pt x="70052" y="5901"/>
                  </a:cubicBezTo>
                  <a:cubicBezTo>
                    <a:pt x="70680" y="5901"/>
                    <a:pt x="70680" y="5901"/>
                    <a:pt x="70680" y="5901"/>
                  </a:cubicBezTo>
                  <a:cubicBezTo>
                    <a:pt x="70366" y="4918"/>
                    <a:pt x="70366" y="4918"/>
                    <a:pt x="70366" y="4918"/>
                  </a:cubicBezTo>
                  <a:cubicBezTo>
                    <a:pt x="70366" y="4262"/>
                    <a:pt x="70366" y="4262"/>
                    <a:pt x="70366" y="4262"/>
                  </a:cubicBezTo>
                  <a:cubicBezTo>
                    <a:pt x="69424" y="3934"/>
                    <a:pt x="69424" y="3934"/>
                    <a:pt x="69424" y="3934"/>
                  </a:cubicBezTo>
                  <a:cubicBezTo>
                    <a:pt x="70366" y="3934"/>
                    <a:pt x="70366" y="3934"/>
                    <a:pt x="70366" y="3934"/>
                  </a:cubicBezTo>
                  <a:cubicBezTo>
                    <a:pt x="71623" y="3606"/>
                    <a:pt x="71623" y="3606"/>
                    <a:pt x="71623" y="3606"/>
                  </a:cubicBezTo>
                  <a:cubicBezTo>
                    <a:pt x="69109" y="3934"/>
                    <a:pt x="69109" y="3934"/>
                    <a:pt x="69109" y="3934"/>
                  </a:cubicBezTo>
                  <a:cubicBezTo>
                    <a:pt x="67225" y="4262"/>
                    <a:pt x="67225" y="4262"/>
                    <a:pt x="67225" y="4262"/>
                  </a:cubicBezTo>
                  <a:cubicBezTo>
                    <a:pt x="66282" y="5245"/>
                    <a:pt x="66282" y="5245"/>
                    <a:pt x="66282" y="5245"/>
                  </a:cubicBezTo>
                  <a:cubicBezTo>
                    <a:pt x="66910" y="5245"/>
                    <a:pt x="66910" y="5245"/>
                    <a:pt x="66910" y="5245"/>
                  </a:cubicBezTo>
                  <a:cubicBezTo>
                    <a:pt x="67539" y="5901"/>
                    <a:pt x="67539" y="5901"/>
                    <a:pt x="67539" y="5901"/>
                  </a:cubicBezTo>
                  <a:cubicBezTo>
                    <a:pt x="66910" y="6229"/>
                    <a:pt x="66910" y="6229"/>
                    <a:pt x="66910" y="6229"/>
                  </a:cubicBezTo>
                  <a:cubicBezTo>
                    <a:pt x="66282" y="6229"/>
                    <a:pt x="66282" y="6229"/>
                    <a:pt x="66282" y="6229"/>
                  </a:cubicBezTo>
                  <a:cubicBezTo>
                    <a:pt x="66282" y="5901"/>
                    <a:pt x="66282" y="5901"/>
                    <a:pt x="66282" y="5901"/>
                  </a:cubicBezTo>
                  <a:cubicBezTo>
                    <a:pt x="65968" y="5245"/>
                    <a:pt x="65968" y="5245"/>
                    <a:pt x="65968" y="5245"/>
                  </a:cubicBezTo>
                  <a:cubicBezTo>
                    <a:pt x="65026" y="5245"/>
                    <a:pt x="65026" y="5245"/>
                    <a:pt x="65026" y="5245"/>
                  </a:cubicBezTo>
                  <a:cubicBezTo>
                    <a:pt x="64397" y="5901"/>
                    <a:pt x="64397" y="5901"/>
                    <a:pt x="64397" y="5901"/>
                  </a:cubicBezTo>
                  <a:cubicBezTo>
                    <a:pt x="63769" y="5901"/>
                    <a:pt x="63769" y="5901"/>
                    <a:pt x="63769" y="5901"/>
                  </a:cubicBezTo>
                  <a:cubicBezTo>
                    <a:pt x="62827" y="5901"/>
                    <a:pt x="62827" y="5901"/>
                    <a:pt x="62827" y="5901"/>
                  </a:cubicBezTo>
                  <a:cubicBezTo>
                    <a:pt x="61256" y="6229"/>
                    <a:pt x="61256" y="6229"/>
                    <a:pt x="61256" y="6229"/>
                  </a:cubicBezTo>
                  <a:cubicBezTo>
                    <a:pt x="60000" y="7213"/>
                    <a:pt x="60000" y="7213"/>
                    <a:pt x="60000" y="7213"/>
                  </a:cubicBezTo>
                  <a:cubicBezTo>
                    <a:pt x="58743" y="7540"/>
                    <a:pt x="58743" y="7540"/>
                    <a:pt x="58743" y="7540"/>
                  </a:cubicBezTo>
                  <a:cubicBezTo>
                    <a:pt x="56858" y="7540"/>
                    <a:pt x="56858" y="7540"/>
                    <a:pt x="56858" y="7540"/>
                  </a:cubicBezTo>
                  <a:cubicBezTo>
                    <a:pt x="58743" y="8524"/>
                    <a:pt x="58743" y="8524"/>
                    <a:pt x="58743" y="8524"/>
                  </a:cubicBezTo>
                  <a:cubicBezTo>
                    <a:pt x="57172" y="8524"/>
                    <a:pt x="57172" y="8524"/>
                    <a:pt x="57172" y="8524"/>
                  </a:cubicBezTo>
                  <a:cubicBezTo>
                    <a:pt x="55916" y="8524"/>
                    <a:pt x="55916" y="8524"/>
                    <a:pt x="55916" y="8524"/>
                  </a:cubicBezTo>
                  <a:cubicBezTo>
                    <a:pt x="55602" y="9180"/>
                    <a:pt x="55602" y="9180"/>
                    <a:pt x="55602" y="9180"/>
                  </a:cubicBezTo>
                  <a:cubicBezTo>
                    <a:pt x="54973" y="9180"/>
                    <a:pt x="54973" y="9180"/>
                    <a:pt x="54973" y="9180"/>
                  </a:cubicBezTo>
                  <a:cubicBezTo>
                    <a:pt x="55602" y="9508"/>
                    <a:pt x="55602" y="9508"/>
                    <a:pt x="55602" y="9508"/>
                  </a:cubicBezTo>
                  <a:cubicBezTo>
                    <a:pt x="54973" y="10491"/>
                    <a:pt x="54973" y="10491"/>
                    <a:pt x="54973" y="10491"/>
                  </a:cubicBezTo>
                  <a:cubicBezTo>
                    <a:pt x="54973" y="10819"/>
                    <a:pt x="54973" y="10819"/>
                    <a:pt x="54973" y="10819"/>
                  </a:cubicBezTo>
                  <a:cubicBezTo>
                    <a:pt x="55602" y="11475"/>
                    <a:pt x="55602" y="11475"/>
                    <a:pt x="55602" y="11475"/>
                  </a:cubicBezTo>
                  <a:cubicBezTo>
                    <a:pt x="54973" y="11475"/>
                    <a:pt x="54973" y="11475"/>
                    <a:pt x="54973" y="11475"/>
                  </a:cubicBezTo>
                  <a:cubicBezTo>
                    <a:pt x="53717" y="11803"/>
                    <a:pt x="53717" y="11803"/>
                    <a:pt x="53717" y="11803"/>
                  </a:cubicBezTo>
                  <a:cubicBezTo>
                    <a:pt x="52774" y="11803"/>
                    <a:pt x="52774" y="11803"/>
                    <a:pt x="52774" y="11803"/>
                  </a:cubicBezTo>
                  <a:cubicBezTo>
                    <a:pt x="51832" y="12459"/>
                    <a:pt x="51832" y="12459"/>
                    <a:pt x="51832" y="12459"/>
                  </a:cubicBezTo>
                  <a:cubicBezTo>
                    <a:pt x="52460" y="11803"/>
                    <a:pt x="52460" y="11803"/>
                    <a:pt x="52460" y="11803"/>
                  </a:cubicBezTo>
                  <a:cubicBezTo>
                    <a:pt x="50890" y="11803"/>
                    <a:pt x="50890" y="11803"/>
                    <a:pt x="50890" y="11803"/>
                  </a:cubicBezTo>
                  <a:cubicBezTo>
                    <a:pt x="50261" y="11475"/>
                    <a:pt x="50261" y="11475"/>
                    <a:pt x="50261" y="11475"/>
                  </a:cubicBezTo>
                  <a:cubicBezTo>
                    <a:pt x="48691" y="10491"/>
                    <a:pt x="48691" y="10491"/>
                    <a:pt x="48691" y="10491"/>
                  </a:cubicBezTo>
                  <a:cubicBezTo>
                    <a:pt x="47748" y="10491"/>
                    <a:pt x="47748" y="10491"/>
                    <a:pt x="47748" y="10491"/>
                  </a:cubicBezTo>
                  <a:cubicBezTo>
                    <a:pt x="47434" y="10163"/>
                    <a:pt x="47434" y="10163"/>
                    <a:pt x="47434" y="10163"/>
                  </a:cubicBezTo>
                  <a:cubicBezTo>
                    <a:pt x="46806" y="9508"/>
                    <a:pt x="46806" y="9508"/>
                    <a:pt x="46806" y="9508"/>
                  </a:cubicBezTo>
                  <a:cubicBezTo>
                    <a:pt x="47434" y="9180"/>
                    <a:pt x="47434" y="9180"/>
                    <a:pt x="47434" y="9180"/>
                  </a:cubicBezTo>
                  <a:cubicBezTo>
                    <a:pt x="47748" y="9180"/>
                    <a:pt x="47748" y="9180"/>
                    <a:pt x="47748" y="9180"/>
                  </a:cubicBezTo>
                  <a:cubicBezTo>
                    <a:pt x="47748" y="8524"/>
                    <a:pt x="47748" y="8524"/>
                    <a:pt x="47748" y="8524"/>
                  </a:cubicBezTo>
                  <a:cubicBezTo>
                    <a:pt x="49633" y="8196"/>
                    <a:pt x="49633" y="8196"/>
                    <a:pt x="49633" y="8196"/>
                  </a:cubicBezTo>
                  <a:cubicBezTo>
                    <a:pt x="51518" y="8196"/>
                    <a:pt x="51518" y="8196"/>
                    <a:pt x="51518" y="8196"/>
                  </a:cubicBezTo>
                  <a:cubicBezTo>
                    <a:pt x="50575" y="7213"/>
                    <a:pt x="50575" y="7213"/>
                    <a:pt x="50575" y="7213"/>
                  </a:cubicBezTo>
                  <a:cubicBezTo>
                    <a:pt x="49319" y="6229"/>
                    <a:pt x="49319" y="6229"/>
                    <a:pt x="49319" y="6229"/>
                  </a:cubicBezTo>
                  <a:cubicBezTo>
                    <a:pt x="48376" y="5901"/>
                    <a:pt x="48376" y="5901"/>
                    <a:pt x="48376" y="5901"/>
                  </a:cubicBezTo>
                  <a:cubicBezTo>
                    <a:pt x="46806" y="5245"/>
                    <a:pt x="46806" y="5245"/>
                    <a:pt x="46806" y="5245"/>
                  </a:cubicBezTo>
                  <a:cubicBezTo>
                    <a:pt x="45235" y="5245"/>
                    <a:pt x="45235" y="5245"/>
                    <a:pt x="45235" y="5245"/>
                  </a:cubicBezTo>
                  <a:cubicBezTo>
                    <a:pt x="43350" y="5245"/>
                    <a:pt x="43350" y="5245"/>
                    <a:pt x="43350" y="5245"/>
                  </a:cubicBezTo>
                  <a:cubicBezTo>
                    <a:pt x="42408" y="4918"/>
                    <a:pt x="42408" y="4918"/>
                    <a:pt x="42408" y="4918"/>
                  </a:cubicBezTo>
                  <a:cubicBezTo>
                    <a:pt x="41465" y="4918"/>
                    <a:pt x="41465" y="4918"/>
                    <a:pt x="41465" y="4918"/>
                  </a:cubicBezTo>
                  <a:cubicBezTo>
                    <a:pt x="41151" y="4918"/>
                    <a:pt x="41151" y="4918"/>
                    <a:pt x="41151" y="4918"/>
                  </a:cubicBezTo>
                  <a:cubicBezTo>
                    <a:pt x="43664" y="6229"/>
                    <a:pt x="43664" y="6229"/>
                    <a:pt x="43664" y="6229"/>
                  </a:cubicBezTo>
                  <a:cubicBezTo>
                    <a:pt x="44293" y="6885"/>
                    <a:pt x="44293" y="6885"/>
                    <a:pt x="44293" y="6885"/>
                  </a:cubicBezTo>
                  <a:cubicBezTo>
                    <a:pt x="44293" y="7213"/>
                    <a:pt x="44293" y="7213"/>
                    <a:pt x="44293" y="7213"/>
                  </a:cubicBezTo>
                  <a:cubicBezTo>
                    <a:pt x="44607" y="7213"/>
                    <a:pt x="44607" y="7213"/>
                    <a:pt x="44607" y="7213"/>
                  </a:cubicBezTo>
                  <a:cubicBezTo>
                    <a:pt x="44293" y="7540"/>
                    <a:pt x="44293" y="7540"/>
                    <a:pt x="44293" y="7540"/>
                  </a:cubicBezTo>
                  <a:cubicBezTo>
                    <a:pt x="44607" y="7540"/>
                    <a:pt x="44607" y="7540"/>
                    <a:pt x="44607" y="7540"/>
                  </a:cubicBezTo>
                  <a:cubicBezTo>
                    <a:pt x="44293" y="8196"/>
                    <a:pt x="44293" y="8196"/>
                    <a:pt x="44293" y="8196"/>
                  </a:cubicBezTo>
                  <a:cubicBezTo>
                    <a:pt x="44293" y="8524"/>
                    <a:pt x="44293" y="8524"/>
                    <a:pt x="44293" y="8524"/>
                  </a:cubicBezTo>
                  <a:cubicBezTo>
                    <a:pt x="44293" y="9180"/>
                    <a:pt x="44293" y="9180"/>
                    <a:pt x="44293" y="9180"/>
                  </a:cubicBezTo>
                  <a:cubicBezTo>
                    <a:pt x="43664" y="10163"/>
                    <a:pt x="43664" y="10163"/>
                    <a:pt x="43664" y="10163"/>
                  </a:cubicBezTo>
                  <a:cubicBezTo>
                    <a:pt x="44293" y="10491"/>
                    <a:pt x="44293" y="10491"/>
                    <a:pt x="44293" y="10491"/>
                  </a:cubicBezTo>
                  <a:cubicBezTo>
                    <a:pt x="45235" y="10819"/>
                    <a:pt x="45235" y="10819"/>
                    <a:pt x="45235" y="10819"/>
                  </a:cubicBezTo>
                  <a:cubicBezTo>
                    <a:pt x="46178" y="11475"/>
                    <a:pt x="46178" y="11475"/>
                    <a:pt x="46178" y="11475"/>
                  </a:cubicBezTo>
                  <a:cubicBezTo>
                    <a:pt x="46492" y="11803"/>
                    <a:pt x="46492" y="11803"/>
                    <a:pt x="46492" y="11803"/>
                  </a:cubicBezTo>
                  <a:cubicBezTo>
                    <a:pt x="46806" y="12459"/>
                    <a:pt x="46806" y="12459"/>
                    <a:pt x="46806" y="12459"/>
                  </a:cubicBezTo>
                  <a:cubicBezTo>
                    <a:pt x="46178" y="13442"/>
                    <a:pt x="46178" y="13442"/>
                    <a:pt x="46178" y="13442"/>
                  </a:cubicBezTo>
                  <a:cubicBezTo>
                    <a:pt x="46178" y="13770"/>
                    <a:pt x="46178" y="13770"/>
                    <a:pt x="46178" y="13770"/>
                  </a:cubicBezTo>
                  <a:cubicBezTo>
                    <a:pt x="46492" y="15737"/>
                    <a:pt x="46492" y="15737"/>
                    <a:pt x="46492" y="15737"/>
                  </a:cubicBezTo>
                  <a:cubicBezTo>
                    <a:pt x="46178" y="14754"/>
                    <a:pt x="46178" y="14754"/>
                    <a:pt x="46178" y="14754"/>
                  </a:cubicBezTo>
                  <a:cubicBezTo>
                    <a:pt x="45235" y="14098"/>
                    <a:pt x="45235" y="14098"/>
                    <a:pt x="45235" y="14098"/>
                  </a:cubicBezTo>
                  <a:cubicBezTo>
                    <a:pt x="44607" y="14754"/>
                    <a:pt x="44607" y="14754"/>
                    <a:pt x="44607" y="14754"/>
                  </a:cubicBezTo>
                  <a:cubicBezTo>
                    <a:pt x="44293" y="15081"/>
                    <a:pt x="44293" y="15081"/>
                    <a:pt x="44293" y="15081"/>
                  </a:cubicBezTo>
                  <a:cubicBezTo>
                    <a:pt x="43664" y="14754"/>
                    <a:pt x="43664" y="14754"/>
                    <a:pt x="43664" y="14754"/>
                  </a:cubicBezTo>
                  <a:cubicBezTo>
                    <a:pt x="44607" y="14098"/>
                    <a:pt x="44607" y="14098"/>
                    <a:pt x="44607" y="14098"/>
                  </a:cubicBezTo>
                  <a:cubicBezTo>
                    <a:pt x="44293" y="13770"/>
                    <a:pt x="44293" y="13770"/>
                    <a:pt x="44293" y="13770"/>
                  </a:cubicBezTo>
                  <a:cubicBezTo>
                    <a:pt x="43664" y="13770"/>
                    <a:pt x="43664" y="13770"/>
                    <a:pt x="43664" y="13770"/>
                  </a:cubicBezTo>
                  <a:cubicBezTo>
                    <a:pt x="43036" y="13442"/>
                    <a:pt x="43036" y="13442"/>
                    <a:pt x="43036" y="13442"/>
                  </a:cubicBezTo>
                  <a:cubicBezTo>
                    <a:pt x="41151" y="13442"/>
                    <a:pt x="41151" y="13442"/>
                    <a:pt x="41151" y="13442"/>
                  </a:cubicBezTo>
                  <a:cubicBezTo>
                    <a:pt x="40209" y="13442"/>
                    <a:pt x="40209" y="13442"/>
                    <a:pt x="40209" y="13442"/>
                  </a:cubicBezTo>
                  <a:cubicBezTo>
                    <a:pt x="39267" y="13770"/>
                    <a:pt x="39267" y="13770"/>
                    <a:pt x="39267" y="13770"/>
                  </a:cubicBezTo>
                  <a:cubicBezTo>
                    <a:pt x="38324" y="14754"/>
                    <a:pt x="38324" y="14754"/>
                    <a:pt x="38324" y="14754"/>
                  </a:cubicBezTo>
                  <a:cubicBezTo>
                    <a:pt x="37382" y="15081"/>
                    <a:pt x="37382" y="15081"/>
                    <a:pt x="37382" y="15081"/>
                  </a:cubicBezTo>
                  <a:cubicBezTo>
                    <a:pt x="36753" y="15737"/>
                    <a:pt x="36753" y="15737"/>
                    <a:pt x="36753" y="15737"/>
                  </a:cubicBezTo>
                  <a:cubicBezTo>
                    <a:pt x="35811" y="16065"/>
                    <a:pt x="35811" y="16065"/>
                    <a:pt x="35811" y="16065"/>
                  </a:cubicBezTo>
                  <a:cubicBezTo>
                    <a:pt x="34869" y="16721"/>
                    <a:pt x="34869" y="16721"/>
                    <a:pt x="34869" y="16721"/>
                  </a:cubicBezTo>
                  <a:cubicBezTo>
                    <a:pt x="34240" y="17049"/>
                    <a:pt x="34240" y="17049"/>
                    <a:pt x="34240" y="17049"/>
                  </a:cubicBezTo>
                  <a:cubicBezTo>
                    <a:pt x="34869" y="18032"/>
                    <a:pt x="34869" y="18032"/>
                    <a:pt x="34869" y="18032"/>
                  </a:cubicBezTo>
                  <a:cubicBezTo>
                    <a:pt x="36125" y="19016"/>
                    <a:pt x="36125" y="19016"/>
                    <a:pt x="36125" y="19016"/>
                  </a:cubicBezTo>
                  <a:cubicBezTo>
                    <a:pt x="36753" y="20000"/>
                    <a:pt x="36753" y="20000"/>
                    <a:pt x="36753" y="20000"/>
                  </a:cubicBezTo>
                  <a:cubicBezTo>
                    <a:pt x="37382" y="20983"/>
                    <a:pt x="37382" y="20983"/>
                    <a:pt x="37382" y="20983"/>
                  </a:cubicBezTo>
                  <a:cubicBezTo>
                    <a:pt x="36753" y="20327"/>
                    <a:pt x="36753" y="20327"/>
                    <a:pt x="36753" y="20327"/>
                  </a:cubicBezTo>
                  <a:cubicBezTo>
                    <a:pt x="35183" y="20327"/>
                    <a:pt x="35183" y="20327"/>
                    <a:pt x="35183" y="20327"/>
                  </a:cubicBezTo>
                  <a:cubicBezTo>
                    <a:pt x="34240" y="20983"/>
                    <a:pt x="34240" y="20983"/>
                    <a:pt x="34240" y="20983"/>
                  </a:cubicBezTo>
                  <a:cubicBezTo>
                    <a:pt x="33926" y="20327"/>
                    <a:pt x="33926" y="20327"/>
                    <a:pt x="33926" y="20327"/>
                  </a:cubicBezTo>
                  <a:cubicBezTo>
                    <a:pt x="32670" y="20000"/>
                    <a:pt x="32670" y="20000"/>
                    <a:pt x="32670" y="20000"/>
                  </a:cubicBezTo>
                  <a:cubicBezTo>
                    <a:pt x="31099" y="20000"/>
                    <a:pt x="31099" y="20000"/>
                    <a:pt x="31099" y="20000"/>
                  </a:cubicBezTo>
                  <a:cubicBezTo>
                    <a:pt x="30785" y="20327"/>
                    <a:pt x="30785" y="20327"/>
                    <a:pt x="30785" y="20327"/>
                  </a:cubicBezTo>
                  <a:cubicBezTo>
                    <a:pt x="30157" y="20327"/>
                    <a:pt x="30157" y="20327"/>
                    <a:pt x="30157" y="20327"/>
                  </a:cubicBezTo>
                  <a:cubicBezTo>
                    <a:pt x="30157" y="20000"/>
                    <a:pt x="30157" y="20000"/>
                    <a:pt x="30157" y="20000"/>
                  </a:cubicBezTo>
                  <a:cubicBezTo>
                    <a:pt x="30785" y="19344"/>
                    <a:pt x="30785" y="19344"/>
                    <a:pt x="30785" y="19344"/>
                  </a:cubicBezTo>
                  <a:cubicBezTo>
                    <a:pt x="29842" y="19344"/>
                    <a:pt x="29842" y="19344"/>
                    <a:pt x="29842" y="19344"/>
                  </a:cubicBezTo>
                  <a:cubicBezTo>
                    <a:pt x="29528" y="19344"/>
                    <a:pt x="29528" y="19344"/>
                    <a:pt x="29528" y="19344"/>
                  </a:cubicBezTo>
                  <a:cubicBezTo>
                    <a:pt x="27958" y="18360"/>
                    <a:pt x="27958" y="18360"/>
                    <a:pt x="27958" y="18360"/>
                  </a:cubicBezTo>
                  <a:cubicBezTo>
                    <a:pt x="27015" y="18360"/>
                    <a:pt x="27015" y="18360"/>
                    <a:pt x="27015" y="18360"/>
                  </a:cubicBezTo>
                  <a:cubicBezTo>
                    <a:pt x="26701" y="18360"/>
                    <a:pt x="26701" y="18360"/>
                    <a:pt x="26701" y="18360"/>
                  </a:cubicBezTo>
                  <a:cubicBezTo>
                    <a:pt x="26387" y="18360"/>
                    <a:pt x="26387" y="18360"/>
                    <a:pt x="26387" y="18360"/>
                  </a:cubicBezTo>
                  <a:cubicBezTo>
                    <a:pt x="25759" y="19016"/>
                    <a:pt x="25759" y="19016"/>
                    <a:pt x="25759" y="19016"/>
                  </a:cubicBezTo>
                  <a:cubicBezTo>
                    <a:pt x="25445" y="19344"/>
                    <a:pt x="25445" y="19344"/>
                    <a:pt x="25445" y="19344"/>
                  </a:cubicBezTo>
                  <a:cubicBezTo>
                    <a:pt x="26387" y="20327"/>
                    <a:pt x="26387" y="20327"/>
                    <a:pt x="26387" y="20327"/>
                  </a:cubicBezTo>
                  <a:cubicBezTo>
                    <a:pt x="27643" y="21311"/>
                    <a:pt x="27643" y="21311"/>
                    <a:pt x="27643" y="21311"/>
                  </a:cubicBezTo>
                  <a:cubicBezTo>
                    <a:pt x="28586" y="21639"/>
                    <a:pt x="28586" y="21639"/>
                    <a:pt x="28586" y="21639"/>
                  </a:cubicBezTo>
                  <a:cubicBezTo>
                    <a:pt x="28900" y="21311"/>
                    <a:pt x="28900" y="21311"/>
                    <a:pt x="28900" y="21311"/>
                  </a:cubicBezTo>
                  <a:cubicBezTo>
                    <a:pt x="29842" y="21311"/>
                    <a:pt x="29842" y="21311"/>
                    <a:pt x="29842" y="21311"/>
                  </a:cubicBezTo>
                  <a:cubicBezTo>
                    <a:pt x="30157" y="21639"/>
                    <a:pt x="30157" y="21639"/>
                    <a:pt x="30157" y="21639"/>
                  </a:cubicBezTo>
                  <a:cubicBezTo>
                    <a:pt x="30157" y="22295"/>
                    <a:pt x="30157" y="22295"/>
                    <a:pt x="30157" y="22295"/>
                  </a:cubicBezTo>
                  <a:cubicBezTo>
                    <a:pt x="30785" y="22622"/>
                    <a:pt x="30785" y="22622"/>
                    <a:pt x="30785" y="22622"/>
                  </a:cubicBezTo>
                  <a:cubicBezTo>
                    <a:pt x="30157" y="23278"/>
                    <a:pt x="30157" y="23278"/>
                    <a:pt x="30157" y="23278"/>
                  </a:cubicBezTo>
                  <a:cubicBezTo>
                    <a:pt x="29842" y="23278"/>
                    <a:pt x="29842" y="23278"/>
                    <a:pt x="29842" y="23278"/>
                  </a:cubicBezTo>
                  <a:cubicBezTo>
                    <a:pt x="28900" y="23606"/>
                    <a:pt x="28900" y="23606"/>
                    <a:pt x="28900" y="23606"/>
                  </a:cubicBezTo>
                  <a:cubicBezTo>
                    <a:pt x="28586" y="23606"/>
                    <a:pt x="28586" y="23606"/>
                    <a:pt x="28586" y="23606"/>
                  </a:cubicBezTo>
                  <a:cubicBezTo>
                    <a:pt x="26387" y="23278"/>
                    <a:pt x="26387" y="23278"/>
                    <a:pt x="26387" y="23278"/>
                  </a:cubicBezTo>
                  <a:cubicBezTo>
                    <a:pt x="25445" y="22622"/>
                    <a:pt x="25445" y="22622"/>
                    <a:pt x="25445" y="22622"/>
                  </a:cubicBezTo>
                  <a:cubicBezTo>
                    <a:pt x="24816" y="22295"/>
                    <a:pt x="24816" y="22295"/>
                    <a:pt x="24816" y="22295"/>
                  </a:cubicBezTo>
                  <a:cubicBezTo>
                    <a:pt x="24502" y="22295"/>
                    <a:pt x="24502" y="22295"/>
                    <a:pt x="24502" y="22295"/>
                  </a:cubicBezTo>
                  <a:cubicBezTo>
                    <a:pt x="24502" y="21639"/>
                    <a:pt x="24502" y="21639"/>
                    <a:pt x="24502" y="21639"/>
                  </a:cubicBezTo>
                  <a:cubicBezTo>
                    <a:pt x="23874" y="21639"/>
                    <a:pt x="23874" y="21639"/>
                    <a:pt x="23874" y="21639"/>
                  </a:cubicBezTo>
                  <a:cubicBezTo>
                    <a:pt x="23246" y="21639"/>
                    <a:pt x="23246" y="21639"/>
                    <a:pt x="23246" y="21639"/>
                  </a:cubicBezTo>
                  <a:cubicBezTo>
                    <a:pt x="22303" y="21639"/>
                    <a:pt x="22303" y="21639"/>
                    <a:pt x="22303" y="21639"/>
                  </a:cubicBezTo>
                  <a:cubicBezTo>
                    <a:pt x="20732" y="20983"/>
                    <a:pt x="20732" y="20983"/>
                    <a:pt x="20732" y="20983"/>
                  </a:cubicBezTo>
                  <a:cubicBezTo>
                    <a:pt x="21361" y="20327"/>
                    <a:pt x="21361" y="20327"/>
                    <a:pt x="21361" y="20327"/>
                  </a:cubicBezTo>
                  <a:cubicBezTo>
                    <a:pt x="20732" y="20327"/>
                    <a:pt x="20732" y="20327"/>
                    <a:pt x="20732" y="20327"/>
                  </a:cubicBezTo>
                  <a:cubicBezTo>
                    <a:pt x="21361" y="20000"/>
                    <a:pt x="21361" y="20000"/>
                    <a:pt x="21361" y="20000"/>
                  </a:cubicBezTo>
                  <a:cubicBezTo>
                    <a:pt x="20732" y="19344"/>
                    <a:pt x="20732" y="19344"/>
                    <a:pt x="20732" y="19344"/>
                  </a:cubicBezTo>
                  <a:cubicBezTo>
                    <a:pt x="20418" y="19016"/>
                    <a:pt x="20418" y="19016"/>
                    <a:pt x="20418" y="19016"/>
                  </a:cubicBezTo>
                  <a:cubicBezTo>
                    <a:pt x="20418" y="18360"/>
                    <a:pt x="20418" y="18360"/>
                    <a:pt x="20418" y="18360"/>
                  </a:cubicBezTo>
                  <a:cubicBezTo>
                    <a:pt x="19790" y="18360"/>
                    <a:pt x="19790" y="18360"/>
                    <a:pt x="19790" y="18360"/>
                  </a:cubicBezTo>
                  <a:cubicBezTo>
                    <a:pt x="19162" y="17704"/>
                    <a:pt x="19162" y="17704"/>
                    <a:pt x="19162" y="17704"/>
                  </a:cubicBezTo>
                  <a:cubicBezTo>
                    <a:pt x="19476" y="17049"/>
                    <a:pt x="19476" y="17049"/>
                    <a:pt x="19476" y="17049"/>
                  </a:cubicBezTo>
                  <a:cubicBezTo>
                    <a:pt x="19790" y="16721"/>
                    <a:pt x="19790" y="16721"/>
                    <a:pt x="19790" y="16721"/>
                  </a:cubicBezTo>
                  <a:cubicBezTo>
                    <a:pt x="19790" y="16065"/>
                    <a:pt x="19790" y="16065"/>
                    <a:pt x="19790" y="16065"/>
                  </a:cubicBezTo>
                  <a:cubicBezTo>
                    <a:pt x="19790" y="15737"/>
                    <a:pt x="19790" y="15737"/>
                    <a:pt x="19790" y="15737"/>
                  </a:cubicBezTo>
                  <a:cubicBezTo>
                    <a:pt x="19162" y="14754"/>
                    <a:pt x="19162" y="14754"/>
                    <a:pt x="19162" y="14754"/>
                  </a:cubicBezTo>
                  <a:cubicBezTo>
                    <a:pt x="17277" y="14098"/>
                    <a:pt x="17277" y="14098"/>
                    <a:pt x="17277" y="14098"/>
                  </a:cubicBezTo>
                  <a:cubicBezTo>
                    <a:pt x="15392" y="13770"/>
                    <a:pt x="15392" y="13770"/>
                    <a:pt x="15392" y="13770"/>
                  </a:cubicBezTo>
                  <a:cubicBezTo>
                    <a:pt x="16020" y="13770"/>
                    <a:pt x="16020" y="13770"/>
                    <a:pt x="16020" y="13770"/>
                  </a:cubicBezTo>
                  <a:cubicBezTo>
                    <a:pt x="16020" y="13442"/>
                    <a:pt x="16020" y="13442"/>
                    <a:pt x="16020" y="13442"/>
                  </a:cubicBezTo>
                  <a:cubicBezTo>
                    <a:pt x="14136" y="13442"/>
                    <a:pt x="14136" y="13442"/>
                    <a:pt x="14136" y="13442"/>
                  </a:cubicBezTo>
                  <a:cubicBezTo>
                    <a:pt x="15078" y="12786"/>
                    <a:pt x="15078" y="12786"/>
                    <a:pt x="15078" y="12786"/>
                  </a:cubicBezTo>
                  <a:cubicBezTo>
                    <a:pt x="14136" y="12459"/>
                    <a:pt x="14136" y="12459"/>
                    <a:pt x="14136" y="12459"/>
                  </a:cubicBezTo>
                  <a:cubicBezTo>
                    <a:pt x="13507" y="12459"/>
                    <a:pt x="13507" y="12459"/>
                    <a:pt x="13507" y="12459"/>
                  </a:cubicBezTo>
                  <a:cubicBezTo>
                    <a:pt x="13193" y="11803"/>
                    <a:pt x="13193" y="11803"/>
                    <a:pt x="13193" y="11803"/>
                  </a:cubicBezTo>
                  <a:cubicBezTo>
                    <a:pt x="12251" y="11803"/>
                    <a:pt x="12251" y="11803"/>
                    <a:pt x="12251" y="11803"/>
                  </a:cubicBezTo>
                  <a:cubicBezTo>
                    <a:pt x="12879" y="11475"/>
                    <a:pt x="12879" y="11475"/>
                    <a:pt x="12879" y="11475"/>
                  </a:cubicBezTo>
                  <a:cubicBezTo>
                    <a:pt x="11937" y="10819"/>
                    <a:pt x="11937" y="10819"/>
                    <a:pt x="11937" y="10819"/>
                  </a:cubicBezTo>
                  <a:cubicBezTo>
                    <a:pt x="10366" y="10491"/>
                    <a:pt x="10366" y="10491"/>
                    <a:pt x="10366" y="10491"/>
                  </a:cubicBezTo>
                  <a:cubicBezTo>
                    <a:pt x="11308" y="10491"/>
                    <a:pt x="11308" y="10491"/>
                    <a:pt x="11308" y="10491"/>
                  </a:cubicBezTo>
                  <a:cubicBezTo>
                    <a:pt x="12251" y="10491"/>
                    <a:pt x="12251" y="10491"/>
                    <a:pt x="12251" y="10491"/>
                  </a:cubicBezTo>
                  <a:cubicBezTo>
                    <a:pt x="13507" y="10819"/>
                    <a:pt x="13507" y="10819"/>
                    <a:pt x="13507" y="10819"/>
                  </a:cubicBezTo>
                  <a:cubicBezTo>
                    <a:pt x="14136" y="11475"/>
                    <a:pt x="14136" y="11475"/>
                    <a:pt x="14136" y="11475"/>
                  </a:cubicBezTo>
                  <a:cubicBezTo>
                    <a:pt x="15078" y="12459"/>
                    <a:pt x="15078" y="12459"/>
                    <a:pt x="15078" y="12459"/>
                  </a:cubicBezTo>
                  <a:cubicBezTo>
                    <a:pt x="16020" y="12459"/>
                    <a:pt x="16020" y="12459"/>
                    <a:pt x="16020" y="12459"/>
                  </a:cubicBezTo>
                  <a:cubicBezTo>
                    <a:pt x="16335" y="12459"/>
                    <a:pt x="16335" y="12459"/>
                    <a:pt x="16335" y="12459"/>
                  </a:cubicBezTo>
                  <a:cubicBezTo>
                    <a:pt x="16649" y="12459"/>
                    <a:pt x="16649" y="12459"/>
                    <a:pt x="16649" y="12459"/>
                  </a:cubicBezTo>
                  <a:cubicBezTo>
                    <a:pt x="17277" y="11803"/>
                    <a:pt x="17277" y="11803"/>
                    <a:pt x="17277" y="11803"/>
                  </a:cubicBezTo>
                  <a:cubicBezTo>
                    <a:pt x="17277" y="12459"/>
                    <a:pt x="17277" y="12459"/>
                    <a:pt x="17277" y="12459"/>
                  </a:cubicBezTo>
                  <a:cubicBezTo>
                    <a:pt x="17591" y="12459"/>
                    <a:pt x="17591" y="12459"/>
                    <a:pt x="17591" y="12459"/>
                  </a:cubicBezTo>
                  <a:cubicBezTo>
                    <a:pt x="18534" y="12786"/>
                    <a:pt x="18534" y="12786"/>
                    <a:pt x="18534" y="12786"/>
                  </a:cubicBezTo>
                  <a:cubicBezTo>
                    <a:pt x="19790" y="12786"/>
                    <a:pt x="19790" y="12786"/>
                    <a:pt x="19790" y="12786"/>
                  </a:cubicBezTo>
                  <a:cubicBezTo>
                    <a:pt x="21675" y="13770"/>
                    <a:pt x="21675" y="13770"/>
                    <a:pt x="21675" y="13770"/>
                  </a:cubicBezTo>
                  <a:cubicBezTo>
                    <a:pt x="23874" y="13770"/>
                    <a:pt x="23874" y="13770"/>
                    <a:pt x="23874" y="13770"/>
                  </a:cubicBezTo>
                  <a:cubicBezTo>
                    <a:pt x="26701" y="14098"/>
                    <a:pt x="26701" y="14098"/>
                    <a:pt x="26701" y="14098"/>
                  </a:cubicBezTo>
                  <a:cubicBezTo>
                    <a:pt x="28900" y="14754"/>
                    <a:pt x="28900" y="14754"/>
                    <a:pt x="28900" y="14754"/>
                  </a:cubicBezTo>
                  <a:cubicBezTo>
                    <a:pt x="31099" y="14754"/>
                    <a:pt x="31099" y="14754"/>
                    <a:pt x="31099" y="14754"/>
                  </a:cubicBezTo>
                  <a:cubicBezTo>
                    <a:pt x="33298" y="14098"/>
                    <a:pt x="33298" y="14098"/>
                    <a:pt x="33298" y="14098"/>
                  </a:cubicBezTo>
                  <a:cubicBezTo>
                    <a:pt x="34869" y="13770"/>
                    <a:pt x="34869" y="13770"/>
                    <a:pt x="34869" y="13770"/>
                  </a:cubicBezTo>
                  <a:cubicBezTo>
                    <a:pt x="36753" y="12459"/>
                    <a:pt x="36753" y="12459"/>
                    <a:pt x="36753" y="12459"/>
                  </a:cubicBezTo>
                  <a:cubicBezTo>
                    <a:pt x="37382" y="11475"/>
                    <a:pt x="37382" y="11475"/>
                    <a:pt x="37382" y="11475"/>
                  </a:cubicBezTo>
                  <a:cubicBezTo>
                    <a:pt x="37068" y="10819"/>
                    <a:pt x="37068" y="10819"/>
                    <a:pt x="37068" y="10819"/>
                  </a:cubicBezTo>
                  <a:cubicBezTo>
                    <a:pt x="36753" y="10491"/>
                    <a:pt x="36753" y="10491"/>
                    <a:pt x="36753" y="10491"/>
                  </a:cubicBezTo>
                  <a:cubicBezTo>
                    <a:pt x="36125" y="10163"/>
                    <a:pt x="36125" y="10163"/>
                    <a:pt x="36125" y="10163"/>
                  </a:cubicBezTo>
                  <a:cubicBezTo>
                    <a:pt x="36125" y="9180"/>
                    <a:pt x="36125" y="9180"/>
                    <a:pt x="36125" y="9180"/>
                  </a:cubicBezTo>
                  <a:cubicBezTo>
                    <a:pt x="35811" y="8524"/>
                    <a:pt x="35811" y="8524"/>
                    <a:pt x="35811" y="8524"/>
                  </a:cubicBezTo>
                  <a:cubicBezTo>
                    <a:pt x="35183" y="8524"/>
                    <a:pt x="35183" y="8524"/>
                    <a:pt x="35183" y="8524"/>
                  </a:cubicBezTo>
                  <a:cubicBezTo>
                    <a:pt x="34240" y="8196"/>
                    <a:pt x="34240" y="8196"/>
                    <a:pt x="34240" y="8196"/>
                  </a:cubicBezTo>
                  <a:cubicBezTo>
                    <a:pt x="33298" y="7540"/>
                    <a:pt x="33298" y="7540"/>
                    <a:pt x="33298" y="7540"/>
                  </a:cubicBezTo>
                  <a:cubicBezTo>
                    <a:pt x="32041" y="6885"/>
                    <a:pt x="32041" y="6885"/>
                    <a:pt x="32041" y="6885"/>
                  </a:cubicBezTo>
                  <a:cubicBezTo>
                    <a:pt x="32041" y="7213"/>
                    <a:pt x="32041" y="7213"/>
                    <a:pt x="32041" y="7213"/>
                  </a:cubicBezTo>
                  <a:cubicBezTo>
                    <a:pt x="30157" y="6885"/>
                    <a:pt x="30157" y="6885"/>
                    <a:pt x="30157" y="6885"/>
                  </a:cubicBezTo>
                  <a:cubicBezTo>
                    <a:pt x="28586" y="5901"/>
                    <a:pt x="28586" y="5901"/>
                    <a:pt x="28586" y="5901"/>
                  </a:cubicBezTo>
                  <a:cubicBezTo>
                    <a:pt x="28900" y="6229"/>
                    <a:pt x="28900" y="6229"/>
                    <a:pt x="28900" y="6229"/>
                  </a:cubicBezTo>
                  <a:cubicBezTo>
                    <a:pt x="27015" y="5245"/>
                    <a:pt x="27015" y="5245"/>
                    <a:pt x="27015" y="5245"/>
                  </a:cubicBezTo>
                  <a:cubicBezTo>
                    <a:pt x="25445" y="4262"/>
                    <a:pt x="25445" y="4262"/>
                    <a:pt x="25445" y="4262"/>
                  </a:cubicBezTo>
                  <a:cubicBezTo>
                    <a:pt x="20732" y="2950"/>
                    <a:pt x="20732" y="2950"/>
                    <a:pt x="20732" y="2950"/>
                  </a:cubicBezTo>
                  <a:cubicBezTo>
                    <a:pt x="19162" y="2950"/>
                    <a:pt x="19162" y="2950"/>
                    <a:pt x="19162" y="2950"/>
                  </a:cubicBezTo>
                  <a:cubicBezTo>
                    <a:pt x="17277" y="2622"/>
                    <a:pt x="17277" y="2622"/>
                    <a:pt x="17277" y="2622"/>
                  </a:cubicBezTo>
                  <a:cubicBezTo>
                    <a:pt x="15392" y="2622"/>
                    <a:pt x="15392" y="2622"/>
                    <a:pt x="15392" y="2622"/>
                  </a:cubicBezTo>
                  <a:cubicBezTo>
                    <a:pt x="14136" y="2622"/>
                    <a:pt x="14136" y="2622"/>
                    <a:pt x="14136" y="2622"/>
                  </a:cubicBezTo>
                  <a:cubicBezTo>
                    <a:pt x="13507" y="2950"/>
                    <a:pt x="13507" y="2950"/>
                    <a:pt x="13507" y="2950"/>
                  </a:cubicBezTo>
                  <a:cubicBezTo>
                    <a:pt x="13193" y="2950"/>
                    <a:pt x="13193" y="2950"/>
                    <a:pt x="13193" y="2950"/>
                  </a:cubicBezTo>
                  <a:cubicBezTo>
                    <a:pt x="13507" y="2622"/>
                    <a:pt x="13507" y="2622"/>
                    <a:pt x="13507" y="2622"/>
                  </a:cubicBezTo>
                  <a:cubicBezTo>
                    <a:pt x="13193" y="2622"/>
                    <a:pt x="13193" y="2622"/>
                    <a:pt x="13193" y="2622"/>
                  </a:cubicBezTo>
                  <a:cubicBezTo>
                    <a:pt x="13507" y="1967"/>
                    <a:pt x="13507" y="1967"/>
                    <a:pt x="13507" y="1967"/>
                  </a:cubicBezTo>
                  <a:cubicBezTo>
                    <a:pt x="12879" y="1967"/>
                    <a:pt x="12879" y="1967"/>
                    <a:pt x="12879" y="1967"/>
                  </a:cubicBezTo>
                  <a:cubicBezTo>
                    <a:pt x="11937" y="2622"/>
                    <a:pt x="11937" y="2622"/>
                    <a:pt x="11937" y="2622"/>
                  </a:cubicBezTo>
                  <a:cubicBezTo>
                    <a:pt x="12251" y="1967"/>
                    <a:pt x="12251" y="1967"/>
                    <a:pt x="12251" y="1967"/>
                  </a:cubicBezTo>
                  <a:cubicBezTo>
                    <a:pt x="10994" y="1639"/>
                    <a:pt x="10994" y="1639"/>
                    <a:pt x="10994" y="1639"/>
                  </a:cubicBezTo>
                  <a:cubicBezTo>
                    <a:pt x="11937" y="1639"/>
                    <a:pt x="11937" y="1639"/>
                    <a:pt x="11937" y="1639"/>
                  </a:cubicBezTo>
                  <a:cubicBezTo>
                    <a:pt x="12251" y="655"/>
                    <a:pt x="12251" y="655"/>
                    <a:pt x="12251" y="655"/>
                  </a:cubicBezTo>
                  <a:cubicBezTo>
                    <a:pt x="10366" y="655"/>
                    <a:pt x="10366" y="655"/>
                    <a:pt x="10366" y="655"/>
                  </a:cubicBezTo>
                  <a:cubicBezTo>
                    <a:pt x="9738" y="0"/>
                    <a:pt x="9738" y="0"/>
                    <a:pt x="9738" y="0"/>
                  </a:cubicBezTo>
                  <a:cubicBezTo>
                    <a:pt x="9109" y="0"/>
                    <a:pt x="9109" y="0"/>
                    <a:pt x="9109" y="0"/>
                  </a:cubicBezTo>
                  <a:cubicBezTo>
                    <a:pt x="8795" y="0"/>
                    <a:pt x="8795" y="0"/>
                    <a:pt x="8795" y="0"/>
                  </a:cubicBezTo>
                  <a:cubicBezTo>
                    <a:pt x="8167" y="655"/>
                    <a:pt x="8167" y="655"/>
                    <a:pt x="8167" y="655"/>
                  </a:cubicBezTo>
                  <a:cubicBezTo>
                    <a:pt x="7853" y="983"/>
                    <a:pt x="7853" y="983"/>
                    <a:pt x="7853" y="983"/>
                  </a:cubicBezTo>
                  <a:cubicBezTo>
                    <a:pt x="5968" y="655"/>
                    <a:pt x="5968" y="655"/>
                    <a:pt x="5968" y="655"/>
                  </a:cubicBezTo>
                  <a:cubicBezTo>
                    <a:pt x="6282" y="983"/>
                    <a:pt x="6282" y="983"/>
                    <a:pt x="6282" y="983"/>
                  </a:cubicBezTo>
                  <a:cubicBezTo>
                    <a:pt x="5654" y="655"/>
                    <a:pt x="5654" y="655"/>
                    <a:pt x="5654" y="655"/>
                  </a:cubicBezTo>
                  <a:cubicBezTo>
                    <a:pt x="5026" y="983"/>
                    <a:pt x="5026" y="983"/>
                    <a:pt x="5026" y="983"/>
                  </a:cubicBezTo>
                  <a:cubicBezTo>
                    <a:pt x="4712" y="655"/>
                    <a:pt x="4712" y="655"/>
                    <a:pt x="4712" y="655"/>
                  </a:cubicBezTo>
                  <a:cubicBezTo>
                    <a:pt x="4083" y="0"/>
                    <a:pt x="4083" y="0"/>
                    <a:pt x="4083" y="0"/>
                  </a:cubicBezTo>
                  <a:cubicBezTo>
                    <a:pt x="4083" y="983"/>
                    <a:pt x="4083" y="983"/>
                    <a:pt x="4083" y="983"/>
                  </a:cubicBezTo>
                  <a:cubicBezTo>
                    <a:pt x="4083" y="1639"/>
                    <a:pt x="4083" y="1639"/>
                    <a:pt x="4083" y="1639"/>
                  </a:cubicBezTo>
                  <a:cubicBezTo>
                    <a:pt x="3769" y="1967"/>
                    <a:pt x="3769" y="1967"/>
                    <a:pt x="3769" y="1967"/>
                  </a:cubicBezTo>
                  <a:cubicBezTo>
                    <a:pt x="3455" y="2295"/>
                    <a:pt x="3455" y="2295"/>
                    <a:pt x="3455" y="2295"/>
                  </a:cubicBezTo>
                  <a:cubicBezTo>
                    <a:pt x="2827" y="2622"/>
                    <a:pt x="2827" y="2622"/>
                    <a:pt x="2827" y="2622"/>
                  </a:cubicBezTo>
                  <a:cubicBezTo>
                    <a:pt x="2513" y="2622"/>
                    <a:pt x="2513" y="2622"/>
                    <a:pt x="2513" y="2622"/>
                  </a:cubicBezTo>
                  <a:cubicBezTo>
                    <a:pt x="1884" y="3606"/>
                    <a:pt x="1884" y="3606"/>
                    <a:pt x="1884" y="3606"/>
                  </a:cubicBezTo>
                  <a:cubicBezTo>
                    <a:pt x="942" y="3934"/>
                    <a:pt x="942" y="3934"/>
                    <a:pt x="942" y="3934"/>
                  </a:cubicBezTo>
                  <a:cubicBezTo>
                    <a:pt x="0" y="3934"/>
                    <a:pt x="0" y="3934"/>
                    <a:pt x="0" y="3934"/>
                  </a:cubicBezTo>
                  <a:cubicBezTo>
                    <a:pt x="628" y="4262"/>
                    <a:pt x="628" y="4262"/>
                    <a:pt x="628" y="4262"/>
                  </a:cubicBezTo>
                  <a:cubicBezTo>
                    <a:pt x="942" y="4262"/>
                    <a:pt x="942" y="4262"/>
                    <a:pt x="942" y="4262"/>
                  </a:cubicBezTo>
                  <a:cubicBezTo>
                    <a:pt x="628" y="4918"/>
                    <a:pt x="628" y="4918"/>
                    <a:pt x="628" y="4918"/>
                  </a:cubicBezTo>
                  <a:cubicBezTo>
                    <a:pt x="314" y="5245"/>
                    <a:pt x="314" y="5245"/>
                    <a:pt x="314" y="5245"/>
                  </a:cubicBezTo>
                  <a:cubicBezTo>
                    <a:pt x="314" y="5573"/>
                    <a:pt x="314" y="5573"/>
                    <a:pt x="314" y="5573"/>
                  </a:cubicBezTo>
                  <a:cubicBezTo>
                    <a:pt x="0" y="5901"/>
                    <a:pt x="0" y="5901"/>
                    <a:pt x="0" y="5901"/>
                  </a:cubicBezTo>
                  <a:cubicBezTo>
                    <a:pt x="314" y="5901"/>
                    <a:pt x="314" y="5901"/>
                    <a:pt x="314" y="5901"/>
                  </a:cubicBezTo>
                  <a:cubicBezTo>
                    <a:pt x="942" y="6229"/>
                    <a:pt x="942" y="6229"/>
                    <a:pt x="942" y="6229"/>
                  </a:cubicBezTo>
                  <a:cubicBezTo>
                    <a:pt x="1884" y="6885"/>
                    <a:pt x="1884" y="6885"/>
                    <a:pt x="1884" y="6885"/>
                  </a:cubicBezTo>
                  <a:cubicBezTo>
                    <a:pt x="2827" y="7213"/>
                    <a:pt x="2827" y="7213"/>
                    <a:pt x="2827" y="7213"/>
                  </a:cubicBezTo>
                  <a:cubicBezTo>
                    <a:pt x="5026" y="8524"/>
                    <a:pt x="5026" y="8524"/>
                    <a:pt x="5026" y="8524"/>
                  </a:cubicBezTo>
                  <a:cubicBezTo>
                    <a:pt x="5026" y="9180"/>
                    <a:pt x="5026" y="9180"/>
                    <a:pt x="5026" y="9180"/>
                  </a:cubicBezTo>
                  <a:cubicBezTo>
                    <a:pt x="4712" y="9508"/>
                    <a:pt x="4712" y="9508"/>
                    <a:pt x="4712" y="9508"/>
                  </a:cubicBezTo>
                  <a:cubicBezTo>
                    <a:pt x="3769" y="10163"/>
                    <a:pt x="3769" y="10163"/>
                    <a:pt x="3769" y="10163"/>
                  </a:cubicBezTo>
                  <a:cubicBezTo>
                    <a:pt x="3141" y="10819"/>
                    <a:pt x="3141" y="10819"/>
                    <a:pt x="3141" y="10819"/>
                  </a:cubicBezTo>
                  <a:cubicBezTo>
                    <a:pt x="2827" y="11475"/>
                    <a:pt x="2827" y="11475"/>
                    <a:pt x="2827" y="11475"/>
                  </a:cubicBezTo>
                  <a:cubicBezTo>
                    <a:pt x="3141" y="11803"/>
                    <a:pt x="3141" y="11803"/>
                    <a:pt x="3141" y="11803"/>
                  </a:cubicBezTo>
                  <a:cubicBezTo>
                    <a:pt x="5026" y="13770"/>
                    <a:pt x="5026" y="13770"/>
                    <a:pt x="5026" y="13770"/>
                  </a:cubicBezTo>
                  <a:cubicBezTo>
                    <a:pt x="5968" y="15081"/>
                    <a:pt x="5968" y="15081"/>
                    <a:pt x="5968" y="15081"/>
                  </a:cubicBezTo>
                  <a:cubicBezTo>
                    <a:pt x="6282" y="16065"/>
                    <a:pt x="6282" y="16065"/>
                    <a:pt x="6282" y="16065"/>
                  </a:cubicBezTo>
                  <a:cubicBezTo>
                    <a:pt x="5654" y="16721"/>
                    <a:pt x="5654" y="16721"/>
                    <a:pt x="5654" y="16721"/>
                  </a:cubicBezTo>
                  <a:cubicBezTo>
                    <a:pt x="5968" y="17049"/>
                    <a:pt x="5968" y="17049"/>
                    <a:pt x="5968" y="17049"/>
                  </a:cubicBezTo>
                  <a:cubicBezTo>
                    <a:pt x="5654" y="17704"/>
                    <a:pt x="5654" y="17704"/>
                    <a:pt x="5654" y="17704"/>
                  </a:cubicBezTo>
                  <a:cubicBezTo>
                    <a:pt x="5654" y="18032"/>
                    <a:pt x="5654" y="18032"/>
                    <a:pt x="5654" y="18032"/>
                  </a:cubicBezTo>
                  <a:cubicBezTo>
                    <a:pt x="5968" y="18360"/>
                    <a:pt x="5968" y="18360"/>
                    <a:pt x="5968" y="18360"/>
                  </a:cubicBezTo>
                  <a:cubicBezTo>
                    <a:pt x="5654" y="19016"/>
                    <a:pt x="5654" y="19016"/>
                    <a:pt x="5654" y="19016"/>
                  </a:cubicBezTo>
                  <a:cubicBezTo>
                    <a:pt x="5968" y="19344"/>
                    <a:pt x="5968" y="19344"/>
                    <a:pt x="5968" y="19344"/>
                  </a:cubicBezTo>
                  <a:cubicBezTo>
                    <a:pt x="6282" y="20000"/>
                    <a:pt x="6282" y="20000"/>
                    <a:pt x="6282" y="20000"/>
                  </a:cubicBezTo>
                  <a:cubicBezTo>
                    <a:pt x="6910" y="20000"/>
                    <a:pt x="6910" y="20000"/>
                    <a:pt x="6910" y="20000"/>
                  </a:cubicBezTo>
                  <a:cubicBezTo>
                    <a:pt x="7225" y="20327"/>
                    <a:pt x="7225" y="20327"/>
                    <a:pt x="7225" y="20327"/>
                  </a:cubicBezTo>
                  <a:cubicBezTo>
                    <a:pt x="6910" y="20983"/>
                    <a:pt x="6910" y="20983"/>
                    <a:pt x="6910" y="20983"/>
                  </a:cubicBezTo>
                  <a:cubicBezTo>
                    <a:pt x="7225" y="21311"/>
                    <a:pt x="7225" y="21311"/>
                    <a:pt x="7225" y="21311"/>
                  </a:cubicBezTo>
                  <a:cubicBezTo>
                    <a:pt x="8795" y="21639"/>
                    <a:pt x="8795" y="21639"/>
                    <a:pt x="8795" y="21639"/>
                  </a:cubicBezTo>
                  <a:cubicBezTo>
                    <a:pt x="9109" y="22295"/>
                    <a:pt x="9109" y="22295"/>
                    <a:pt x="9109" y="22295"/>
                  </a:cubicBezTo>
                  <a:cubicBezTo>
                    <a:pt x="8795" y="23278"/>
                    <a:pt x="8795" y="23278"/>
                    <a:pt x="8795" y="23278"/>
                  </a:cubicBezTo>
                  <a:cubicBezTo>
                    <a:pt x="7225" y="24262"/>
                    <a:pt x="7225" y="24262"/>
                    <a:pt x="7225" y="24262"/>
                  </a:cubicBezTo>
                  <a:cubicBezTo>
                    <a:pt x="11937" y="26557"/>
                    <a:pt x="11937" y="26557"/>
                    <a:pt x="11937" y="26557"/>
                  </a:cubicBezTo>
                  <a:cubicBezTo>
                    <a:pt x="12251" y="26885"/>
                    <a:pt x="12251" y="26885"/>
                    <a:pt x="12251" y="26885"/>
                  </a:cubicBezTo>
                  <a:cubicBezTo>
                    <a:pt x="12251" y="27540"/>
                    <a:pt x="12251" y="27540"/>
                    <a:pt x="12251" y="27540"/>
                  </a:cubicBezTo>
                  <a:cubicBezTo>
                    <a:pt x="12251" y="27868"/>
                    <a:pt x="12251" y="27868"/>
                    <a:pt x="12251" y="27868"/>
                  </a:cubicBezTo>
                  <a:cubicBezTo>
                    <a:pt x="11937" y="28852"/>
                    <a:pt x="11937" y="28852"/>
                    <a:pt x="11937" y="28852"/>
                  </a:cubicBezTo>
                  <a:cubicBezTo>
                    <a:pt x="11308" y="29180"/>
                    <a:pt x="11308" y="29180"/>
                    <a:pt x="11308" y="29180"/>
                  </a:cubicBezTo>
                  <a:cubicBezTo>
                    <a:pt x="10994" y="29836"/>
                    <a:pt x="10994" y="29836"/>
                    <a:pt x="10994" y="29836"/>
                  </a:cubicBezTo>
                  <a:cubicBezTo>
                    <a:pt x="6910" y="33442"/>
                    <a:pt x="6910" y="33442"/>
                    <a:pt x="6910" y="33442"/>
                  </a:cubicBezTo>
                  <a:cubicBezTo>
                    <a:pt x="4712" y="35409"/>
                    <a:pt x="4712" y="35409"/>
                    <a:pt x="4712" y="35409"/>
                  </a:cubicBezTo>
                  <a:cubicBezTo>
                    <a:pt x="2827" y="36721"/>
                    <a:pt x="2827" y="36721"/>
                    <a:pt x="2827" y="36721"/>
                  </a:cubicBezTo>
                  <a:cubicBezTo>
                    <a:pt x="3455" y="36721"/>
                    <a:pt x="3455" y="36721"/>
                    <a:pt x="3455" y="36721"/>
                  </a:cubicBezTo>
                  <a:cubicBezTo>
                    <a:pt x="3769" y="36721"/>
                    <a:pt x="3769" y="36721"/>
                    <a:pt x="3769" y="36721"/>
                  </a:cubicBezTo>
                  <a:cubicBezTo>
                    <a:pt x="4083" y="36393"/>
                    <a:pt x="4083" y="36393"/>
                    <a:pt x="4083" y="36393"/>
                  </a:cubicBezTo>
                  <a:cubicBezTo>
                    <a:pt x="4712" y="36393"/>
                    <a:pt x="4712" y="36393"/>
                    <a:pt x="4712" y="36393"/>
                  </a:cubicBezTo>
                  <a:cubicBezTo>
                    <a:pt x="5654" y="36393"/>
                    <a:pt x="5654" y="36393"/>
                    <a:pt x="5654" y="36393"/>
                  </a:cubicBezTo>
                  <a:cubicBezTo>
                    <a:pt x="5026" y="36721"/>
                    <a:pt x="5026" y="36721"/>
                    <a:pt x="5026" y="36721"/>
                  </a:cubicBezTo>
                  <a:cubicBezTo>
                    <a:pt x="5968" y="37704"/>
                    <a:pt x="5968" y="37704"/>
                    <a:pt x="5968" y="37704"/>
                  </a:cubicBezTo>
                  <a:cubicBezTo>
                    <a:pt x="6910" y="38360"/>
                    <a:pt x="6910" y="38360"/>
                    <a:pt x="6910" y="38360"/>
                  </a:cubicBezTo>
                  <a:cubicBezTo>
                    <a:pt x="7853" y="38360"/>
                    <a:pt x="7853" y="38360"/>
                    <a:pt x="7853" y="38360"/>
                  </a:cubicBezTo>
                  <a:cubicBezTo>
                    <a:pt x="8795" y="38360"/>
                    <a:pt x="8795" y="38360"/>
                    <a:pt x="8795" y="38360"/>
                  </a:cubicBezTo>
                  <a:cubicBezTo>
                    <a:pt x="9109" y="38688"/>
                    <a:pt x="9109" y="38688"/>
                    <a:pt x="9109" y="38688"/>
                  </a:cubicBezTo>
                  <a:cubicBezTo>
                    <a:pt x="10052" y="39016"/>
                    <a:pt x="10052" y="39016"/>
                    <a:pt x="10052" y="39016"/>
                  </a:cubicBezTo>
                  <a:cubicBezTo>
                    <a:pt x="10052" y="39672"/>
                    <a:pt x="10052" y="39672"/>
                    <a:pt x="10052" y="39672"/>
                  </a:cubicBezTo>
                  <a:cubicBezTo>
                    <a:pt x="8795" y="39016"/>
                    <a:pt x="8795" y="39016"/>
                    <a:pt x="8795" y="39016"/>
                  </a:cubicBezTo>
                  <a:cubicBezTo>
                    <a:pt x="7853" y="39016"/>
                    <a:pt x="7853" y="39016"/>
                    <a:pt x="7853" y="39016"/>
                  </a:cubicBezTo>
                  <a:cubicBezTo>
                    <a:pt x="7225" y="39016"/>
                    <a:pt x="7225" y="39016"/>
                    <a:pt x="7225" y="39016"/>
                  </a:cubicBezTo>
                  <a:cubicBezTo>
                    <a:pt x="6910" y="39672"/>
                    <a:pt x="6910" y="39672"/>
                    <a:pt x="6910" y="39672"/>
                  </a:cubicBezTo>
                  <a:cubicBezTo>
                    <a:pt x="5968" y="40000"/>
                    <a:pt x="5968" y="40000"/>
                    <a:pt x="5968" y="40000"/>
                  </a:cubicBezTo>
                  <a:cubicBezTo>
                    <a:pt x="5654" y="39672"/>
                    <a:pt x="5654" y="39672"/>
                    <a:pt x="5654" y="39672"/>
                  </a:cubicBezTo>
                  <a:cubicBezTo>
                    <a:pt x="5026" y="39672"/>
                    <a:pt x="5026" y="39672"/>
                    <a:pt x="5026" y="39672"/>
                  </a:cubicBezTo>
                  <a:cubicBezTo>
                    <a:pt x="5026" y="40000"/>
                    <a:pt x="5026" y="40000"/>
                    <a:pt x="5026" y="40000"/>
                  </a:cubicBezTo>
                  <a:cubicBezTo>
                    <a:pt x="4712" y="40655"/>
                    <a:pt x="4712" y="40655"/>
                    <a:pt x="4712" y="40655"/>
                  </a:cubicBezTo>
                  <a:cubicBezTo>
                    <a:pt x="4083" y="40000"/>
                    <a:pt x="4083" y="40000"/>
                    <a:pt x="4083" y="40000"/>
                  </a:cubicBezTo>
                  <a:cubicBezTo>
                    <a:pt x="3769" y="40000"/>
                    <a:pt x="3769" y="40000"/>
                    <a:pt x="3769" y="40000"/>
                  </a:cubicBezTo>
                  <a:cubicBezTo>
                    <a:pt x="3769" y="40655"/>
                    <a:pt x="3769" y="40655"/>
                    <a:pt x="3769" y="40655"/>
                  </a:cubicBezTo>
                  <a:cubicBezTo>
                    <a:pt x="3769" y="40983"/>
                    <a:pt x="3769" y="40983"/>
                    <a:pt x="3769" y="40983"/>
                  </a:cubicBezTo>
                  <a:cubicBezTo>
                    <a:pt x="4712" y="41967"/>
                    <a:pt x="4712" y="41967"/>
                    <a:pt x="4712" y="41967"/>
                  </a:cubicBezTo>
                  <a:cubicBezTo>
                    <a:pt x="4083" y="41967"/>
                    <a:pt x="4083" y="41967"/>
                    <a:pt x="4083" y="41967"/>
                  </a:cubicBezTo>
                  <a:cubicBezTo>
                    <a:pt x="3769" y="41967"/>
                    <a:pt x="3769" y="41967"/>
                    <a:pt x="3769" y="41967"/>
                  </a:cubicBezTo>
                  <a:cubicBezTo>
                    <a:pt x="3141" y="42950"/>
                    <a:pt x="3141" y="42950"/>
                    <a:pt x="3141" y="42950"/>
                  </a:cubicBezTo>
                  <a:cubicBezTo>
                    <a:pt x="2827" y="43278"/>
                    <a:pt x="2827" y="43278"/>
                    <a:pt x="2827" y="43278"/>
                  </a:cubicBezTo>
                  <a:cubicBezTo>
                    <a:pt x="2513" y="44262"/>
                    <a:pt x="2513" y="44262"/>
                    <a:pt x="2513" y="44262"/>
                  </a:cubicBezTo>
                  <a:cubicBezTo>
                    <a:pt x="2827" y="44918"/>
                    <a:pt x="2827" y="44918"/>
                    <a:pt x="2827" y="44918"/>
                  </a:cubicBezTo>
                  <a:cubicBezTo>
                    <a:pt x="2827" y="45901"/>
                    <a:pt x="2827" y="45901"/>
                    <a:pt x="2827" y="45901"/>
                  </a:cubicBezTo>
                  <a:cubicBezTo>
                    <a:pt x="2827" y="46229"/>
                    <a:pt x="2827" y="46229"/>
                    <a:pt x="2827" y="46229"/>
                  </a:cubicBezTo>
                  <a:cubicBezTo>
                    <a:pt x="2827" y="46557"/>
                    <a:pt x="2827" y="46557"/>
                    <a:pt x="2827" y="46557"/>
                  </a:cubicBezTo>
                  <a:cubicBezTo>
                    <a:pt x="3141" y="47213"/>
                    <a:pt x="3141" y="47213"/>
                    <a:pt x="3141" y="47213"/>
                  </a:cubicBezTo>
                  <a:cubicBezTo>
                    <a:pt x="4083" y="48196"/>
                    <a:pt x="4083" y="48196"/>
                    <a:pt x="4083" y="48196"/>
                  </a:cubicBezTo>
                  <a:cubicBezTo>
                    <a:pt x="2827" y="49180"/>
                    <a:pt x="2827" y="49180"/>
                    <a:pt x="2827" y="49180"/>
                  </a:cubicBezTo>
                  <a:cubicBezTo>
                    <a:pt x="3141" y="49508"/>
                    <a:pt x="3141" y="49508"/>
                    <a:pt x="3141" y="49508"/>
                  </a:cubicBezTo>
                  <a:cubicBezTo>
                    <a:pt x="4083" y="49836"/>
                    <a:pt x="4083" y="49836"/>
                    <a:pt x="4083" y="49836"/>
                  </a:cubicBezTo>
                  <a:cubicBezTo>
                    <a:pt x="4083" y="50491"/>
                    <a:pt x="4083" y="50491"/>
                    <a:pt x="4083" y="50491"/>
                  </a:cubicBezTo>
                  <a:cubicBezTo>
                    <a:pt x="4083" y="50819"/>
                    <a:pt x="4083" y="50819"/>
                    <a:pt x="4083" y="50819"/>
                  </a:cubicBezTo>
                  <a:cubicBezTo>
                    <a:pt x="4083" y="51803"/>
                    <a:pt x="4083" y="51803"/>
                    <a:pt x="4083" y="51803"/>
                  </a:cubicBezTo>
                  <a:cubicBezTo>
                    <a:pt x="4083" y="52459"/>
                    <a:pt x="4083" y="52459"/>
                    <a:pt x="4083" y="52459"/>
                  </a:cubicBezTo>
                  <a:cubicBezTo>
                    <a:pt x="4712" y="52459"/>
                    <a:pt x="4712" y="52459"/>
                    <a:pt x="4712" y="52459"/>
                  </a:cubicBezTo>
                  <a:cubicBezTo>
                    <a:pt x="5026" y="52786"/>
                    <a:pt x="5026" y="52786"/>
                    <a:pt x="5026" y="52786"/>
                  </a:cubicBezTo>
                  <a:cubicBezTo>
                    <a:pt x="5968" y="53770"/>
                    <a:pt x="5968" y="53770"/>
                    <a:pt x="5968" y="53770"/>
                  </a:cubicBezTo>
                  <a:cubicBezTo>
                    <a:pt x="5968" y="54754"/>
                    <a:pt x="5968" y="54754"/>
                    <a:pt x="5968" y="54754"/>
                  </a:cubicBezTo>
                  <a:cubicBezTo>
                    <a:pt x="6282" y="55081"/>
                    <a:pt x="6282" y="55081"/>
                    <a:pt x="6282" y="55081"/>
                  </a:cubicBezTo>
                  <a:cubicBezTo>
                    <a:pt x="6282" y="55409"/>
                    <a:pt x="6282" y="55409"/>
                    <a:pt x="6282" y="55409"/>
                  </a:cubicBezTo>
                  <a:cubicBezTo>
                    <a:pt x="6282" y="55737"/>
                    <a:pt x="6282" y="55737"/>
                    <a:pt x="6282" y="55737"/>
                  </a:cubicBezTo>
                  <a:cubicBezTo>
                    <a:pt x="6910" y="55737"/>
                    <a:pt x="6910" y="55737"/>
                    <a:pt x="6910" y="55737"/>
                  </a:cubicBezTo>
                  <a:cubicBezTo>
                    <a:pt x="7225" y="55737"/>
                    <a:pt x="7225" y="55737"/>
                    <a:pt x="7225" y="55737"/>
                  </a:cubicBezTo>
                  <a:cubicBezTo>
                    <a:pt x="8167" y="55737"/>
                    <a:pt x="8167" y="55737"/>
                    <a:pt x="8167" y="55737"/>
                  </a:cubicBezTo>
                  <a:cubicBezTo>
                    <a:pt x="8795" y="55737"/>
                    <a:pt x="8795" y="55737"/>
                    <a:pt x="8795" y="55737"/>
                  </a:cubicBezTo>
                  <a:cubicBezTo>
                    <a:pt x="9738" y="55737"/>
                    <a:pt x="9738" y="55737"/>
                    <a:pt x="9738" y="55737"/>
                  </a:cubicBezTo>
                  <a:cubicBezTo>
                    <a:pt x="10052" y="56065"/>
                    <a:pt x="10052" y="56065"/>
                    <a:pt x="10052" y="56065"/>
                  </a:cubicBezTo>
                  <a:cubicBezTo>
                    <a:pt x="10052" y="56721"/>
                    <a:pt x="10052" y="56721"/>
                    <a:pt x="10052" y="56721"/>
                  </a:cubicBezTo>
                  <a:cubicBezTo>
                    <a:pt x="10366" y="57049"/>
                    <a:pt x="10366" y="57049"/>
                    <a:pt x="10366" y="57049"/>
                  </a:cubicBezTo>
                  <a:cubicBezTo>
                    <a:pt x="11308" y="56721"/>
                    <a:pt x="11308" y="56721"/>
                    <a:pt x="11308" y="56721"/>
                  </a:cubicBezTo>
                  <a:cubicBezTo>
                    <a:pt x="12879" y="56721"/>
                    <a:pt x="12879" y="56721"/>
                    <a:pt x="12879" y="56721"/>
                  </a:cubicBezTo>
                  <a:cubicBezTo>
                    <a:pt x="14136" y="57049"/>
                    <a:pt x="14136" y="57049"/>
                    <a:pt x="14136" y="57049"/>
                  </a:cubicBezTo>
                  <a:cubicBezTo>
                    <a:pt x="15078" y="57377"/>
                    <a:pt x="15078" y="57377"/>
                    <a:pt x="15078" y="57377"/>
                  </a:cubicBezTo>
                  <a:cubicBezTo>
                    <a:pt x="15078" y="58360"/>
                    <a:pt x="15078" y="58360"/>
                    <a:pt x="15078" y="58360"/>
                  </a:cubicBezTo>
                  <a:cubicBezTo>
                    <a:pt x="15078" y="59016"/>
                    <a:pt x="15078" y="59016"/>
                    <a:pt x="15078" y="59016"/>
                  </a:cubicBezTo>
                  <a:cubicBezTo>
                    <a:pt x="15392" y="59344"/>
                    <a:pt x="15392" y="59344"/>
                    <a:pt x="15392" y="59344"/>
                  </a:cubicBezTo>
                  <a:cubicBezTo>
                    <a:pt x="15078" y="60327"/>
                    <a:pt x="15078" y="60327"/>
                    <a:pt x="15078" y="60327"/>
                  </a:cubicBezTo>
                  <a:cubicBezTo>
                    <a:pt x="15078" y="60655"/>
                    <a:pt x="15078" y="60655"/>
                    <a:pt x="15078" y="60655"/>
                  </a:cubicBezTo>
                  <a:cubicBezTo>
                    <a:pt x="15392" y="61311"/>
                    <a:pt x="15392" y="61311"/>
                    <a:pt x="15392" y="61311"/>
                  </a:cubicBezTo>
                  <a:cubicBezTo>
                    <a:pt x="16335" y="62295"/>
                    <a:pt x="16335" y="62295"/>
                    <a:pt x="16335" y="62295"/>
                  </a:cubicBezTo>
                  <a:cubicBezTo>
                    <a:pt x="16649" y="63278"/>
                    <a:pt x="16649" y="63278"/>
                    <a:pt x="16649" y="63278"/>
                  </a:cubicBezTo>
                  <a:cubicBezTo>
                    <a:pt x="17591" y="63606"/>
                    <a:pt x="17591" y="63606"/>
                    <a:pt x="17591" y="63606"/>
                  </a:cubicBezTo>
                  <a:cubicBezTo>
                    <a:pt x="18219" y="63606"/>
                    <a:pt x="18219" y="63606"/>
                    <a:pt x="18219" y="63606"/>
                  </a:cubicBezTo>
                  <a:cubicBezTo>
                    <a:pt x="18534" y="63934"/>
                    <a:pt x="18534" y="63934"/>
                    <a:pt x="18534" y="63934"/>
                  </a:cubicBezTo>
                  <a:cubicBezTo>
                    <a:pt x="18534" y="64918"/>
                    <a:pt x="18534" y="64918"/>
                    <a:pt x="18534" y="64918"/>
                  </a:cubicBezTo>
                  <a:cubicBezTo>
                    <a:pt x="19162" y="64918"/>
                    <a:pt x="19162" y="64918"/>
                    <a:pt x="19162" y="64918"/>
                  </a:cubicBezTo>
                  <a:cubicBezTo>
                    <a:pt x="20418" y="64918"/>
                    <a:pt x="20418" y="64918"/>
                    <a:pt x="20418" y="64918"/>
                  </a:cubicBezTo>
                  <a:cubicBezTo>
                    <a:pt x="20732" y="65573"/>
                    <a:pt x="20732" y="65573"/>
                    <a:pt x="20732" y="65573"/>
                  </a:cubicBezTo>
                  <a:cubicBezTo>
                    <a:pt x="20732" y="65901"/>
                    <a:pt x="20732" y="65901"/>
                    <a:pt x="20732" y="65901"/>
                  </a:cubicBezTo>
                  <a:cubicBezTo>
                    <a:pt x="21675" y="66557"/>
                    <a:pt x="21675" y="66557"/>
                    <a:pt x="21675" y="66557"/>
                  </a:cubicBezTo>
                  <a:cubicBezTo>
                    <a:pt x="22303" y="66885"/>
                    <a:pt x="22303" y="66885"/>
                    <a:pt x="22303" y="66885"/>
                  </a:cubicBezTo>
                  <a:cubicBezTo>
                    <a:pt x="21361" y="67213"/>
                    <a:pt x="21361" y="67213"/>
                    <a:pt x="21361" y="67213"/>
                  </a:cubicBezTo>
                  <a:cubicBezTo>
                    <a:pt x="20418" y="67868"/>
                    <a:pt x="20418" y="67868"/>
                    <a:pt x="20418" y="67868"/>
                  </a:cubicBezTo>
                  <a:cubicBezTo>
                    <a:pt x="19162" y="67868"/>
                    <a:pt x="19162" y="67868"/>
                    <a:pt x="19162" y="67868"/>
                  </a:cubicBezTo>
                  <a:cubicBezTo>
                    <a:pt x="18219" y="67868"/>
                    <a:pt x="18219" y="67868"/>
                    <a:pt x="18219" y="67868"/>
                  </a:cubicBezTo>
                  <a:cubicBezTo>
                    <a:pt x="17591" y="67868"/>
                    <a:pt x="17591" y="67868"/>
                    <a:pt x="17591" y="67868"/>
                  </a:cubicBezTo>
                  <a:cubicBezTo>
                    <a:pt x="17591" y="68196"/>
                    <a:pt x="17591" y="68196"/>
                    <a:pt x="17591" y="68196"/>
                  </a:cubicBezTo>
                  <a:cubicBezTo>
                    <a:pt x="18219" y="69180"/>
                    <a:pt x="18219" y="69180"/>
                    <a:pt x="18219" y="69180"/>
                  </a:cubicBezTo>
                  <a:cubicBezTo>
                    <a:pt x="18534" y="69836"/>
                    <a:pt x="18534" y="69836"/>
                    <a:pt x="18534" y="69836"/>
                  </a:cubicBezTo>
                  <a:cubicBezTo>
                    <a:pt x="18534" y="70163"/>
                    <a:pt x="18534" y="70163"/>
                    <a:pt x="18534" y="70163"/>
                  </a:cubicBezTo>
                  <a:cubicBezTo>
                    <a:pt x="19162" y="71475"/>
                    <a:pt x="19162" y="71475"/>
                    <a:pt x="19162" y="71475"/>
                  </a:cubicBezTo>
                  <a:cubicBezTo>
                    <a:pt x="19476" y="72131"/>
                    <a:pt x="19476" y="72131"/>
                    <a:pt x="19476" y="72131"/>
                  </a:cubicBezTo>
                  <a:cubicBezTo>
                    <a:pt x="19790" y="72459"/>
                    <a:pt x="19790" y="72459"/>
                    <a:pt x="19790" y="72459"/>
                  </a:cubicBezTo>
                  <a:cubicBezTo>
                    <a:pt x="20732" y="72459"/>
                    <a:pt x="20732" y="72459"/>
                    <a:pt x="20732" y="72459"/>
                  </a:cubicBezTo>
                  <a:cubicBezTo>
                    <a:pt x="21361" y="72131"/>
                    <a:pt x="21361" y="72131"/>
                    <a:pt x="21361" y="72131"/>
                  </a:cubicBezTo>
                  <a:cubicBezTo>
                    <a:pt x="21361" y="71147"/>
                    <a:pt x="21361" y="71147"/>
                    <a:pt x="21361" y="71147"/>
                  </a:cubicBezTo>
                  <a:cubicBezTo>
                    <a:pt x="21675" y="71147"/>
                    <a:pt x="21675" y="71147"/>
                    <a:pt x="21675" y="71147"/>
                  </a:cubicBezTo>
                  <a:cubicBezTo>
                    <a:pt x="22617" y="71475"/>
                    <a:pt x="22617" y="71475"/>
                    <a:pt x="22617" y="71475"/>
                  </a:cubicBezTo>
                  <a:cubicBezTo>
                    <a:pt x="23560" y="71475"/>
                    <a:pt x="23560" y="71475"/>
                    <a:pt x="23560" y="71475"/>
                  </a:cubicBezTo>
                  <a:cubicBezTo>
                    <a:pt x="24816" y="71475"/>
                    <a:pt x="24816" y="71475"/>
                    <a:pt x="24816" y="71475"/>
                  </a:cubicBezTo>
                  <a:cubicBezTo>
                    <a:pt x="25759" y="71147"/>
                    <a:pt x="25759" y="71147"/>
                    <a:pt x="25759" y="71147"/>
                  </a:cubicBezTo>
                  <a:cubicBezTo>
                    <a:pt x="26387" y="71147"/>
                    <a:pt x="26387" y="71147"/>
                    <a:pt x="26387" y="71147"/>
                  </a:cubicBezTo>
                  <a:cubicBezTo>
                    <a:pt x="26701" y="71475"/>
                    <a:pt x="26701" y="71475"/>
                    <a:pt x="26701" y="71475"/>
                  </a:cubicBezTo>
                  <a:cubicBezTo>
                    <a:pt x="27015" y="72459"/>
                    <a:pt x="27015" y="72459"/>
                    <a:pt x="27015" y="72459"/>
                  </a:cubicBezTo>
                  <a:cubicBezTo>
                    <a:pt x="27329" y="72786"/>
                    <a:pt x="27329" y="72786"/>
                    <a:pt x="27329" y="72786"/>
                  </a:cubicBezTo>
                  <a:cubicBezTo>
                    <a:pt x="27958" y="73114"/>
                    <a:pt x="27958" y="73114"/>
                    <a:pt x="27958" y="73114"/>
                  </a:cubicBezTo>
                  <a:cubicBezTo>
                    <a:pt x="28586" y="74098"/>
                    <a:pt x="28586" y="74098"/>
                    <a:pt x="28586" y="74098"/>
                  </a:cubicBezTo>
                  <a:cubicBezTo>
                    <a:pt x="27958" y="74098"/>
                    <a:pt x="27958" y="74098"/>
                    <a:pt x="27958" y="74098"/>
                  </a:cubicBezTo>
                  <a:cubicBezTo>
                    <a:pt x="27643" y="74426"/>
                    <a:pt x="27643" y="74426"/>
                    <a:pt x="27643" y="74426"/>
                  </a:cubicBezTo>
                  <a:cubicBezTo>
                    <a:pt x="27958" y="74754"/>
                    <a:pt x="27958" y="74754"/>
                    <a:pt x="27958" y="74754"/>
                  </a:cubicBezTo>
                  <a:cubicBezTo>
                    <a:pt x="27958" y="75409"/>
                    <a:pt x="27958" y="75409"/>
                    <a:pt x="27958" y="75409"/>
                  </a:cubicBezTo>
                  <a:cubicBezTo>
                    <a:pt x="27958" y="75737"/>
                    <a:pt x="27958" y="75737"/>
                    <a:pt x="27958" y="75737"/>
                  </a:cubicBezTo>
                  <a:cubicBezTo>
                    <a:pt x="28900" y="76393"/>
                    <a:pt x="28900" y="76393"/>
                    <a:pt x="28900" y="76393"/>
                  </a:cubicBezTo>
                  <a:cubicBezTo>
                    <a:pt x="30157" y="76393"/>
                    <a:pt x="30157" y="76393"/>
                    <a:pt x="30157" y="76393"/>
                  </a:cubicBezTo>
                  <a:cubicBezTo>
                    <a:pt x="30785" y="76393"/>
                    <a:pt x="30785" y="76393"/>
                    <a:pt x="30785" y="76393"/>
                  </a:cubicBezTo>
                  <a:cubicBezTo>
                    <a:pt x="31099" y="76393"/>
                    <a:pt x="31099" y="76393"/>
                    <a:pt x="31099" y="76393"/>
                  </a:cubicBezTo>
                  <a:cubicBezTo>
                    <a:pt x="31727" y="76721"/>
                    <a:pt x="31727" y="76721"/>
                    <a:pt x="31727" y="76721"/>
                  </a:cubicBezTo>
                  <a:cubicBezTo>
                    <a:pt x="32041" y="77704"/>
                    <a:pt x="32041" y="77704"/>
                    <a:pt x="32041" y="77704"/>
                  </a:cubicBezTo>
                  <a:cubicBezTo>
                    <a:pt x="32670" y="79016"/>
                    <a:pt x="32670" y="79016"/>
                    <a:pt x="32670" y="79016"/>
                  </a:cubicBezTo>
                  <a:cubicBezTo>
                    <a:pt x="32984" y="79672"/>
                    <a:pt x="32984" y="79672"/>
                    <a:pt x="32984" y="79672"/>
                  </a:cubicBezTo>
                  <a:cubicBezTo>
                    <a:pt x="33298" y="79672"/>
                    <a:pt x="33298" y="79672"/>
                    <a:pt x="33298" y="79672"/>
                  </a:cubicBezTo>
                  <a:cubicBezTo>
                    <a:pt x="33926" y="79672"/>
                    <a:pt x="33926" y="79672"/>
                    <a:pt x="33926" y="79672"/>
                  </a:cubicBezTo>
                  <a:cubicBezTo>
                    <a:pt x="34240" y="79672"/>
                    <a:pt x="34240" y="79672"/>
                    <a:pt x="34240" y="79672"/>
                  </a:cubicBezTo>
                  <a:cubicBezTo>
                    <a:pt x="34869" y="79672"/>
                    <a:pt x="34869" y="79672"/>
                    <a:pt x="34869" y="79672"/>
                  </a:cubicBezTo>
                  <a:cubicBezTo>
                    <a:pt x="35183" y="80000"/>
                    <a:pt x="35183" y="80000"/>
                    <a:pt x="35183" y="80000"/>
                  </a:cubicBezTo>
                  <a:cubicBezTo>
                    <a:pt x="36125" y="80655"/>
                    <a:pt x="36125" y="80655"/>
                    <a:pt x="36125" y="80655"/>
                  </a:cubicBezTo>
                  <a:cubicBezTo>
                    <a:pt x="37382" y="80000"/>
                    <a:pt x="37382" y="80000"/>
                    <a:pt x="37382" y="80000"/>
                  </a:cubicBezTo>
                  <a:cubicBezTo>
                    <a:pt x="38324" y="79672"/>
                    <a:pt x="38324" y="79672"/>
                    <a:pt x="38324" y="79672"/>
                  </a:cubicBezTo>
                  <a:cubicBezTo>
                    <a:pt x="38952" y="79672"/>
                    <a:pt x="38952" y="79672"/>
                    <a:pt x="38952" y="79672"/>
                  </a:cubicBezTo>
                  <a:cubicBezTo>
                    <a:pt x="39581" y="80000"/>
                    <a:pt x="39581" y="80000"/>
                    <a:pt x="39581" y="80000"/>
                  </a:cubicBezTo>
                  <a:cubicBezTo>
                    <a:pt x="39895" y="80000"/>
                    <a:pt x="39895" y="80000"/>
                    <a:pt x="39895" y="80000"/>
                  </a:cubicBezTo>
                  <a:cubicBezTo>
                    <a:pt x="40209" y="80655"/>
                    <a:pt x="40209" y="80655"/>
                    <a:pt x="40209" y="80655"/>
                  </a:cubicBezTo>
                  <a:cubicBezTo>
                    <a:pt x="40209" y="80983"/>
                    <a:pt x="40209" y="80983"/>
                    <a:pt x="40209" y="80983"/>
                  </a:cubicBezTo>
                  <a:cubicBezTo>
                    <a:pt x="40523" y="81311"/>
                    <a:pt x="40523" y="81311"/>
                    <a:pt x="40523" y="81311"/>
                  </a:cubicBezTo>
                  <a:cubicBezTo>
                    <a:pt x="41151" y="81967"/>
                    <a:pt x="41151" y="81967"/>
                    <a:pt x="41151" y="81967"/>
                  </a:cubicBezTo>
                  <a:cubicBezTo>
                    <a:pt x="42094" y="81311"/>
                    <a:pt x="42094" y="81311"/>
                    <a:pt x="42094" y="81311"/>
                  </a:cubicBezTo>
                  <a:cubicBezTo>
                    <a:pt x="43036" y="81311"/>
                    <a:pt x="43036" y="81311"/>
                    <a:pt x="43036" y="81311"/>
                  </a:cubicBezTo>
                  <a:cubicBezTo>
                    <a:pt x="43664" y="81967"/>
                    <a:pt x="43664" y="81967"/>
                    <a:pt x="43664" y="81967"/>
                  </a:cubicBezTo>
                  <a:cubicBezTo>
                    <a:pt x="44607" y="81967"/>
                    <a:pt x="44607" y="81967"/>
                    <a:pt x="44607" y="81967"/>
                  </a:cubicBezTo>
                  <a:cubicBezTo>
                    <a:pt x="45235" y="81967"/>
                    <a:pt x="45235" y="81967"/>
                    <a:pt x="45235" y="81967"/>
                  </a:cubicBezTo>
                  <a:cubicBezTo>
                    <a:pt x="45549" y="82295"/>
                    <a:pt x="45549" y="82295"/>
                    <a:pt x="45549" y="82295"/>
                  </a:cubicBezTo>
                  <a:cubicBezTo>
                    <a:pt x="46492" y="82950"/>
                    <a:pt x="46492" y="82950"/>
                    <a:pt x="46492" y="82950"/>
                  </a:cubicBezTo>
                  <a:cubicBezTo>
                    <a:pt x="46806" y="83278"/>
                    <a:pt x="46806" y="83278"/>
                    <a:pt x="46806" y="83278"/>
                  </a:cubicBezTo>
                  <a:cubicBezTo>
                    <a:pt x="47434" y="83278"/>
                    <a:pt x="47434" y="83278"/>
                    <a:pt x="47434" y="83278"/>
                  </a:cubicBezTo>
                  <a:cubicBezTo>
                    <a:pt x="47748" y="83278"/>
                    <a:pt x="47748" y="83278"/>
                    <a:pt x="47748" y="83278"/>
                  </a:cubicBezTo>
                  <a:cubicBezTo>
                    <a:pt x="48376" y="83278"/>
                    <a:pt x="48376" y="83278"/>
                    <a:pt x="48376" y="83278"/>
                  </a:cubicBezTo>
                  <a:cubicBezTo>
                    <a:pt x="48376" y="83934"/>
                    <a:pt x="48376" y="83934"/>
                    <a:pt x="48376" y="83934"/>
                  </a:cubicBezTo>
                  <a:cubicBezTo>
                    <a:pt x="48376" y="84262"/>
                    <a:pt x="48376" y="84262"/>
                    <a:pt x="48376" y="84262"/>
                  </a:cubicBezTo>
                  <a:cubicBezTo>
                    <a:pt x="48691" y="84918"/>
                    <a:pt x="48691" y="84918"/>
                    <a:pt x="48691" y="84918"/>
                  </a:cubicBezTo>
                  <a:cubicBezTo>
                    <a:pt x="47748" y="85245"/>
                    <a:pt x="47748" y="85245"/>
                    <a:pt x="47748" y="85245"/>
                  </a:cubicBezTo>
                  <a:cubicBezTo>
                    <a:pt x="47434" y="85573"/>
                    <a:pt x="47434" y="85573"/>
                    <a:pt x="47434" y="85573"/>
                  </a:cubicBezTo>
                  <a:cubicBezTo>
                    <a:pt x="47748" y="86229"/>
                    <a:pt x="47748" y="86229"/>
                    <a:pt x="47748" y="86229"/>
                  </a:cubicBezTo>
                  <a:cubicBezTo>
                    <a:pt x="48376" y="86229"/>
                    <a:pt x="48376" y="86229"/>
                    <a:pt x="48376" y="86229"/>
                  </a:cubicBezTo>
                  <a:cubicBezTo>
                    <a:pt x="48691" y="86557"/>
                    <a:pt x="48691" y="86557"/>
                    <a:pt x="48691" y="86557"/>
                  </a:cubicBezTo>
                  <a:cubicBezTo>
                    <a:pt x="47748" y="86557"/>
                    <a:pt x="47748" y="86557"/>
                    <a:pt x="47748" y="86557"/>
                  </a:cubicBezTo>
                  <a:cubicBezTo>
                    <a:pt x="47434" y="87213"/>
                    <a:pt x="47434" y="87213"/>
                    <a:pt x="47434" y="87213"/>
                  </a:cubicBezTo>
                  <a:cubicBezTo>
                    <a:pt x="47434" y="87540"/>
                    <a:pt x="47434" y="87540"/>
                    <a:pt x="47434" y="87540"/>
                  </a:cubicBezTo>
                  <a:cubicBezTo>
                    <a:pt x="48376" y="88196"/>
                    <a:pt x="48376" y="88196"/>
                    <a:pt x="48376" y="88196"/>
                  </a:cubicBezTo>
                  <a:cubicBezTo>
                    <a:pt x="48691" y="88524"/>
                    <a:pt x="48691" y="88524"/>
                    <a:pt x="48691" y="88524"/>
                  </a:cubicBezTo>
                  <a:cubicBezTo>
                    <a:pt x="48376" y="88524"/>
                    <a:pt x="48376" y="88524"/>
                    <a:pt x="48376" y="88524"/>
                  </a:cubicBezTo>
                  <a:cubicBezTo>
                    <a:pt x="48691" y="88852"/>
                    <a:pt x="48691" y="88852"/>
                    <a:pt x="48691" y="88852"/>
                  </a:cubicBezTo>
                  <a:cubicBezTo>
                    <a:pt x="48691" y="89836"/>
                    <a:pt x="48691" y="89836"/>
                    <a:pt x="48691" y="89836"/>
                  </a:cubicBezTo>
                  <a:cubicBezTo>
                    <a:pt x="48376" y="90491"/>
                    <a:pt x="48376" y="90491"/>
                    <a:pt x="48376" y="90491"/>
                  </a:cubicBezTo>
                  <a:cubicBezTo>
                    <a:pt x="47748" y="90819"/>
                    <a:pt x="47748" y="90819"/>
                    <a:pt x="47748" y="90819"/>
                  </a:cubicBezTo>
                  <a:cubicBezTo>
                    <a:pt x="47434" y="90819"/>
                    <a:pt x="47434" y="90819"/>
                    <a:pt x="47434" y="90819"/>
                  </a:cubicBezTo>
                  <a:cubicBezTo>
                    <a:pt x="46492" y="90819"/>
                    <a:pt x="46492" y="90819"/>
                    <a:pt x="46492" y="90819"/>
                  </a:cubicBezTo>
                  <a:cubicBezTo>
                    <a:pt x="46178" y="90819"/>
                    <a:pt x="46178" y="90819"/>
                    <a:pt x="46178" y="90819"/>
                  </a:cubicBezTo>
                  <a:cubicBezTo>
                    <a:pt x="45549" y="90819"/>
                    <a:pt x="45549" y="90819"/>
                    <a:pt x="45549" y="90819"/>
                  </a:cubicBezTo>
                  <a:cubicBezTo>
                    <a:pt x="45235" y="90819"/>
                    <a:pt x="45235" y="90819"/>
                    <a:pt x="45235" y="90819"/>
                  </a:cubicBezTo>
                  <a:cubicBezTo>
                    <a:pt x="44293" y="91803"/>
                    <a:pt x="44293" y="91803"/>
                    <a:pt x="44293" y="91803"/>
                  </a:cubicBezTo>
                  <a:cubicBezTo>
                    <a:pt x="43664" y="92131"/>
                    <a:pt x="43664" y="92131"/>
                    <a:pt x="43664" y="92131"/>
                  </a:cubicBezTo>
                  <a:cubicBezTo>
                    <a:pt x="43350" y="92786"/>
                    <a:pt x="43350" y="92786"/>
                    <a:pt x="43350" y="92786"/>
                  </a:cubicBezTo>
                  <a:cubicBezTo>
                    <a:pt x="43664" y="93114"/>
                    <a:pt x="43664" y="93114"/>
                    <a:pt x="43664" y="93114"/>
                  </a:cubicBezTo>
                  <a:cubicBezTo>
                    <a:pt x="43664" y="93770"/>
                    <a:pt x="43664" y="93770"/>
                    <a:pt x="43664" y="93770"/>
                  </a:cubicBezTo>
                  <a:cubicBezTo>
                    <a:pt x="44293" y="93770"/>
                    <a:pt x="44293" y="93770"/>
                    <a:pt x="44293" y="93770"/>
                  </a:cubicBezTo>
                  <a:cubicBezTo>
                    <a:pt x="44607" y="93770"/>
                    <a:pt x="44607" y="93770"/>
                    <a:pt x="44607" y="93770"/>
                  </a:cubicBezTo>
                  <a:cubicBezTo>
                    <a:pt x="45549" y="93770"/>
                    <a:pt x="45549" y="93770"/>
                    <a:pt x="45549" y="93770"/>
                  </a:cubicBezTo>
                  <a:cubicBezTo>
                    <a:pt x="46492" y="93114"/>
                    <a:pt x="46492" y="93114"/>
                    <a:pt x="46492" y="93114"/>
                  </a:cubicBezTo>
                  <a:cubicBezTo>
                    <a:pt x="46806" y="93114"/>
                    <a:pt x="46806" y="93114"/>
                    <a:pt x="46806" y="93114"/>
                  </a:cubicBezTo>
                  <a:cubicBezTo>
                    <a:pt x="46806" y="93770"/>
                    <a:pt x="46806" y="93770"/>
                    <a:pt x="46806" y="93770"/>
                  </a:cubicBezTo>
                  <a:cubicBezTo>
                    <a:pt x="47434" y="94098"/>
                    <a:pt x="47434" y="94098"/>
                    <a:pt x="47434" y="94098"/>
                  </a:cubicBezTo>
                  <a:cubicBezTo>
                    <a:pt x="46492" y="94754"/>
                    <a:pt x="46492" y="94754"/>
                    <a:pt x="46492" y="94754"/>
                  </a:cubicBezTo>
                  <a:cubicBezTo>
                    <a:pt x="45549" y="95081"/>
                    <a:pt x="45549" y="95081"/>
                    <a:pt x="45549" y="95081"/>
                  </a:cubicBezTo>
                  <a:cubicBezTo>
                    <a:pt x="44607" y="95409"/>
                    <a:pt x="44607" y="95409"/>
                    <a:pt x="44607" y="95409"/>
                  </a:cubicBezTo>
                  <a:cubicBezTo>
                    <a:pt x="44607" y="96065"/>
                    <a:pt x="44607" y="96065"/>
                    <a:pt x="44607" y="96065"/>
                  </a:cubicBezTo>
                  <a:cubicBezTo>
                    <a:pt x="43664" y="96065"/>
                    <a:pt x="43664" y="96065"/>
                    <a:pt x="43664" y="96065"/>
                  </a:cubicBezTo>
                  <a:cubicBezTo>
                    <a:pt x="43036" y="96065"/>
                    <a:pt x="43036" y="96065"/>
                    <a:pt x="43036" y="96065"/>
                  </a:cubicBezTo>
                  <a:cubicBezTo>
                    <a:pt x="42408" y="96065"/>
                    <a:pt x="42408" y="96065"/>
                    <a:pt x="42408" y="96065"/>
                  </a:cubicBezTo>
                  <a:cubicBezTo>
                    <a:pt x="43036" y="96393"/>
                    <a:pt x="43036" y="96393"/>
                    <a:pt x="43036" y="96393"/>
                  </a:cubicBezTo>
                  <a:cubicBezTo>
                    <a:pt x="43036" y="97049"/>
                    <a:pt x="43036" y="97049"/>
                    <a:pt x="43036" y="97049"/>
                  </a:cubicBezTo>
                  <a:cubicBezTo>
                    <a:pt x="44293" y="97377"/>
                    <a:pt x="44293" y="97377"/>
                    <a:pt x="44293" y="97377"/>
                  </a:cubicBezTo>
                  <a:cubicBezTo>
                    <a:pt x="44607" y="98032"/>
                    <a:pt x="44607" y="98032"/>
                    <a:pt x="44607" y="98032"/>
                  </a:cubicBezTo>
                  <a:cubicBezTo>
                    <a:pt x="45235" y="99016"/>
                    <a:pt x="45235" y="99016"/>
                    <a:pt x="45235" y="99016"/>
                  </a:cubicBezTo>
                  <a:cubicBezTo>
                    <a:pt x="44607" y="98360"/>
                    <a:pt x="44607" y="98360"/>
                    <a:pt x="44607" y="98360"/>
                  </a:cubicBezTo>
                  <a:cubicBezTo>
                    <a:pt x="44293" y="98360"/>
                    <a:pt x="44293" y="98360"/>
                    <a:pt x="44293" y="98360"/>
                  </a:cubicBezTo>
                  <a:cubicBezTo>
                    <a:pt x="43664" y="99016"/>
                    <a:pt x="43664" y="99016"/>
                    <a:pt x="43664" y="99016"/>
                  </a:cubicBezTo>
                  <a:cubicBezTo>
                    <a:pt x="43350" y="99672"/>
                    <a:pt x="43350" y="99672"/>
                    <a:pt x="43350" y="99672"/>
                  </a:cubicBezTo>
                  <a:cubicBezTo>
                    <a:pt x="43036" y="100327"/>
                    <a:pt x="43036" y="100327"/>
                    <a:pt x="43036" y="100327"/>
                  </a:cubicBezTo>
                  <a:cubicBezTo>
                    <a:pt x="42408" y="100327"/>
                    <a:pt x="42408" y="100327"/>
                    <a:pt x="42408" y="100327"/>
                  </a:cubicBezTo>
                  <a:cubicBezTo>
                    <a:pt x="42408" y="101311"/>
                    <a:pt x="42408" y="101311"/>
                    <a:pt x="42408" y="101311"/>
                  </a:cubicBezTo>
                  <a:cubicBezTo>
                    <a:pt x="43036" y="100655"/>
                    <a:pt x="43036" y="100655"/>
                    <a:pt x="43036" y="100655"/>
                  </a:cubicBezTo>
                  <a:cubicBezTo>
                    <a:pt x="43036" y="101311"/>
                    <a:pt x="43036" y="101311"/>
                    <a:pt x="43036" y="101311"/>
                  </a:cubicBezTo>
                  <a:cubicBezTo>
                    <a:pt x="43036" y="102295"/>
                    <a:pt x="43036" y="102295"/>
                    <a:pt x="43036" y="102295"/>
                  </a:cubicBezTo>
                  <a:cubicBezTo>
                    <a:pt x="41465" y="101639"/>
                    <a:pt x="41465" y="101639"/>
                    <a:pt x="41465" y="101639"/>
                  </a:cubicBezTo>
                  <a:cubicBezTo>
                    <a:pt x="41151" y="101639"/>
                    <a:pt x="41151" y="101639"/>
                    <a:pt x="41151" y="101639"/>
                  </a:cubicBezTo>
                  <a:cubicBezTo>
                    <a:pt x="41465" y="102295"/>
                    <a:pt x="41465" y="102295"/>
                    <a:pt x="41465" y="102295"/>
                  </a:cubicBezTo>
                  <a:cubicBezTo>
                    <a:pt x="40209" y="101639"/>
                    <a:pt x="40209" y="101639"/>
                    <a:pt x="40209" y="101639"/>
                  </a:cubicBezTo>
                  <a:cubicBezTo>
                    <a:pt x="39895" y="101311"/>
                    <a:pt x="39895" y="101311"/>
                    <a:pt x="39895" y="101311"/>
                  </a:cubicBezTo>
                  <a:cubicBezTo>
                    <a:pt x="39267" y="101639"/>
                    <a:pt x="39267" y="101639"/>
                    <a:pt x="39267" y="101639"/>
                  </a:cubicBezTo>
                  <a:cubicBezTo>
                    <a:pt x="39895" y="101639"/>
                    <a:pt x="39895" y="101639"/>
                    <a:pt x="39895" y="101639"/>
                  </a:cubicBezTo>
                  <a:cubicBezTo>
                    <a:pt x="40209" y="102295"/>
                    <a:pt x="40209" y="102295"/>
                    <a:pt x="40209" y="102295"/>
                  </a:cubicBezTo>
                  <a:cubicBezTo>
                    <a:pt x="39895" y="102295"/>
                    <a:pt x="39895" y="102295"/>
                    <a:pt x="39895" y="102295"/>
                  </a:cubicBezTo>
                  <a:cubicBezTo>
                    <a:pt x="39267" y="102622"/>
                    <a:pt x="39267" y="102622"/>
                    <a:pt x="39267" y="102622"/>
                  </a:cubicBezTo>
                  <a:cubicBezTo>
                    <a:pt x="41151" y="102950"/>
                    <a:pt x="41151" y="102950"/>
                    <a:pt x="41151" y="102950"/>
                  </a:cubicBezTo>
                  <a:cubicBezTo>
                    <a:pt x="41465" y="103606"/>
                    <a:pt x="41465" y="103606"/>
                    <a:pt x="41465" y="103606"/>
                  </a:cubicBezTo>
                  <a:cubicBezTo>
                    <a:pt x="42094" y="103934"/>
                    <a:pt x="42094" y="103934"/>
                    <a:pt x="42094" y="103934"/>
                  </a:cubicBezTo>
                  <a:cubicBezTo>
                    <a:pt x="43350" y="104918"/>
                    <a:pt x="43350" y="104918"/>
                    <a:pt x="43350" y="104918"/>
                  </a:cubicBezTo>
                  <a:cubicBezTo>
                    <a:pt x="43664" y="104918"/>
                    <a:pt x="43664" y="104918"/>
                    <a:pt x="43664" y="104918"/>
                  </a:cubicBezTo>
                  <a:cubicBezTo>
                    <a:pt x="43664" y="104590"/>
                    <a:pt x="43664" y="104590"/>
                    <a:pt x="43664" y="104590"/>
                  </a:cubicBezTo>
                  <a:cubicBezTo>
                    <a:pt x="44607" y="104918"/>
                    <a:pt x="44607" y="104918"/>
                    <a:pt x="44607" y="104918"/>
                  </a:cubicBezTo>
                  <a:cubicBezTo>
                    <a:pt x="45235" y="105901"/>
                    <a:pt x="45235" y="105901"/>
                    <a:pt x="45235" y="105901"/>
                  </a:cubicBezTo>
                  <a:cubicBezTo>
                    <a:pt x="47434" y="106885"/>
                    <a:pt x="47434" y="106885"/>
                    <a:pt x="47434" y="106885"/>
                  </a:cubicBezTo>
                  <a:cubicBezTo>
                    <a:pt x="49633" y="108852"/>
                    <a:pt x="49633" y="108852"/>
                    <a:pt x="49633" y="108852"/>
                  </a:cubicBezTo>
                  <a:cubicBezTo>
                    <a:pt x="51518" y="110491"/>
                    <a:pt x="51518" y="110491"/>
                    <a:pt x="51518" y="110491"/>
                  </a:cubicBezTo>
                  <a:cubicBezTo>
                    <a:pt x="51832" y="110491"/>
                    <a:pt x="51832" y="110491"/>
                    <a:pt x="51832" y="110491"/>
                  </a:cubicBezTo>
                  <a:cubicBezTo>
                    <a:pt x="51832" y="109508"/>
                    <a:pt x="51832" y="109508"/>
                    <a:pt x="51832" y="109508"/>
                  </a:cubicBezTo>
                  <a:cubicBezTo>
                    <a:pt x="52460" y="109508"/>
                    <a:pt x="52460" y="109508"/>
                    <a:pt x="52460" y="109508"/>
                  </a:cubicBezTo>
                  <a:cubicBezTo>
                    <a:pt x="53717" y="109508"/>
                    <a:pt x="53717" y="109508"/>
                    <a:pt x="53717" y="109508"/>
                  </a:cubicBezTo>
                  <a:cubicBezTo>
                    <a:pt x="56544" y="110491"/>
                    <a:pt x="56544" y="110491"/>
                    <a:pt x="56544" y="110491"/>
                  </a:cubicBezTo>
                  <a:cubicBezTo>
                    <a:pt x="58115" y="111147"/>
                    <a:pt x="58115" y="111147"/>
                    <a:pt x="58115" y="111147"/>
                  </a:cubicBezTo>
                  <a:cubicBezTo>
                    <a:pt x="60000" y="111147"/>
                    <a:pt x="60000" y="111147"/>
                    <a:pt x="60000" y="111147"/>
                  </a:cubicBezTo>
                  <a:cubicBezTo>
                    <a:pt x="61256" y="111475"/>
                    <a:pt x="61256" y="111475"/>
                    <a:pt x="61256" y="111475"/>
                  </a:cubicBezTo>
                  <a:cubicBezTo>
                    <a:pt x="62198" y="111475"/>
                    <a:pt x="62198" y="111475"/>
                    <a:pt x="62198" y="111475"/>
                  </a:cubicBezTo>
                  <a:cubicBezTo>
                    <a:pt x="64083" y="112459"/>
                    <a:pt x="64083" y="112459"/>
                    <a:pt x="64083" y="112459"/>
                  </a:cubicBezTo>
                  <a:cubicBezTo>
                    <a:pt x="65026" y="113114"/>
                    <a:pt x="65026" y="113114"/>
                    <a:pt x="65026" y="113114"/>
                  </a:cubicBezTo>
                  <a:cubicBezTo>
                    <a:pt x="65340" y="113442"/>
                    <a:pt x="65340" y="113442"/>
                    <a:pt x="65340" y="113442"/>
                  </a:cubicBezTo>
                  <a:cubicBezTo>
                    <a:pt x="66282" y="113770"/>
                    <a:pt x="66282" y="113770"/>
                    <a:pt x="66282" y="113770"/>
                  </a:cubicBezTo>
                  <a:cubicBezTo>
                    <a:pt x="67225" y="113442"/>
                    <a:pt x="67225" y="113442"/>
                    <a:pt x="67225" y="113442"/>
                  </a:cubicBezTo>
                  <a:cubicBezTo>
                    <a:pt x="68167" y="113442"/>
                    <a:pt x="68167" y="113442"/>
                    <a:pt x="68167" y="113442"/>
                  </a:cubicBezTo>
                  <a:cubicBezTo>
                    <a:pt x="68481" y="113442"/>
                    <a:pt x="68481" y="113442"/>
                    <a:pt x="68481" y="113442"/>
                  </a:cubicBezTo>
                  <a:cubicBezTo>
                    <a:pt x="69109" y="113770"/>
                    <a:pt x="69109" y="113770"/>
                    <a:pt x="69109" y="113770"/>
                  </a:cubicBezTo>
                  <a:cubicBezTo>
                    <a:pt x="69109" y="113442"/>
                    <a:pt x="69109" y="113442"/>
                    <a:pt x="69109" y="113442"/>
                  </a:cubicBezTo>
                  <a:cubicBezTo>
                    <a:pt x="69424" y="113442"/>
                    <a:pt x="69424" y="113442"/>
                    <a:pt x="69424" y="113442"/>
                  </a:cubicBezTo>
                  <a:cubicBezTo>
                    <a:pt x="70366" y="113442"/>
                    <a:pt x="70366" y="113442"/>
                    <a:pt x="70366" y="113442"/>
                  </a:cubicBezTo>
                  <a:cubicBezTo>
                    <a:pt x="71308" y="113770"/>
                    <a:pt x="71308" y="113770"/>
                    <a:pt x="71308" y="113770"/>
                  </a:cubicBezTo>
                  <a:cubicBezTo>
                    <a:pt x="72251" y="114426"/>
                    <a:pt x="72251" y="114426"/>
                    <a:pt x="72251" y="114426"/>
                  </a:cubicBezTo>
                  <a:cubicBezTo>
                    <a:pt x="72251" y="114754"/>
                    <a:pt x="72251" y="114754"/>
                    <a:pt x="72251" y="114754"/>
                  </a:cubicBezTo>
                  <a:cubicBezTo>
                    <a:pt x="72251" y="115409"/>
                    <a:pt x="72251" y="115409"/>
                    <a:pt x="72251" y="115409"/>
                  </a:cubicBezTo>
                  <a:cubicBezTo>
                    <a:pt x="72565" y="115737"/>
                    <a:pt x="72565" y="115737"/>
                    <a:pt x="72565" y="115737"/>
                  </a:cubicBezTo>
                  <a:cubicBezTo>
                    <a:pt x="73507" y="116393"/>
                    <a:pt x="73507" y="116393"/>
                    <a:pt x="73507" y="116393"/>
                  </a:cubicBezTo>
                  <a:cubicBezTo>
                    <a:pt x="74764" y="116721"/>
                    <a:pt x="74764" y="116721"/>
                    <a:pt x="74764" y="116721"/>
                  </a:cubicBezTo>
                  <a:cubicBezTo>
                    <a:pt x="75706" y="117049"/>
                    <a:pt x="75706" y="117049"/>
                    <a:pt x="75706" y="117049"/>
                  </a:cubicBezTo>
                  <a:cubicBezTo>
                    <a:pt x="77277" y="118032"/>
                    <a:pt x="77277" y="118032"/>
                    <a:pt x="77277" y="118032"/>
                  </a:cubicBezTo>
                  <a:cubicBezTo>
                    <a:pt x="77905" y="118688"/>
                    <a:pt x="77905" y="118688"/>
                    <a:pt x="77905" y="118688"/>
                  </a:cubicBezTo>
                  <a:cubicBezTo>
                    <a:pt x="78219" y="119344"/>
                    <a:pt x="78219" y="119344"/>
                    <a:pt x="78219" y="119344"/>
                  </a:cubicBezTo>
                  <a:cubicBezTo>
                    <a:pt x="78534" y="119672"/>
                    <a:pt x="78534" y="119672"/>
                    <a:pt x="78534" y="119672"/>
                  </a:cubicBezTo>
                  <a:cubicBezTo>
                    <a:pt x="78848" y="119672"/>
                    <a:pt x="78848" y="119672"/>
                    <a:pt x="78848" y="119672"/>
                  </a:cubicBezTo>
                  <a:cubicBezTo>
                    <a:pt x="80418" y="120000"/>
                    <a:pt x="80418" y="120000"/>
                    <a:pt x="80418" y="120000"/>
                  </a:cubicBezTo>
                  <a:cubicBezTo>
                    <a:pt x="80732" y="119672"/>
                    <a:pt x="80732" y="119672"/>
                    <a:pt x="80732" y="119672"/>
                  </a:cubicBezTo>
                  <a:cubicBezTo>
                    <a:pt x="81047" y="119016"/>
                    <a:pt x="81047" y="119016"/>
                    <a:pt x="81047" y="119016"/>
                  </a:cubicBezTo>
                  <a:cubicBezTo>
                    <a:pt x="81675" y="118032"/>
                    <a:pt x="81675" y="118032"/>
                    <a:pt x="81675" y="118032"/>
                  </a:cubicBezTo>
                  <a:cubicBezTo>
                    <a:pt x="81989" y="117704"/>
                    <a:pt x="81989" y="117704"/>
                    <a:pt x="81989" y="117704"/>
                  </a:cubicBezTo>
                  <a:cubicBezTo>
                    <a:pt x="81989" y="117049"/>
                    <a:pt x="81989" y="117049"/>
                    <a:pt x="81989" y="117049"/>
                  </a:cubicBezTo>
                  <a:cubicBezTo>
                    <a:pt x="81675" y="116721"/>
                    <a:pt x="81675" y="116721"/>
                    <a:pt x="81675" y="116721"/>
                  </a:cubicBezTo>
                  <a:cubicBezTo>
                    <a:pt x="80418" y="114754"/>
                    <a:pt x="80418" y="114754"/>
                    <a:pt x="80418" y="114754"/>
                  </a:cubicBezTo>
                  <a:cubicBezTo>
                    <a:pt x="78848" y="113442"/>
                    <a:pt x="78848" y="113442"/>
                    <a:pt x="78848" y="113442"/>
                  </a:cubicBezTo>
                  <a:cubicBezTo>
                    <a:pt x="78534" y="113114"/>
                    <a:pt x="78534" y="113114"/>
                    <a:pt x="78534" y="113114"/>
                  </a:cubicBezTo>
                  <a:cubicBezTo>
                    <a:pt x="77905" y="112131"/>
                    <a:pt x="77905" y="112131"/>
                    <a:pt x="77905" y="112131"/>
                  </a:cubicBezTo>
                  <a:cubicBezTo>
                    <a:pt x="77591" y="111475"/>
                    <a:pt x="77591" y="111475"/>
                    <a:pt x="77591" y="111475"/>
                  </a:cubicBezTo>
                  <a:cubicBezTo>
                    <a:pt x="77905" y="110491"/>
                    <a:pt x="77905" y="110491"/>
                    <a:pt x="77905" y="110491"/>
                  </a:cubicBezTo>
                  <a:cubicBezTo>
                    <a:pt x="77591" y="110163"/>
                    <a:pt x="77591" y="110163"/>
                    <a:pt x="77591" y="110163"/>
                  </a:cubicBezTo>
                  <a:cubicBezTo>
                    <a:pt x="77591" y="109508"/>
                    <a:pt x="77591" y="109508"/>
                    <a:pt x="77591" y="109508"/>
                  </a:cubicBezTo>
                  <a:cubicBezTo>
                    <a:pt x="77277" y="109508"/>
                    <a:pt x="77277" y="109508"/>
                    <a:pt x="77277" y="109508"/>
                  </a:cubicBezTo>
                  <a:cubicBezTo>
                    <a:pt x="77277" y="109180"/>
                    <a:pt x="77277" y="109180"/>
                    <a:pt x="77277" y="109180"/>
                  </a:cubicBezTo>
                  <a:cubicBezTo>
                    <a:pt x="77277" y="108852"/>
                    <a:pt x="77277" y="108852"/>
                    <a:pt x="77277" y="108852"/>
                  </a:cubicBezTo>
                  <a:cubicBezTo>
                    <a:pt x="77277" y="108196"/>
                    <a:pt x="77277" y="108196"/>
                    <a:pt x="77277" y="108196"/>
                  </a:cubicBezTo>
                  <a:cubicBezTo>
                    <a:pt x="76649" y="107213"/>
                    <a:pt x="76649" y="107213"/>
                    <a:pt x="76649" y="107213"/>
                  </a:cubicBezTo>
                  <a:cubicBezTo>
                    <a:pt x="75392" y="106229"/>
                    <a:pt x="75392" y="106229"/>
                    <a:pt x="75392" y="106229"/>
                  </a:cubicBezTo>
                  <a:cubicBezTo>
                    <a:pt x="74450" y="105901"/>
                    <a:pt x="74450" y="105901"/>
                    <a:pt x="74450" y="105901"/>
                  </a:cubicBezTo>
                  <a:cubicBezTo>
                    <a:pt x="73821" y="105573"/>
                    <a:pt x="73821" y="105573"/>
                    <a:pt x="73821" y="105573"/>
                  </a:cubicBezTo>
                  <a:cubicBezTo>
                    <a:pt x="73821" y="104918"/>
                    <a:pt x="73821" y="104918"/>
                    <a:pt x="73821" y="104918"/>
                  </a:cubicBezTo>
                  <a:cubicBezTo>
                    <a:pt x="74450" y="104590"/>
                    <a:pt x="74450" y="104590"/>
                    <a:pt x="74450" y="104590"/>
                  </a:cubicBezTo>
                  <a:cubicBezTo>
                    <a:pt x="74764" y="103934"/>
                    <a:pt x="74764" y="103934"/>
                    <a:pt x="74764" y="103934"/>
                  </a:cubicBezTo>
                  <a:cubicBezTo>
                    <a:pt x="75706" y="102295"/>
                    <a:pt x="75706" y="102295"/>
                    <a:pt x="75706" y="102295"/>
                  </a:cubicBezTo>
                  <a:cubicBezTo>
                    <a:pt x="75706" y="101311"/>
                    <a:pt x="75706" y="101311"/>
                    <a:pt x="75706" y="101311"/>
                  </a:cubicBezTo>
                  <a:cubicBezTo>
                    <a:pt x="75392" y="99672"/>
                    <a:pt x="75392" y="99672"/>
                    <a:pt x="75392" y="99672"/>
                  </a:cubicBezTo>
                  <a:cubicBezTo>
                    <a:pt x="76335" y="100327"/>
                    <a:pt x="76335" y="100327"/>
                    <a:pt x="76335" y="100327"/>
                  </a:cubicBezTo>
                  <a:cubicBezTo>
                    <a:pt x="76335" y="99672"/>
                    <a:pt x="76335" y="99672"/>
                    <a:pt x="76335" y="99672"/>
                  </a:cubicBezTo>
                  <a:cubicBezTo>
                    <a:pt x="77277" y="100327"/>
                    <a:pt x="77277" y="100327"/>
                    <a:pt x="77277" y="100327"/>
                  </a:cubicBezTo>
                  <a:cubicBezTo>
                    <a:pt x="77591" y="99672"/>
                    <a:pt x="77591" y="99672"/>
                    <a:pt x="77591" y="99672"/>
                  </a:cubicBezTo>
                  <a:cubicBezTo>
                    <a:pt x="77905" y="99672"/>
                    <a:pt x="77905" y="99672"/>
                    <a:pt x="77905" y="99672"/>
                  </a:cubicBezTo>
                  <a:cubicBezTo>
                    <a:pt x="78848" y="99672"/>
                    <a:pt x="78848" y="99672"/>
                    <a:pt x="78848" y="99672"/>
                  </a:cubicBezTo>
                  <a:cubicBezTo>
                    <a:pt x="78848" y="99344"/>
                    <a:pt x="78848" y="99344"/>
                    <a:pt x="78848" y="99344"/>
                  </a:cubicBezTo>
                  <a:cubicBezTo>
                    <a:pt x="79790" y="99344"/>
                    <a:pt x="79790" y="99344"/>
                    <a:pt x="79790" y="99344"/>
                  </a:cubicBezTo>
                  <a:cubicBezTo>
                    <a:pt x="79476" y="99016"/>
                    <a:pt x="79476" y="99016"/>
                    <a:pt x="79476" y="99016"/>
                  </a:cubicBezTo>
                  <a:cubicBezTo>
                    <a:pt x="79790" y="99016"/>
                    <a:pt x="79790" y="99016"/>
                    <a:pt x="79790" y="99016"/>
                  </a:cubicBezTo>
                  <a:cubicBezTo>
                    <a:pt x="79476" y="98360"/>
                    <a:pt x="79476" y="98360"/>
                    <a:pt x="79476" y="98360"/>
                  </a:cubicBezTo>
                  <a:cubicBezTo>
                    <a:pt x="80418" y="98360"/>
                    <a:pt x="80418" y="98360"/>
                    <a:pt x="80418" y="98360"/>
                  </a:cubicBezTo>
                  <a:cubicBezTo>
                    <a:pt x="80418" y="98032"/>
                    <a:pt x="80418" y="98032"/>
                    <a:pt x="80418" y="98032"/>
                  </a:cubicBezTo>
                  <a:cubicBezTo>
                    <a:pt x="81047" y="98360"/>
                    <a:pt x="81047" y="98360"/>
                    <a:pt x="81047" y="98360"/>
                  </a:cubicBezTo>
                  <a:cubicBezTo>
                    <a:pt x="80732" y="97377"/>
                    <a:pt x="80732" y="97377"/>
                    <a:pt x="80732" y="97377"/>
                  </a:cubicBezTo>
                  <a:cubicBezTo>
                    <a:pt x="81047" y="97377"/>
                    <a:pt x="81047" y="97377"/>
                    <a:pt x="81047" y="97377"/>
                  </a:cubicBezTo>
                  <a:cubicBezTo>
                    <a:pt x="80418" y="97049"/>
                    <a:pt x="80418" y="97049"/>
                    <a:pt x="80418" y="97049"/>
                  </a:cubicBezTo>
                  <a:cubicBezTo>
                    <a:pt x="79790" y="96393"/>
                    <a:pt x="79790" y="96393"/>
                    <a:pt x="79790" y="96393"/>
                  </a:cubicBezTo>
                  <a:cubicBezTo>
                    <a:pt x="78534" y="96065"/>
                    <a:pt x="78534" y="96065"/>
                    <a:pt x="78534" y="96065"/>
                  </a:cubicBezTo>
                  <a:cubicBezTo>
                    <a:pt x="78848" y="95737"/>
                    <a:pt x="78848" y="95737"/>
                    <a:pt x="78848" y="95737"/>
                  </a:cubicBezTo>
                  <a:cubicBezTo>
                    <a:pt x="78534" y="95409"/>
                    <a:pt x="78534" y="95409"/>
                    <a:pt x="78534" y="95409"/>
                  </a:cubicBezTo>
                  <a:cubicBezTo>
                    <a:pt x="78848" y="95409"/>
                    <a:pt x="78848" y="95409"/>
                    <a:pt x="78848" y="95409"/>
                  </a:cubicBezTo>
                  <a:cubicBezTo>
                    <a:pt x="79476" y="95409"/>
                    <a:pt x="79476" y="95409"/>
                    <a:pt x="79476" y="95409"/>
                  </a:cubicBezTo>
                  <a:cubicBezTo>
                    <a:pt x="79790" y="95409"/>
                    <a:pt x="79790" y="95409"/>
                    <a:pt x="79790" y="95409"/>
                  </a:cubicBezTo>
                  <a:cubicBezTo>
                    <a:pt x="79476" y="94754"/>
                    <a:pt x="79476" y="94754"/>
                    <a:pt x="79476" y="94754"/>
                  </a:cubicBezTo>
                  <a:cubicBezTo>
                    <a:pt x="78848" y="94098"/>
                    <a:pt x="78848" y="94098"/>
                    <a:pt x="78848" y="94098"/>
                  </a:cubicBezTo>
                  <a:cubicBezTo>
                    <a:pt x="77591" y="92786"/>
                    <a:pt x="77591" y="92786"/>
                    <a:pt x="77591" y="92786"/>
                  </a:cubicBezTo>
                  <a:cubicBezTo>
                    <a:pt x="77277" y="91803"/>
                    <a:pt x="77277" y="91803"/>
                    <a:pt x="77277" y="91803"/>
                  </a:cubicBezTo>
                  <a:cubicBezTo>
                    <a:pt x="75706" y="91475"/>
                    <a:pt x="75706" y="91475"/>
                    <a:pt x="75706" y="91475"/>
                  </a:cubicBezTo>
                  <a:cubicBezTo>
                    <a:pt x="74764" y="90819"/>
                    <a:pt x="74764" y="90819"/>
                    <a:pt x="74764" y="90819"/>
                  </a:cubicBezTo>
                  <a:cubicBezTo>
                    <a:pt x="74450" y="90819"/>
                    <a:pt x="74450" y="90819"/>
                    <a:pt x="74450" y="90819"/>
                  </a:cubicBezTo>
                  <a:cubicBezTo>
                    <a:pt x="73821" y="91475"/>
                    <a:pt x="73821" y="91475"/>
                    <a:pt x="73821" y="91475"/>
                  </a:cubicBezTo>
                  <a:cubicBezTo>
                    <a:pt x="73507" y="91475"/>
                    <a:pt x="73507" y="91475"/>
                    <a:pt x="73507" y="91475"/>
                  </a:cubicBezTo>
                  <a:cubicBezTo>
                    <a:pt x="73193" y="90819"/>
                    <a:pt x="73193" y="90819"/>
                    <a:pt x="73193" y="90819"/>
                  </a:cubicBezTo>
                  <a:cubicBezTo>
                    <a:pt x="72565" y="89836"/>
                    <a:pt x="72565" y="89836"/>
                    <a:pt x="72565" y="89836"/>
                  </a:cubicBezTo>
                  <a:cubicBezTo>
                    <a:pt x="73193" y="89836"/>
                    <a:pt x="73193" y="89836"/>
                    <a:pt x="73193" y="89836"/>
                  </a:cubicBezTo>
                  <a:cubicBezTo>
                    <a:pt x="72251" y="88852"/>
                    <a:pt x="72251" y="88852"/>
                    <a:pt x="72251" y="88852"/>
                  </a:cubicBezTo>
                  <a:cubicBezTo>
                    <a:pt x="71623" y="88524"/>
                    <a:pt x="71623" y="88524"/>
                    <a:pt x="71623" y="88524"/>
                  </a:cubicBezTo>
                  <a:cubicBezTo>
                    <a:pt x="71308" y="88524"/>
                    <a:pt x="71308" y="88524"/>
                    <a:pt x="71308" y="88524"/>
                  </a:cubicBezTo>
                  <a:cubicBezTo>
                    <a:pt x="70680" y="88196"/>
                    <a:pt x="70680" y="88196"/>
                    <a:pt x="70680" y="88196"/>
                  </a:cubicBezTo>
                  <a:cubicBezTo>
                    <a:pt x="70366" y="87540"/>
                    <a:pt x="70366" y="87540"/>
                    <a:pt x="70366" y="87540"/>
                  </a:cubicBezTo>
                  <a:cubicBezTo>
                    <a:pt x="70366" y="87213"/>
                    <a:pt x="70366" y="87213"/>
                    <a:pt x="70366" y="87213"/>
                  </a:cubicBezTo>
                  <a:cubicBezTo>
                    <a:pt x="70680" y="86229"/>
                    <a:pt x="70680" y="86229"/>
                    <a:pt x="70680" y="86229"/>
                  </a:cubicBezTo>
                  <a:cubicBezTo>
                    <a:pt x="71308" y="85573"/>
                    <a:pt x="71308" y="85573"/>
                    <a:pt x="71308" y="85573"/>
                  </a:cubicBezTo>
                  <a:cubicBezTo>
                    <a:pt x="71623" y="85245"/>
                    <a:pt x="71623" y="85245"/>
                    <a:pt x="71623" y="85245"/>
                  </a:cubicBezTo>
                  <a:cubicBezTo>
                    <a:pt x="71308" y="84918"/>
                    <a:pt x="71308" y="84918"/>
                    <a:pt x="71308" y="84918"/>
                  </a:cubicBezTo>
                  <a:cubicBezTo>
                    <a:pt x="70994" y="84590"/>
                    <a:pt x="70994" y="84590"/>
                    <a:pt x="70994" y="84590"/>
                  </a:cubicBezTo>
                  <a:cubicBezTo>
                    <a:pt x="70680" y="84262"/>
                    <a:pt x="70680" y="84262"/>
                    <a:pt x="70680" y="84262"/>
                  </a:cubicBezTo>
                  <a:cubicBezTo>
                    <a:pt x="70366" y="83278"/>
                    <a:pt x="70366" y="83278"/>
                    <a:pt x="70366" y="83278"/>
                  </a:cubicBezTo>
                  <a:cubicBezTo>
                    <a:pt x="70680" y="82295"/>
                    <a:pt x="70680" y="82295"/>
                    <a:pt x="70680" y="82295"/>
                  </a:cubicBezTo>
                  <a:cubicBezTo>
                    <a:pt x="71623" y="81311"/>
                    <a:pt x="71623" y="81311"/>
                    <a:pt x="71623" y="81311"/>
                  </a:cubicBezTo>
                  <a:cubicBezTo>
                    <a:pt x="71623" y="80983"/>
                    <a:pt x="71623" y="80983"/>
                    <a:pt x="71623" y="80983"/>
                  </a:cubicBezTo>
                  <a:cubicBezTo>
                    <a:pt x="71623" y="80655"/>
                    <a:pt x="71623" y="80655"/>
                    <a:pt x="71623" y="80655"/>
                  </a:cubicBezTo>
                  <a:cubicBezTo>
                    <a:pt x="71623" y="80000"/>
                    <a:pt x="71623" y="80000"/>
                    <a:pt x="71623" y="80000"/>
                  </a:cubicBezTo>
                  <a:cubicBezTo>
                    <a:pt x="71623" y="79672"/>
                    <a:pt x="71623" y="79672"/>
                    <a:pt x="71623" y="79672"/>
                  </a:cubicBezTo>
                  <a:cubicBezTo>
                    <a:pt x="72251" y="79672"/>
                    <a:pt x="72251" y="79672"/>
                    <a:pt x="72251" y="79672"/>
                  </a:cubicBezTo>
                  <a:cubicBezTo>
                    <a:pt x="72565" y="79672"/>
                    <a:pt x="72565" y="79672"/>
                    <a:pt x="72565" y="79672"/>
                  </a:cubicBezTo>
                  <a:cubicBezTo>
                    <a:pt x="73193" y="80000"/>
                    <a:pt x="73193" y="80000"/>
                    <a:pt x="73193" y="80000"/>
                  </a:cubicBezTo>
                  <a:cubicBezTo>
                    <a:pt x="73821" y="80655"/>
                    <a:pt x="73821" y="80655"/>
                    <a:pt x="73821" y="80655"/>
                  </a:cubicBezTo>
                  <a:cubicBezTo>
                    <a:pt x="75392" y="81967"/>
                    <a:pt x="75392" y="81967"/>
                    <a:pt x="75392" y="81967"/>
                  </a:cubicBezTo>
                  <a:cubicBezTo>
                    <a:pt x="76335" y="81967"/>
                    <a:pt x="76335" y="81967"/>
                    <a:pt x="76335" y="81967"/>
                  </a:cubicBezTo>
                  <a:cubicBezTo>
                    <a:pt x="76649" y="81311"/>
                    <a:pt x="76649" y="81311"/>
                    <a:pt x="76649" y="81311"/>
                  </a:cubicBezTo>
                  <a:cubicBezTo>
                    <a:pt x="76649" y="80983"/>
                    <a:pt x="76649" y="80983"/>
                    <a:pt x="76649" y="80983"/>
                  </a:cubicBezTo>
                  <a:cubicBezTo>
                    <a:pt x="76335" y="79672"/>
                    <a:pt x="76335" y="79672"/>
                    <a:pt x="76335" y="79672"/>
                  </a:cubicBezTo>
                  <a:cubicBezTo>
                    <a:pt x="75706" y="79016"/>
                    <a:pt x="75706" y="79016"/>
                    <a:pt x="75706" y="79016"/>
                  </a:cubicBezTo>
                  <a:cubicBezTo>
                    <a:pt x="75392" y="78688"/>
                    <a:pt x="75392" y="78688"/>
                    <a:pt x="75392" y="78688"/>
                  </a:cubicBezTo>
                  <a:cubicBezTo>
                    <a:pt x="76649" y="78688"/>
                    <a:pt x="76649" y="78688"/>
                    <a:pt x="76649" y="78688"/>
                  </a:cubicBezTo>
                  <a:cubicBezTo>
                    <a:pt x="77591" y="77704"/>
                    <a:pt x="77591" y="77704"/>
                    <a:pt x="77591" y="77704"/>
                  </a:cubicBezTo>
                  <a:cubicBezTo>
                    <a:pt x="77905" y="77377"/>
                    <a:pt x="77905" y="77377"/>
                    <a:pt x="77905" y="77377"/>
                  </a:cubicBezTo>
                  <a:cubicBezTo>
                    <a:pt x="77591" y="77377"/>
                    <a:pt x="77591" y="77377"/>
                    <a:pt x="77591" y="77377"/>
                  </a:cubicBezTo>
                  <a:cubicBezTo>
                    <a:pt x="77591" y="76721"/>
                    <a:pt x="77591" y="76721"/>
                    <a:pt x="77591" y="76721"/>
                  </a:cubicBezTo>
                  <a:cubicBezTo>
                    <a:pt x="77905" y="76721"/>
                    <a:pt x="77905" y="76721"/>
                    <a:pt x="77905" y="76721"/>
                  </a:cubicBezTo>
                  <a:cubicBezTo>
                    <a:pt x="78848" y="76393"/>
                    <a:pt x="78848" y="76393"/>
                    <a:pt x="78848" y="76393"/>
                  </a:cubicBezTo>
                  <a:cubicBezTo>
                    <a:pt x="79476" y="75737"/>
                    <a:pt x="79476" y="75737"/>
                    <a:pt x="79476" y="75737"/>
                  </a:cubicBezTo>
                  <a:cubicBezTo>
                    <a:pt x="79790" y="75737"/>
                    <a:pt x="79790" y="75737"/>
                    <a:pt x="79790" y="75737"/>
                  </a:cubicBezTo>
                  <a:cubicBezTo>
                    <a:pt x="80418" y="75737"/>
                    <a:pt x="80418" y="75737"/>
                    <a:pt x="80418" y="75737"/>
                  </a:cubicBezTo>
                  <a:cubicBezTo>
                    <a:pt x="80732" y="75409"/>
                    <a:pt x="80732" y="75409"/>
                    <a:pt x="80732" y="75409"/>
                  </a:cubicBezTo>
                  <a:cubicBezTo>
                    <a:pt x="80732" y="74754"/>
                    <a:pt x="80732" y="74754"/>
                    <a:pt x="80732" y="74754"/>
                  </a:cubicBezTo>
                  <a:cubicBezTo>
                    <a:pt x="81047" y="74426"/>
                    <a:pt x="81047" y="74426"/>
                    <a:pt x="81047" y="74426"/>
                  </a:cubicBezTo>
                  <a:cubicBezTo>
                    <a:pt x="81675" y="74426"/>
                    <a:pt x="81675" y="74426"/>
                    <a:pt x="81675" y="74426"/>
                  </a:cubicBezTo>
                  <a:cubicBezTo>
                    <a:pt x="81675" y="74098"/>
                    <a:pt x="81675" y="74098"/>
                    <a:pt x="81675" y="74098"/>
                  </a:cubicBezTo>
                  <a:cubicBezTo>
                    <a:pt x="82617" y="74098"/>
                    <a:pt x="82617" y="74098"/>
                    <a:pt x="82617" y="74098"/>
                  </a:cubicBezTo>
                  <a:cubicBezTo>
                    <a:pt x="83560" y="74426"/>
                    <a:pt x="83560" y="74426"/>
                    <a:pt x="83560" y="74426"/>
                  </a:cubicBezTo>
                  <a:cubicBezTo>
                    <a:pt x="83874" y="74754"/>
                    <a:pt x="83874" y="74754"/>
                    <a:pt x="83874" y="74754"/>
                  </a:cubicBezTo>
                  <a:cubicBezTo>
                    <a:pt x="84188" y="74754"/>
                    <a:pt x="84188" y="74754"/>
                    <a:pt x="84188" y="74754"/>
                  </a:cubicBezTo>
                  <a:cubicBezTo>
                    <a:pt x="84816" y="74754"/>
                    <a:pt x="84816" y="74754"/>
                    <a:pt x="84816" y="74754"/>
                  </a:cubicBezTo>
                  <a:cubicBezTo>
                    <a:pt x="84816" y="74426"/>
                    <a:pt x="84816" y="74426"/>
                    <a:pt x="84816" y="74426"/>
                  </a:cubicBezTo>
                  <a:cubicBezTo>
                    <a:pt x="85130" y="74098"/>
                    <a:pt x="85130" y="74098"/>
                    <a:pt x="85130" y="74098"/>
                  </a:cubicBezTo>
                  <a:cubicBezTo>
                    <a:pt x="86701" y="73442"/>
                    <a:pt x="86701" y="73442"/>
                    <a:pt x="86701" y="73442"/>
                  </a:cubicBezTo>
                  <a:cubicBezTo>
                    <a:pt x="87015" y="74426"/>
                    <a:pt x="87015" y="74426"/>
                    <a:pt x="87015" y="74426"/>
                  </a:cubicBezTo>
                  <a:cubicBezTo>
                    <a:pt x="87329" y="74754"/>
                    <a:pt x="87329" y="74754"/>
                    <a:pt x="87329" y="74754"/>
                  </a:cubicBezTo>
                  <a:cubicBezTo>
                    <a:pt x="87958" y="74754"/>
                    <a:pt x="87958" y="74754"/>
                    <a:pt x="87958" y="74754"/>
                  </a:cubicBezTo>
                  <a:cubicBezTo>
                    <a:pt x="88272" y="74754"/>
                    <a:pt x="88272" y="74754"/>
                    <a:pt x="88272" y="74754"/>
                  </a:cubicBezTo>
                  <a:cubicBezTo>
                    <a:pt x="89842" y="74754"/>
                    <a:pt x="89842" y="74754"/>
                    <a:pt x="89842" y="74754"/>
                  </a:cubicBezTo>
                  <a:cubicBezTo>
                    <a:pt x="90157" y="74754"/>
                    <a:pt x="90157" y="74754"/>
                    <a:pt x="90157" y="74754"/>
                  </a:cubicBezTo>
                  <a:cubicBezTo>
                    <a:pt x="91099" y="75409"/>
                    <a:pt x="91099" y="75409"/>
                    <a:pt x="91099" y="75409"/>
                  </a:cubicBezTo>
                  <a:cubicBezTo>
                    <a:pt x="91413" y="75737"/>
                    <a:pt x="91413" y="75737"/>
                    <a:pt x="91413" y="75737"/>
                  </a:cubicBezTo>
                  <a:cubicBezTo>
                    <a:pt x="92984" y="76393"/>
                    <a:pt x="92984" y="76393"/>
                    <a:pt x="92984" y="76393"/>
                  </a:cubicBezTo>
                  <a:cubicBezTo>
                    <a:pt x="94554" y="77704"/>
                    <a:pt x="94554" y="77704"/>
                    <a:pt x="94554" y="77704"/>
                  </a:cubicBezTo>
                  <a:cubicBezTo>
                    <a:pt x="94554" y="78688"/>
                    <a:pt x="94554" y="78688"/>
                    <a:pt x="94554" y="78688"/>
                  </a:cubicBezTo>
                  <a:cubicBezTo>
                    <a:pt x="94554" y="79016"/>
                    <a:pt x="94554" y="79016"/>
                    <a:pt x="94554" y="79016"/>
                  </a:cubicBezTo>
                  <a:cubicBezTo>
                    <a:pt x="95183" y="79016"/>
                    <a:pt x="95183" y="79016"/>
                    <a:pt x="95183" y="79016"/>
                  </a:cubicBezTo>
                  <a:cubicBezTo>
                    <a:pt x="95183" y="78688"/>
                    <a:pt x="95183" y="78688"/>
                    <a:pt x="95183" y="78688"/>
                  </a:cubicBezTo>
                  <a:cubicBezTo>
                    <a:pt x="95183" y="78032"/>
                    <a:pt x="95183" y="78032"/>
                    <a:pt x="95183" y="78032"/>
                  </a:cubicBezTo>
                  <a:cubicBezTo>
                    <a:pt x="94554" y="77377"/>
                    <a:pt x="94554" y="77377"/>
                    <a:pt x="94554" y="77377"/>
                  </a:cubicBezTo>
                  <a:cubicBezTo>
                    <a:pt x="95183" y="76721"/>
                    <a:pt x="95183" y="76721"/>
                    <a:pt x="95183" y="76721"/>
                  </a:cubicBezTo>
                  <a:cubicBezTo>
                    <a:pt x="95497" y="77377"/>
                    <a:pt x="95497" y="77377"/>
                    <a:pt x="95497" y="77377"/>
                  </a:cubicBezTo>
                  <a:cubicBezTo>
                    <a:pt x="96439" y="77704"/>
                    <a:pt x="96439" y="77704"/>
                    <a:pt x="96439" y="77704"/>
                  </a:cubicBezTo>
                  <a:cubicBezTo>
                    <a:pt x="97382" y="78032"/>
                    <a:pt x="97382" y="78032"/>
                    <a:pt x="97382" y="78032"/>
                  </a:cubicBezTo>
                  <a:cubicBezTo>
                    <a:pt x="98324" y="78688"/>
                    <a:pt x="98324" y="78688"/>
                    <a:pt x="98324" y="78688"/>
                  </a:cubicBezTo>
                  <a:cubicBezTo>
                    <a:pt x="99267" y="78688"/>
                    <a:pt x="99267" y="78688"/>
                    <a:pt x="99267" y="78688"/>
                  </a:cubicBezTo>
                  <a:cubicBezTo>
                    <a:pt x="99581" y="78032"/>
                    <a:pt x="99581" y="78032"/>
                    <a:pt x="99581" y="78032"/>
                  </a:cubicBezTo>
                  <a:cubicBezTo>
                    <a:pt x="100209" y="77704"/>
                    <a:pt x="100209" y="77704"/>
                    <a:pt x="100209" y="77704"/>
                  </a:cubicBezTo>
                  <a:cubicBezTo>
                    <a:pt x="100523" y="77377"/>
                    <a:pt x="100523" y="77377"/>
                    <a:pt x="100523" y="77377"/>
                  </a:cubicBezTo>
                  <a:cubicBezTo>
                    <a:pt x="100523" y="76721"/>
                    <a:pt x="100523" y="76721"/>
                    <a:pt x="100523" y="76721"/>
                  </a:cubicBezTo>
                  <a:cubicBezTo>
                    <a:pt x="101465" y="77377"/>
                    <a:pt x="101465" y="77377"/>
                    <a:pt x="101465" y="77377"/>
                  </a:cubicBezTo>
                  <a:cubicBezTo>
                    <a:pt x="101780" y="76721"/>
                    <a:pt x="101780" y="76721"/>
                    <a:pt x="101780" y="76721"/>
                  </a:cubicBezTo>
                  <a:cubicBezTo>
                    <a:pt x="102408" y="76721"/>
                    <a:pt x="102408" y="76721"/>
                    <a:pt x="102408" y="76721"/>
                  </a:cubicBezTo>
                  <a:cubicBezTo>
                    <a:pt x="103350" y="76721"/>
                    <a:pt x="103350" y="76721"/>
                    <a:pt x="103350" y="76721"/>
                  </a:cubicBezTo>
                  <a:cubicBezTo>
                    <a:pt x="104293" y="77704"/>
                    <a:pt x="104293" y="77704"/>
                    <a:pt x="104293" y="77704"/>
                  </a:cubicBezTo>
                  <a:cubicBezTo>
                    <a:pt x="104607" y="77704"/>
                    <a:pt x="104607" y="77704"/>
                    <a:pt x="104607" y="77704"/>
                  </a:cubicBezTo>
                  <a:cubicBezTo>
                    <a:pt x="104921" y="77377"/>
                    <a:pt x="104921" y="77377"/>
                    <a:pt x="104921" y="77377"/>
                  </a:cubicBezTo>
                  <a:cubicBezTo>
                    <a:pt x="104921" y="76721"/>
                    <a:pt x="104921" y="76721"/>
                    <a:pt x="104921" y="76721"/>
                  </a:cubicBezTo>
                  <a:cubicBezTo>
                    <a:pt x="105549" y="76721"/>
                    <a:pt x="105549" y="76721"/>
                    <a:pt x="105549" y="76721"/>
                  </a:cubicBezTo>
                  <a:cubicBezTo>
                    <a:pt x="105863" y="76721"/>
                    <a:pt x="105863" y="76721"/>
                    <a:pt x="105863" y="76721"/>
                  </a:cubicBezTo>
                  <a:cubicBezTo>
                    <a:pt x="106492" y="76393"/>
                    <a:pt x="106492" y="76393"/>
                    <a:pt x="106492" y="76393"/>
                  </a:cubicBezTo>
                  <a:cubicBezTo>
                    <a:pt x="106806" y="76393"/>
                    <a:pt x="106806" y="76393"/>
                    <a:pt x="106806" y="76393"/>
                  </a:cubicBezTo>
                  <a:cubicBezTo>
                    <a:pt x="107434" y="76393"/>
                    <a:pt x="107434" y="76393"/>
                    <a:pt x="107434" y="76393"/>
                  </a:cubicBezTo>
                  <a:cubicBezTo>
                    <a:pt x="108062" y="77704"/>
                    <a:pt x="108062" y="77704"/>
                    <a:pt x="108062" y="77704"/>
                  </a:cubicBezTo>
                  <a:cubicBezTo>
                    <a:pt x="109005" y="78032"/>
                    <a:pt x="109005" y="78032"/>
                    <a:pt x="109005" y="78032"/>
                  </a:cubicBezTo>
                  <a:cubicBezTo>
                    <a:pt x="109947" y="78688"/>
                    <a:pt x="109947" y="78688"/>
                    <a:pt x="109947" y="78688"/>
                  </a:cubicBezTo>
                  <a:cubicBezTo>
                    <a:pt x="110890" y="78688"/>
                    <a:pt x="110890" y="78688"/>
                    <a:pt x="110890" y="78688"/>
                  </a:cubicBezTo>
                  <a:cubicBezTo>
                    <a:pt x="111204" y="78688"/>
                    <a:pt x="111204" y="78688"/>
                    <a:pt x="111204" y="78688"/>
                  </a:cubicBezTo>
                  <a:cubicBezTo>
                    <a:pt x="111204" y="79016"/>
                    <a:pt x="111204" y="79016"/>
                    <a:pt x="111204" y="79016"/>
                  </a:cubicBezTo>
                  <a:cubicBezTo>
                    <a:pt x="111832" y="79016"/>
                    <a:pt x="111832" y="79016"/>
                    <a:pt x="111832" y="79016"/>
                  </a:cubicBezTo>
                  <a:cubicBezTo>
                    <a:pt x="112146" y="78688"/>
                    <a:pt x="112146" y="78688"/>
                    <a:pt x="112146" y="78688"/>
                  </a:cubicBezTo>
                  <a:cubicBezTo>
                    <a:pt x="112146" y="78032"/>
                    <a:pt x="112146" y="78032"/>
                    <a:pt x="112146" y="78032"/>
                  </a:cubicBezTo>
                  <a:cubicBezTo>
                    <a:pt x="112774" y="77704"/>
                    <a:pt x="112774" y="77704"/>
                    <a:pt x="112774" y="77704"/>
                  </a:cubicBezTo>
                  <a:cubicBezTo>
                    <a:pt x="113089" y="77704"/>
                    <a:pt x="113089" y="77704"/>
                    <a:pt x="113089" y="77704"/>
                  </a:cubicBezTo>
                  <a:cubicBezTo>
                    <a:pt x="113717" y="78032"/>
                    <a:pt x="113717" y="78032"/>
                    <a:pt x="113717" y="78032"/>
                  </a:cubicBezTo>
                  <a:cubicBezTo>
                    <a:pt x="114973" y="78688"/>
                    <a:pt x="114973" y="78688"/>
                    <a:pt x="114973" y="78688"/>
                  </a:cubicBezTo>
                  <a:cubicBezTo>
                    <a:pt x="116230" y="78032"/>
                    <a:pt x="116230" y="78032"/>
                    <a:pt x="116230" y="78032"/>
                  </a:cubicBezTo>
                  <a:cubicBezTo>
                    <a:pt x="116858" y="78032"/>
                    <a:pt x="116858" y="78032"/>
                    <a:pt x="116858" y="78032"/>
                  </a:cubicBezTo>
                  <a:cubicBezTo>
                    <a:pt x="117172" y="77704"/>
                    <a:pt x="117172" y="77704"/>
                    <a:pt x="117172" y="77704"/>
                  </a:cubicBezTo>
                  <a:cubicBezTo>
                    <a:pt x="117172" y="76721"/>
                    <a:pt x="117172" y="76721"/>
                    <a:pt x="117172" y="76721"/>
                  </a:cubicBezTo>
                  <a:cubicBezTo>
                    <a:pt x="117172" y="76393"/>
                    <a:pt x="117172" y="76393"/>
                    <a:pt x="117172" y="76393"/>
                  </a:cubicBezTo>
                  <a:cubicBezTo>
                    <a:pt x="117801" y="75737"/>
                    <a:pt x="117801" y="75737"/>
                    <a:pt x="117801" y="75737"/>
                  </a:cubicBezTo>
                  <a:cubicBezTo>
                    <a:pt x="116858" y="75409"/>
                    <a:pt x="116858" y="75409"/>
                    <a:pt x="116858" y="75409"/>
                  </a:cubicBezTo>
                  <a:cubicBezTo>
                    <a:pt x="115916" y="75409"/>
                    <a:pt x="115916" y="75409"/>
                    <a:pt x="115916" y="75409"/>
                  </a:cubicBezTo>
                  <a:cubicBezTo>
                    <a:pt x="115287" y="75409"/>
                    <a:pt x="115287" y="75409"/>
                    <a:pt x="115287" y="75409"/>
                  </a:cubicBezTo>
                  <a:cubicBezTo>
                    <a:pt x="114973" y="74754"/>
                    <a:pt x="114973" y="74754"/>
                    <a:pt x="114973" y="74754"/>
                  </a:cubicBezTo>
                  <a:cubicBezTo>
                    <a:pt x="114659" y="74426"/>
                    <a:pt x="114659" y="74426"/>
                    <a:pt x="114659" y="74426"/>
                  </a:cubicBezTo>
                  <a:cubicBezTo>
                    <a:pt x="114031" y="74426"/>
                    <a:pt x="114031" y="74426"/>
                    <a:pt x="114031" y="74426"/>
                  </a:cubicBezTo>
                  <a:cubicBezTo>
                    <a:pt x="113717" y="74426"/>
                    <a:pt x="113717" y="74426"/>
                    <a:pt x="113717" y="74426"/>
                  </a:cubicBezTo>
                  <a:cubicBezTo>
                    <a:pt x="112774" y="74098"/>
                    <a:pt x="112774" y="74098"/>
                    <a:pt x="112774" y="74098"/>
                  </a:cubicBezTo>
                  <a:cubicBezTo>
                    <a:pt x="111832" y="73442"/>
                    <a:pt x="111832" y="73442"/>
                    <a:pt x="111832" y="73442"/>
                  </a:cubicBezTo>
                  <a:cubicBezTo>
                    <a:pt x="111204" y="73442"/>
                    <a:pt x="111204" y="73442"/>
                    <a:pt x="111204" y="73442"/>
                  </a:cubicBezTo>
                  <a:cubicBezTo>
                    <a:pt x="111204" y="73114"/>
                    <a:pt x="111204" y="73114"/>
                    <a:pt x="111204" y="73114"/>
                  </a:cubicBezTo>
                  <a:cubicBezTo>
                    <a:pt x="112774" y="72131"/>
                    <a:pt x="112774" y="72131"/>
                    <a:pt x="112774" y="72131"/>
                  </a:cubicBezTo>
                  <a:cubicBezTo>
                    <a:pt x="113089" y="72131"/>
                    <a:pt x="113089" y="72131"/>
                    <a:pt x="113089" y="72131"/>
                  </a:cubicBezTo>
                  <a:cubicBezTo>
                    <a:pt x="114031" y="71147"/>
                    <a:pt x="114031" y="71147"/>
                    <a:pt x="114031" y="71147"/>
                  </a:cubicBezTo>
                  <a:cubicBezTo>
                    <a:pt x="112774" y="69836"/>
                    <a:pt x="112774" y="69836"/>
                    <a:pt x="112774" y="69836"/>
                  </a:cubicBezTo>
                  <a:cubicBezTo>
                    <a:pt x="113089" y="69180"/>
                    <a:pt x="113089" y="69180"/>
                    <a:pt x="113089" y="69180"/>
                  </a:cubicBezTo>
                  <a:cubicBezTo>
                    <a:pt x="113089" y="68852"/>
                    <a:pt x="113089" y="68852"/>
                    <a:pt x="113089" y="68852"/>
                  </a:cubicBezTo>
                  <a:cubicBezTo>
                    <a:pt x="113089" y="68196"/>
                    <a:pt x="113089" y="68196"/>
                    <a:pt x="113089" y="68196"/>
                  </a:cubicBezTo>
                  <a:cubicBezTo>
                    <a:pt x="114659" y="68196"/>
                    <a:pt x="114659" y="68196"/>
                    <a:pt x="114659" y="68196"/>
                  </a:cubicBezTo>
                  <a:cubicBezTo>
                    <a:pt x="115287" y="68852"/>
                    <a:pt x="115287" y="68852"/>
                    <a:pt x="115287" y="68852"/>
                  </a:cubicBezTo>
                  <a:cubicBezTo>
                    <a:pt x="116858" y="68196"/>
                    <a:pt x="116858" y="68196"/>
                    <a:pt x="116858" y="68196"/>
                  </a:cubicBezTo>
                  <a:cubicBezTo>
                    <a:pt x="116230" y="67868"/>
                    <a:pt x="116230" y="67868"/>
                    <a:pt x="116230" y="67868"/>
                  </a:cubicBezTo>
                  <a:cubicBezTo>
                    <a:pt x="115916" y="67868"/>
                    <a:pt x="115916" y="67868"/>
                    <a:pt x="115916" y="67868"/>
                  </a:cubicBezTo>
                  <a:cubicBezTo>
                    <a:pt x="113089" y="67213"/>
                    <a:pt x="113089" y="67213"/>
                    <a:pt x="113089" y="67213"/>
                  </a:cubicBezTo>
                  <a:cubicBezTo>
                    <a:pt x="113089" y="66885"/>
                    <a:pt x="113089" y="66885"/>
                    <a:pt x="113089" y="66885"/>
                  </a:cubicBezTo>
                  <a:cubicBezTo>
                    <a:pt x="113717" y="66557"/>
                    <a:pt x="113717" y="66557"/>
                    <a:pt x="113717" y="66557"/>
                  </a:cubicBezTo>
                  <a:cubicBezTo>
                    <a:pt x="114659" y="66557"/>
                    <a:pt x="114659" y="66557"/>
                    <a:pt x="114659" y="66557"/>
                  </a:cubicBezTo>
                  <a:cubicBezTo>
                    <a:pt x="114345" y="66229"/>
                    <a:pt x="114345" y="66229"/>
                    <a:pt x="114345" y="66229"/>
                  </a:cubicBezTo>
                  <a:cubicBezTo>
                    <a:pt x="114031" y="65901"/>
                    <a:pt x="114031" y="65901"/>
                    <a:pt x="114031" y="65901"/>
                  </a:cubicBezTo>
                  <a:cubicBezTo>
                    <a:pt x="113717" y="65901"/>
                    <a:pt x="113717" y="65901"/>
                    <a:pt x="113717" y="65901"/>
                  </a:cubicBezTo>
                  <a:cubicBezTo>
                    <a:pt x="113089" y="65901"/>
                    <a:pt x="113089" y="65901"/>
                    <a:pt x="113089" y="65901"/>
                  </a:cubicBezTo>
                  <a:cubicBezTo>
                    <a:pt x="112774" y="65901"/>
                    <a:pt x="112774" y="65901"/>
                    <a:pt x="112774" y="65901"/>
                  </a:cubicBezTo>
                  <a:cubicBezTo>
                    <a:pt x="112460" y="65573"/>
                    <a:pt x="112460" y="65573"/>
                    <a:pt x="112460" y="65573"/>
                  </a:cubicBezTo>
                  <a:cubicBezTo>
                    <a:pt x="112774" y="65573"/>
                    <a:pt x="112774" y="65573"/>
                    <a:pt x="112774" y="65573"/>
                  </a:cubicBezTo>
                  <a:cubicBezTo>
                    <a:pt x="112774" y="64918"/>
                    <a:pt x="112774" y="64918"/>
                    <a:pt x="112774" y="64918"/>
                  </a:cubicBezTo>
                  <a:cubicBezTo>
                    <a:pt x="111832" y="64590"/>
                    <a:pt x="111832" y="64590"/>
                    <a:pt x="111832" y="64590"/>
                  </a:cubicBezTo>
                  <a:cubicBezTo>
                    <a:pt x="112774" y="64590"/>
                    <a:pt x="112774" y="64590"/>
                    <a:pt x="112774" y="64590"/>
                  </a:cubicBezTo>
                  <a:cubicBezTo>
                    <a:pt x="112774" y="63934"/>
                    <a:pt x="112774" y="63934"/>
                    <a:pt x="112774" y="63934"/>
                  </a:cubicBezTo>
                  <a:cubicBezTo>
                    <a:pt x="113403" y="63934"/>
                    <a:pt x="113403" y="63934"/>
                    <a:pt x="113403" y="63934"/>
                  </a:cubicBezTo>
                  <a:cubicBezTo>
                    <a:pt x="113717" y="63934"/>
                    <a:pt x="113717" y="63934"/>
                    <a:pt x="113717" y="63934"/>
                  </a:cubicBezTo>
                  <a:cubicBezTo>
                    <a:pt x="114659" y="64590"/>
                    <a:pt x="114659" y="64590"/>
                    <a:pt x="114659" y="64590"/>
                  </a:cubicBezTo>
                  <a:cubicBezTo>
                    <a:pt x="114659" y="64590"/>
                    <a:pt x="114659" y="64590"/>
                    <a:pt x="114659" y="64590"/>
                  </a:cubicBezTo>
                  <a:cubicBezTo>
                    <a:pt x="115287" y="63934"/>
                    <a:pt x="115287" y="63934"/>
                    <a:pt x="115287" y="63934"/>
                  </a:cubicBezTo>
                  <a:cubicBezTo>
                    <a:pt x="115916" y="63934"/>
                    <a:pt x="115916" y="63934"/>
                    <a:pt x="115916" y="63934"/>
                  </a:cubicBezTo>
                  <a:cubicBezTo>
                    <a:pt x="116230" y="63934"/>
                    <a:pt x="116230" y="63934"/>
                    <a:pt x="116230" y="63934"/>
                  </a:cubicBezTo>
                  <a:cubicBezTo>
                    <a:pt x="116858" y="64590"/>
                    <a:pt x="116858" y="64590"/>
                    <a:pt x="116858" y="64590"/>
                  </a:cubicBezTo>
                  <a:cubicBezTo>
                    <a:pt x="117172" y="63934"/>
                    <a:pt x="117172" y="63934"/>
                    <a:pt x="117172" y="63934"/>
                  </a:cubicBezTo>
                  <a:cubicBezTo>
                    <a:pt x="117172" y="63606"/>
                    <a:pt x="117172" y="63606"/>
                    <a:pt x="117172" y="63606"/>
                  </a:cubicBezTo>
                  <a:cubicBezTo>
                    <a:pt x="117172" y="63606"/>
                    <a:pt x="117486" y="63606"/>
                    <a:pt x="117486" y="63606"/>
                  </a:cubicBezTo>
                  <a:cubicBezTo>
                    <a:pt x="118429" y="63606"/>
                    <a:pt x="118429" y="63606"/>
                    <a:pt x="118429" y="63606"/>
                  </a:cubicBezTo>
                  <a:cubicBezTo>
                    <a:pt x="119057" y="63278"/>
                    <a:pt x="119057" y="63278"/>
                    <a:pt x="119057" y="63278"/>
                  </a:cubicBezTo>
                  <a:cubicBezTo>
                    <a:pt x="119371" y="63278"/>
                    <a:pt x="119371" y="63278"/>
                    <a:pt x="119371" y="63278"/>
                  </a:cubicBezTo>
                  <a:cubicBezTo>
                    <a:pt x="119371" y="63278"/>
                    <a:pt x="119371" y="63278"/>
                    <a:pt x="119371" y="63278"/>
                  </a:cubicBezTo>
                  <a:cubicBezTo>
                    <a:pt x="119685" y="63278"/>
                    <a:pt x="119685" y="63278"/>
                    <a:pt x="119685" y="63278"/>
                  </a:cubicBezTo>
                  <a:cubicBezTo>
                    <a:pt x="120000" y="62950"/>
                    <a:pt x="120000" y="62950"/>
                    <a:pt x="120000" y="62950"/>
                  </a:cubicBezTo>
                  <a:cubicBezTo>
                    <a:pt x="120000" y="62622"/>
                    <a:pt x="120000" y="62622"/>
                    <a:pt x="120000" y="62622"/>
                  </a:cubicBezTo>
                  <a:cubicBezTo>
                    <a:pt x="119685" y="62295"/>
                    <a:pt x="119685" y="62295"/>
                    <a:pt x="119685" y="62295"/>
                  </a:cubicBez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41" name="Shape 941"/>
            <p:cNvSpPr/>
            <p:nvPr/>
          </p:nvSpPr>
          <p:spPr>
            <a:xfrm>
              <a:off x="5668962" y="2101953"/>
              <a:ext cx="1116012" cy="514350"/>
            </a:xfrm>
            <a:custGeom>
              <a:avLst/>
              <a:gdLst/>
              <a:ahLst/>
              <a:cxnLst/>
              <a:rect l="0" t="0" r="0" b="0"/>
              <a:pathLst>
                <a:path w="120000" h="120000" extrusionOk="0">
                  <a:moveTo>
                    <a:pt x="120000" y="50303"/>
                  </a:moveTo>
                  <a:cubicBezTo>
                    <a:pt x="119440" y="49696"/>
                    <a:pt x="119440" y="49696"/>
                    <a:pt x="119440" y="49696"/>
                  </a:cubicBezTo>
                  <a:cubicBezTo>
                    <a:pt x="119160" y="49696"/>
                    <a:pt x="119160" y="49696"/>
                    <a:pt x="119160" y="49696"/>
                  </a:cubicBezTo>
                  <a:cubicBezTo>
                    <a:pt x="118881" y="49090"/>
                    <a:pt x="118881" y="49090"/>
                    <a:pt x="118881" y="49090"/>
                  </a:cubicBezTo>
                  <a:cubicBezTo>
                    <a:pt x="118321" y="48484"/>
                    <a:pt x="118321" y="48484"/>
                    <a:pt x="118321" y="48484"/>
                  </a:cubicBezTo>
                  <a:cubicBezTo>
                    <a:pt x="117762" y="46666"/>
                    <a:pt x="117762" y="46666"/>
                    <a:pt x="117762" y="46666"/>
                  </a:cubicBezTo>
                  <a:cubicBezTo>
                    <a:pt x="117482" y="46666"/>
                    <a:pt x="117482" y="46666"/>
                    <a:pt x="117482" y="46666"/>
                  </a:cubicBezTo>
                  <a:cubicBezTo>
                    <a:pt x="117202" y="46060"/>
                    <a:pt x="117202" y="46060"/>
                    <a:pt x="117202" y="46060"/>
                  </a:cubicBezTo>
                  <a:cubicBezTo>
                    <a:pt x="117202" y="44848"/>
                    <a:pt x="117202" y="44848"/>
                    <a:pt x="117202" y="44848"/>
                  </a:cubicBezTo>
                  <a:cubicBezTo>
                    <a:pt x="116643" y="44848"/>
                    <a:pt x="116643" y="44848"/>
                    <a:pt x="116643" y="44848"/>
                  </a:cubicBezTo>
                  <a:cubicBezTo>
                    <a:pt x="116363" y="46060"/>
                    <a:pt x="116363" y="46060"/>
                    <a:pt x="116363" y="46060"/>
                  </a:cubicBezTo>
                  <a:cubicBezTo>
                    <a:pt x="115804" y="46666"/>
                    <a:pt x="115804" y="46666"/>
                    <a:pt x="115804" y="46666"/>
                  </a:cubicBezTo>
                  <a:cubicBezTo>
                    <a:pt x="115524" y="46666"/>
                    <a:pt x="115524" y="46666"/>
                    <a:pt x="115524" y="46666"/>
                  </a:cubicBezTo>
                  <a:cubicBezTo>
                    <a:pt x="114965" y="46666"/>
                    <a:pt x="114965" y="46666"/>
                    <a:pt x="114965" y="46666"/>
                  </a:cubicBezTo>
                  <a:cubicBezTo>
                    <a:pt x="114405" y="46666"/>
                    <a:pt x="114405" y="46666"/>
                    <a:pt x="114405" y="46666"/>
                  </a:cubicBezTo>
                  <a:cubicBezTo>
                    <a:pt x="112727" y="46060"/>
                    <a:pt x="112727" y="46060"/>
                    <a:pt x="112727" y="46060"/>
                  </a:cubicBezTo>
                  <a:cubicBezTo>
                    <a:pt x="112167" y="44242"/>
                    <a:pt x="112167" y="44242"/>
                    <a:pt x="112167" y="44242"/>
                  </a:cubicBezTo>
                  <a:cubicBezTo>
                    <a:pt x="111888" y="43030"/>
                    <a:pt x="111888" y="43030"/>
                    <a:pt x="111888" y="43030"/>
                  </a:cubicBezTo>
                  <a:cubicBezTo>
                    <a:pt x="111608" y="42424"/>
                    <a:pt x="111608" y="42424"/>
                    <a:pt x="111608" y="42424"/>
                  </a:cubicBezTo>
                  <a:cubicBezTo>
                    <a:pt x="111048" y="41818"/>
                    <a:pt x="111048" y="41818"/>
                    <a:pt x="111048" y="41818"/>
                  </a:cubicBezTo>
                  <a:cubicBezTo>
                    <a:pt x="110209" y="41818"/>
                    <a:pt x="110209" y="41818"/>
                    <a:pt x="110209" y="41818"/>
                  </a:cubicBezTo>
                  <a:cubicBezTo>
                    <a:pt x="109370" y="40606"/>
                    <a:pt x="109370" y="40606"/>
                    <a:pt x="109370" y="40606"/>
                  </a:cubicBezTo>
                  <a:cubicBezTo>
                    <a:pt x="109090" y="40000"/>
                    <a:pt x="109090" y="40000"/>
                    <a:pt x="109090" y="40000"/>
                  </a:cubicBezTo>
                  <a:cubicBezTo>
                    <a:pt x="108251" y="38787"/>
                    <a:pt x="108251" y="38787"/>
                    <a:pt x="108251" y="38787"/>
                  </a:cubicBezTo>
                  <a:cubicBezTo>
                    <a:pt x="107132" y="36363"/>
                    <a:pt x="107132" y="36363"/>
                    <a:pt x="107132" y="36363"/>
                  </a:cubicBezTo>
                  <a:cubicBezTo>
                    <a:pt x="105734" y="35757"/>
                    <a:pt x="105734" y="35757"/>
                    <a:pt x="105734" y="35757"/>
                  </a:cubicBezTo>
                  <a:cubicBezTo>
                    <a:pt x="104615" y="34545"/>
                    <a:pt x="104615" y="34545"/>
                    <a:pt x="104615" y="34545"/>
                  </a:cubicBezTo>
                  <a:cubicBezTo>
                    <a:pt x="104335" y="35757"/>
                    <a:pt x="104335" y="35757"/>
                    <a:pt x="104335" y="35757"/>
                  </a:cubicBezTo>
                  <a:cubicBezTo>
                    <a:pt x="103776" y="35757"/>
                    <a:pt x="103776" y="35757"/>
                    <a:pt x="103776" y="35757"/>
                  </a:cubicBezTo>
                  <a:cubicBezTo>
                    <a:pt x="103496" y="36363"/>
                    <a:pt x="103496" y="36363"/>
                    <a:pt x="103496" y="36363"/>
                  </a:cubicBezTo>
                  <a:cubicBezTo>
                    <a:pt x="102937" y="36969"/>
                    <a:pt x="102937" y="36969"/>
                    <a:pt x="102937" y="36969"/>
                  </a:cubicBezTo>
                  <a:cubicBezTo>
                    <a:pt x="102657" y="36969"/>
                    <a:pt x="102657" y="36969"/>
                    <a:pt x="102657" y="36969"/>
                  </a:cubicBezTo>
                  <a:cubicBezTo>
                    <a:pt x="102377" y="36969"/>
                    <a:pt x="102377" y="36969"/>
                    <a:pt x="102377" y="36969"/>
                  </a:cubicBezTo>
                  <a:cubicBezTo>
                    <a:pt x="101818" y="36969"/>
                    <a:pt x="101818" y="36969"/>
                    <a:pt x="101818" y="36969"/>
                  </a:cubicBezTo>
                  <a:cubicBezTo>
                    <a:pt x="101538" y="36969"/>
                    <a:pt x="101538" y="36969"/>
                    <a:pt x="101538" y="36969"/>
                  </a:cubicBezTo>
                  <a:cubicBezTo>
                    <a:pt x="100979" y="36969"/>
                    <a:pt x="100979" y="36969"/>
                    <a:pt x="100979" y="36969"/>
                  </a:cubicBezTo>
                  <a:cubicBezTo>
                    <a:pt x="100699" y="36969"/>
                    <a:pt x="100699" y="36969"/>
                    <a:pt x="100699" y="36969"/>
                  </a:cubicBezTo>
                  <a:cubicBezTo>
                    <a:pt x="99860" y="36363"/>
                    <a:pt x="99860" y="36363"/>
                    <a:pt x="99860" y="36363"/>
                  </a:cubicBezTo>
                  <a:cubicBezTo>
                    <a:pt x="99860" y="35757"/>
                    <a:pt x="99860" y="35757"/>
                    <a:pt x="99860" y="35757"/>
                  </a:cubicBezTo>
                  <a:cubicBezTo>
                    <a:pt x="99580" y="35757"/>
                    <a:pt x="99580" y="35757"/>
                    <a:pt x="99580" y="35757"/>
                  </a:cubicBezTo>
                  <a:cubicBezTo>
                    <a:pt x="99020" y="35757"/>
                    <a:pt x="99020" y="35757"/>
                    <a:pt x="99020" y="35757"/>
                  </a:cubicBezTo>
                  <a:cubicBezTo>
                    <a:pt x="98741" y="35757"/>
                    <a:pt x="98741" y="35757"/>
                    <a:pt x="98741" y="35757"/>
                  </a:cubicBezTo>
                  <a:cubicBezTo>
                    <a:pt x="98741" y="33939"/>
                    <a:pt x="98741" y="33939"/>
                    <a:pt x="98741" y="33939"/>
                  </a:cubicBezTo>
                  <a:cubicBezTo>
                    <a:pt x="98181" y="33939"/>
                    <a:pt x="98181" y="33939"/>
                    <a:pt x="98181" y="33939"/>
                  </a:cubicBezTo>
                  <a:cubicBezTo>
                    <a:pt x="97902" y="32727"/>
                    <a:pt x="97902" y="32727"/>
                    <a:pt x="97902" y="32727"/>
                  </a:cubicBezTo>
                  <a:cubicBezTo>
                    <a:pt x="97062" y="32727"/>
                    <a:pt x="97062" y="32727"/>
                    <a:pt x="97062" y="32727"/>
                  </a:cubicBezTo>
                  <a:cubicBezTo>
                    <a:pt x="96783" y="32727"/>
                    <a:pt x="96783" y="32727"/>
                    <a:pt x="96783" y="32727"/>
                  </a:cubicBezTo>
                  <a:cubicBezTo>
                    <a:pt x="96783" y="33939"/>
                    <a:pt x="96783" y="33939"/>
                    <a:pt x="96783" y="33939"/>
                  </a:cubicBezTo>
                  <a:cubicBezTo>
                    <a:pt x="96783" y="34545"/>
                    <a:pt x="96783" y="34545"/>
                    <a:pt x="96783" y="34545"/>
                  </a:cubicBezTo>
                  <a:cubicBezTo>
                    <a:pt x="96783" y="35757"/>
                    <a:pt x="96783" y="35757"/>
                    <a:pt x="96783" y="35757"/>
                  </a:cubicBezTo>
                  <a:cubicBezTo>
                    <a:pt x="96223" y="36363"/>
                    <a:pt x="96223" y="36363"/>
                    <a:pt x="96223" y="36363"/>
                  </a:cubicBezTo>
                  <a:cubicBezTo>
                    <a:pt x="96223" y="36969"/>
                    <a:pt x="96223" y="36969"/>
                    <a:pt x="96223" y="36969"/>
                  </a:cubicBezTo>
                  <a:cubicBezTo>
                    <a:pt x="95384" y="36363"/>
                    <a:pt x="95384" y="36363"/>
                    <a:pt x="95384" y="36363"/>
                  </a:cubicBezTo>
                  <a:cubicBezTo>
                    <a:pt x="94545" y="34545"/>
                    <a:pt x="94545" y="34545"/>
                    <a:pt x="94545" y="34545"/>
                  </a:cubicBezTo>
                  <a:cubicBezTo>
                    <a:pt x="93146" y="30909"/>
                    <a:pt x="93146" y="30909"/>
                    <a:pt x="93146" y="30909"/>
                  </a:cubicBezTo>
                  <a:cubicBezTo>
                    <a:pt x="89510" y="23636"/>
                    <a:pt x="89510" y="23636"/>
                    <a:pt x="89510" y="23636"/>
                  </a:cubicBezTo>
                  <a:cubicBezTo>
                    <a:pt x="88951" y="22424"/>
                    <a:pt x="88951" y="22424"/>
                    <a:pt x="88951" y="22424"/>
                  </a:cubicBezTo>
                  <a:cubicBezTo>
                    <a:pt x="86993" y="18787"/>
                    <a:pt x="86993" y="18787"/>
                    <a:pt x="86993" y="18787"/>
                  </a:cubicBezTo>
                  <a:cubicBezTo>
                    <a:pt x="85034" y="15757"/>
                    <a:pt x="85034" y="15757"/>
                    <a:pt x="85034" y="15757"/>
                  </a:cubicBezTo>
                  <a:cubicBezTo>
                    <a:pt x="82517" y="12727"/>
                    <a:pt x="82517" y="12727"/>
                    <a:pt x="82517" y="12727"/>
                  </a:cubicBezTo>
                  <a:cubicBezTo>
                    <a:pt x="80559" y="10303"/>
                    <a:pt x="80559" y="10303"/>
                    <a:pt x="80559" y="10303"/>
                  </a:cubicBezTo>
                  <a:cubicBezTo>
                    <a:pt x="81118" y="10303"/>
                    <a:pt x="81118" y="10303"/>
                    <a:pt x="81118" y="10303"/>
                  </a:cubicBezTo>
                  <a:cubicBezTo>
                    <a:pt x="81398" y="10303"/>
                    <a:pt x="81398" y="10303"/>
                    <a:pt x="81398" y="10303"/>
                  </a:cubicBezTo>
                  <a:cubicBezTo>
                    <a:pt x="81398" y="9696"/>
                    <a:pt x="81398" y="9696"/>
                    <a:pt x="81398" y="9696"/>
                  </a:cubicBezTo>
                  <a:cubicBezTo>
                    <a:pt x="81118" y="8484"/>
                    <a:pt x="81118" y="8484"/>
                    <a:pt x="81118" y="8484"/>
                  </a:cubicBezTo>
                  <a:cubicBezTo>
                    <a:pt x="81398" y="7878"/>
                    <a:pt x="81398" y="7878"/>
                    <a:pt x="81398" y="7878"/>
                  </a:cubicBezTo>
                  <a:cubicBezTo>
                    <a:pt x="80559" y="8484"/>
                    <a:pt x="80559" y="8484"/>
                    <a:pt x="80559" y="8484"/>
                  </a:cubicBezTo>
                  <a:cubicBezTo>
                    <a:pt x="79720" y="8484"/>
                    <a:pt x="79720" y="8484"/>
                    <a:pt x="79720" y="8484"/>
                  </a:cubicBezTo>
                  <a:cubicBezTo>
                    <a:pt x="79440" y="9696"/>
                    <a:pt x="79440" y="9696"/>
                    <a:pt x="79440" y="9696"/>
                  </a:cubicBezTo>
                  <a:cubicBezTo>
                    <a:pt x="77762" y="10303"/>
                    <a:pt x="77762" y="10303"/>
                    <a:pt x="77762" y="10303"/>
                  </a:cubicBezTo>
                  <a:cubicBezTo>
                    <a:pt x="77762" y="10909"/>
                    <a:pt x="77762" y="10909"/>
                    <a:pt x="77762" y="10909"/>
                  </a:cubicBezTo>
                  <a:cubicBezTo>
                    <a:pt x="77762" y="12121"/>
                    <a:pt x="77762" y="12121"/>
                    <a:pt x="77762" y="12121"/>
                  </a:cubicBezTo>
                  <a:cubicBezTo>
                    <a:pt x="76923" y="12727"/>
                    <a:pt x="76923" y="12727"/>
                    <a:pt x="76923" y="12727"/>
                  </a:cubicBezTo>
                  <a:cubicBezTo>
                    <a:pt x="76083" y="13939"/>
                    <a:pt x="76083" y="13939"/>
                    <a:pt x="76083" y="13939"/>
                  </a:cubicBezTo>
                  <a:cubicBezTo>
                    <a:pt x="75804" y="14545"/>
                    <a:pt x="75804" y="14545"/>
                    <a:pt x="75804" y="14545"/>
                  </a:cubicBezTo>
                  <a:cubicBezTo>
                    <a:pt x="75804" y="15757"/>
                    <a:pt x="75804" y="15757"/>
                    <a:pt x="75804" y="15757"/>
                  </a:cubicBezTo>
                  <a:cubicBezTo>
                    <a:pt x="75524" y="14545"/>
                    <a:pt x="75524" y="14545"/>
                    <a:pt x="75524" y="14545"/>
                  </a:cubicBezTo>
                  <a:cubicBezTo>
                    <a:pt x="74965" y="14545"/>
                    <a:pt x="74965" y="14545"/>
                    <a:pt x="74965" y="14545"/>
                  </a:cubicBezTo>
                  <a:cubicBezTo>
                    <a:pt x="74685" y="13939"/>
                    <a:pt x="74685" y="13939"/>
                    <a:pt x="74685" y="13939"/>
                  </a:cubicBezTo>
                  <a:cubicBezTo>
                    <a:pt x="73846" y="14545"/>
                    <a:pt x="73846" y="14545"/>
                    <a:pt x="73846" y="14545"/>
                  </a:cubicBezTo>
                  <a:cubicBezTo>
                    <a:pt x="73006" y="15757"/>
                    <a:pt x="73006" y="15757"/>
                    <a:pt x="73006" y="15757"/>
                  </a:cubicBezTo>
                  <a:cubicBezTo>
                    <a:pt x="72447" y="14545"/>
                    <a:pt x="72447" y="14545"/>
                    <a:pt x="72447" y="14545"/>
                  </a:cubicBezTo>
                  <a:cubicBezTo>
                    <a:pt x="72167" y="13939"/>
                    <a:pt x="72167" y="13939"/>
                    <a:pt x="72167" y="13939"/>
                  </a:cubicBezTo>
                  <a:cubicBezTo>
                    <a:pt x="72447" y="12727"/>
                    <a:pt x="72447" y="12727"/>
                    <a:pt x="72447" y="12727"/>
                  </a:cubicBezTo>
                  <a:cubicBezTo>
                    <a:pt x="73286" y="12121"/>
                    <a:pt x="73286" y="12121"/>
                    <a:pt x="73286" y="12121"/>
                  </a:cubicBezTo>
                  <a:cubicBezTo>
                    <a:pt x="73006" y="10303"/>
                    <a:pt x="73006" y="10303"/>
                    <a:pt x="73006" y="10303"/>
                  </a:cubicBezTo>
                  <a:cubicBezTo>
                    <a:pt x="72447" y="10909"/>
                    <a:pt x="72447" y="10909"/>
                    <a:pt x="72447" y="10909"/>
                  </a:cubicBezTo>
                  <a:cubicBezTo>
                    <a:pt x="72167" y="12121"/>
                    <a:pt x="72167" y="12121"/>
                    <a:pt x="72167" y="12121"/>
                  </a:cubicBezTo>
                  <a:cubicBezTo>
                    <a:pt x="71048" y="10909"/>
                    <a:pt x="71048" y="10909"/>
                    <a:pt x="71048" y="10909"/>
                  </a:cubicBezTo>
                  <a:cubicBezTo>
                    <a:pt x="70209" y="10303"/>
                    <a:pt x="70209" y="10303"/>
                    <a:pt x="70209" y="10303"/>
                  </a:cubicBezTo>
                  <a:cubicBezTo>
                    <a:pt x="69650" y="10303"/>
                    <a:pt x="69650" y="10303"/>
                    <a:pt x="69650" y="10303"/>
                  </a:cubicBezTo>
                  <a:cubicBezTo>
                    <a:pt x="69650" y="10909"/>
                    <a:pt x="69650" y="10909"/>
                    <a:pt x="69650" y="10909"/>
                  </a:cubicBezTo>
                  <a:cubicBezTo>
                    <a:pt x="70209" y="10909"/>
                    <a:pt x="70209" y="10909"/>
                    <a:pt x="70209" y="10909"/>
                  </a:cubicBezTo>
                  <a:cubicBezTo>
                    <a:pt x="69370" y="12121"/>
                    <a:pt x="69370" y="12121"/>
                    <a:pt x="69370" y="12121"/>
                  </a:cubicBezTo>
                  <a:cubicBezTo>
                    <a:pt x="69370" y="10909"/>
                    <a:pt x="69370" y="10909"/>
                    <a:pt x="69370" y="10909"/>
                  </a:cubicBezTo>
                  <a:cubicBezTo>
                    <a:pt x="69370" y="10303"/>
                    <a:pt x="69370" y="10303"/>
                    <a:pt x="69370" y="10303"/>
                  </a:cubicBezTo>
                  <a:cubicBezTo>
                    <a:pt x="68531" y="9696"/>
                    <a:pt x="68531" y="9696"/>
                    <a:pt x="68531" y="9696"/>
                  </a:cubicBezTo>
                  <a:cubicBezTo>
                    <a:pt x="68251" y="8484"/>
                    <a:pt x="68251" y="8484"/>
                    <a:pt x="68251" y="8484"/>
                  </a:cubicBezTo>
                  <a:cubicBezTo>
                    <a:pt x="68251" y="9696"/>
                    <a:pt x="68251" y="9696"/>
                    <a:pt x="68251" y="9696"/>
                  </a:cubicBezTo>
                  <a:cubicBezTo>
                    <a:pt x="67692" y="9696"/>
                    <a:pt x="67692" y="9696"/>
                    <a:pt x="67692" y="9696"/>
                  </a:cubicBezTo>
                  <a:cubicBezTo>
                    <a:pt x="67412" y="9696"/>
                    <a:pt x="67412" y="9696"/>
                    <a:pt x="67412" y="9696"/>
                  </a:cubicBezTo>
                  <a:cubicBezTo>
                    <a:pt x="66853" y="10303"/>
                    <a:pt x="66853" y="10303"/>
                    <a:pt x="66853" y="10303"/>
                  </a:cubicBezTo>
                  <a:cubicBezTo>
                    <a:pt x="66573" y="10303"/>
                    <a:pt x="66573" y="10303"/>
                    <a:pt x="66573" y="10303"/>
                  </a:cubicBezTo>
                  <a:cubicBezTo>
                    <a:pt x="65734" y="10303"/>
                    <a:pt x="65734" y="10303"/>
                    <a:pt x="65734" y="10303"/>
                  </a:cubicBezTo>
                  <a:cubicBezTo>
                    <a:pt x="65454" y="10303"/>
                    <a:pt x="65454" y="10303"/>
                    <a:pt x="65454" y="10303"/>
                  </a:cubicBezTo>
                  <a:cubicBezTo>
                    <a:pt x="64895" y="9696"/>
                    <a:pt x="64895" y="9696"/>
                    <a:pt x="64895" y="9696"/>
                  </a:cubicBezTo>
                  <a:cubicBezTo>
                    <a:pt x="65454" y="8484"/>
                    <a:pt x="65454" y="8484"/>
                    <a:pt x="65454" y="8484"/>
                  </a:cubicBezTo>
                  <a:cubicBezTo>
                    <a:pt x="65454" y="7878"/>
                    <a:pt x="65454" y="7878"/>
                    <a:pt x="65454" y="7878"/>
                  </a:cubicBezTo>
                  <a:cubicBezTo>
                    <a:pt x="64895" y="6666"/>
                    <a:pt x="64895" y="6666"/>
                    <a:pt x="64895" y="6666"/>
                  </a:cubicBezTo>
                  <a:cubicBezTo>
                    <a:pt x="64895" y="6060"/>
                    <a:pt x="64895" y="6060"/>
                    <a:pt x="64895" y="6060"/>
                  </a:cubicBezTo>
                  <a:cubicBezTo>
                    <a:pt x="64615" y="4848"/>
                    <a:pt x="64615" y="4848"/>
                    <a:pt x="64615" y="4848"/>
                  </a:cubicBezTo>
                  <a:cubicBezTo>
                    <a:pt x="64055" y="4242"/>
                    <a:pt x="64055" y="4242"/>
                    <a:pt x="64055" y="4242"/>
                  </a:cubicBezTo>
                  <a:cubicBezTo>
                    <a:pt x="63776" y="2424"/>
                    <a:pt x="63776" y="2424"/>
                    <a:pt x="63776" y="2424"/>
                  </a:cubicBezTo>
                  <a:cubicBezTo>
                    <a:pt x="62937" y="1818"/>
                    <a:pt x="62937" y="1818"/>
                    <a:pt x="62937" y="1818"/>
                  </a:cubicBezTo>
                  <a:cubicBezTo>
                    <a:pt x="62657" y="606"/>
                    <a:pt x="62657" y="606"/>
                    <a:pt x="62657" y="606"/>
                  </a:cubicBezTo>
                  <a:cubicBezTo>
                    <a:pt x="61818" y="1818"/>
                    <a:pt x="61818" y="1818"/>
                    <a:pt x="61818" y="1818"/>
                  </a:cubicBezTo>
                  <a:cubicBezTo>
                    <a:pt x="61258" y="2424"/>
                    <a:pt x="61258" y="2424"/>
                    <a:pt x="61258" y="2424"/>
                  </a:cubicBezTo>
                  <a:cubicBezTo>
                    <a:pt x="60419" y="1818"/>
                    <a:pt x="60419" y="1818"/>
                    <a:pt x="60419" y="1818"/>
                  </a:cubicBezTo>
                  <a:cubicBezTo>
                    <a:pt x="59860" y="606"/>
                    <a:pt x="59860" y="606"/>
                    <a:pt x="59860" y="606"/>
                  </a:cubicBezTo>
                  <a:cubicBezTo>
                    <a:pt x="58461" y="606"/>
                    <a:pt x="58461" y="606"/>
                    <a:pt x="58461" y="606"/>
                  </a:cubicBezTo>
                  <a:cubicBezTo>
                    <a:pt x="58181" y="606"/>
                    <a:pt x="58181" y="606"/>
                    <a:pt x="58181" y="606"/>
                  </a:cubicBezTo>
                  <a:cubicBezTo>
                    <a:pt x="57342" y="0"/>
                    <a:pt x="57342" y="0"/>
                    <a:pt x="57342" y="0"/>
                  </a:cubicBezTo>
                  <a:cubicBezTo>
                    <a:pt x="57622" y="606"/>
                    <a:pt x="57622" y="606"/>
                    <a:pt x="57622" y="606"/>
                  </a:cubicBezTo>
                  <a:cubicBezTo>
                    <a:pt x="57062" y="606"/>
                    <a:pt x="57062" y="606"/>
                    <a:pt x="57062" y="606"/>
                  </a:cubicBezTo>
                  <a:cubicBezTo>
                    <a:pt x="57062" y="1818"/>
                    <a:pt x="57062" y="1818"/>
                    <a:pt x="57062" y="1818"/>
                  </a:cubicBezTo>
                  <a:cubicBezTo>
                    <a:pt x="56503" y="1818"/>
                    <a:pt x="56503" y="1818"/>
                    <a:pt x="56503" y="1818"/>
                  </a:cubicBezTo>
                  <a:cubicBezTo>
                    <a:pt x="56223" y="2424"/>
                    <a:pt x="56223" y="2424"/>
                    <a:pt x="56223" y="2424"/>
                  </a:cubicBezTo>
                  <a:cubicBezTo>
                    <a:pt x="55664" y="2424"/>
                    <a:pt x="55664" y="2424"/>
                    <a:pt x="55664" y="2424"/>
                  </a:cubicBezTo>
                  <a:cubicBezTo>
                    <a:pt x="56223" y="3636"/>
                    <a:pt x="56223" y="3636"/>
                    <a:pt x="56223" y="3636"/>
                  </a:cubicBezTo>
                  <a:cubicBezTo>
                    <a:pt x="54825" y="4242"/>
                    <a:pt x="54825" y="4242"/>
                    <a:pt x="54825" y="4242"/>
                  </a:cubicBezTo>
                  <a:cubicBezTo>
                    <a:pt x="53706" y="4848"/>
                    <a:pt x="53706" y="4848"/>
                    <a:pt x="53706" y="4848"/>
                  </a:cubicBezTo>
                  <a:cubicBezTo>
                    <a:pt x="51748" y="6060"/>
                    <a:pt x="51748" y="6060"/>
                    <a:pt x="51748" y="6060"/>
                  </a:cubicBezTo>
                  <a:cubicBezTo>
                    <a:pt x="49790" y="6060"/>
                    <a:pt x="49790" y="6060"/>
                    <a:pt x="49790" y="6060"/>
                  </a:cubicBezTo>
                  <a:cubicBezTo>
                    <a:pt x="48391" y="6666"/>
                    <a:pt x="48391" y="6666"/>
                    <a:pt x="48391" y="6666"/>
                  </a:cubicBezTo>
                  <a:cubicBezTo>
                    <a:pt x="48111" y="7878"/>
                    <a:pt x="48111" y="7878"/>
                    <a:pt x="48111" y="7878"/>
                  </a:cubicBezTo>
                  <a:cubicBezTo>
                    <a:pt x="48111" y="8484"/>
                    <a:pt x="48111" y="8484"/>
                    <a:pt x="48111" y="8484"/>
                  </a:cubicBezTo>
                  <a:cubicBezTo>
                    <a:pt x="47832" y="8484"/>
                    <a:pt x="47832" y="8484"/>
                    <a:pt x="47832" y="8484"/>
                  </a:cubicBezTo>
                  <a:cubicBezTo>
                    <a:pt x="47272" y="8484"/>
                    <a:pt x="47272" y="8484"/>
                    <a:pt x="47272" y="8484"/>
                  </a:cubicBezTo>
                  <a:cubicBezTo>
                    <a:pt x="46993" y="8484"/>
                    <a:pt x="46993" y="8484"/>
                    <a:pt x="46993" y="8484"/>
                  </a:cubicBezTo>
                  <a:cubicBezTo>
                    <a:pt x="45594" y="8484"/>
                    <a:pt x="45594" y="8484"/>
                    <a:pt x="45594" y="8484"/>
                  </a:cubicBezTo>
                  <a:cubicBezTo>
                    <a:pt x="45314" y="8484"/>
                    <a:pt x="45314" y="8484"/>
                    <a:pt x="45314" y="8484"/>
                  </a:cubicBezTo>
                  <a:cubicBezTo>
                    <a:pt x="45314" y="9696"/>
                    <a:pt x="45314" y="9696"/>
                    <a:pt x="45314" y="9696"/>
                  </a:cubicBezTo>
                  <a:cubicBezTo>
                    <a:pt x="44195" y="9696"/>
                    <a:pt x="44195" y="9696"/>
                    <a:pt x="44195" y="9696"/>
                  </a:cubicBezTo>
                  <a:cubicBezTo>
                    <a:pt x="43916" y="9696"/>
                    <a:pt x="43916" y="9696"/>
                    <a:pt x="43916" y="9696"/>
                  </a:cubicBezTo>
                  <a:cubicBezTo>
                    <a:pt x="43916" y="9696"/>
                    <a:pt x="43916" y="9696"/>
                    <a:pt x="43636" y="9696"/>
                  </a:cubicBezTo>
                  <a:cubicBezTo>
                    <a:pt x="43636" y="9696"/>
                    <a:pt x="43636" y="9696"/>
                    <a:pt x="43636" y="9696"/>
                  </a:cubicBezTo>
                  <a:cubicBezTo>
                    <a:pt x="43636" y="9696"/>
                    <a:pt x="43636" y="9696"/>
                    <a:pt x="43356" y="9696"/>
                  </a:cubicBezTo>
                  <a:cubicBezTo>
                    <a:pt x="42797" y="10303"/>
                    <a:pt x="42797" y="10303"/>
                    <a:pt x="42797" y="10303"/>
                  </a:cubicBezTo>
                  <a:cubicBezTo>
                    <a:pt x="42797" y="10303"/>
                    <a:pt x="42797" y="10303"/>
                    <a:pt x="41958" y="10303"/>
                  </a:cubicBezTo>
                  <a:cubicBezTo>
                    <a:pt x="41958" y="10303"/>
                    <a:pt x="41678" y="10303"/>
                    <a:pt x="41678" y="10303"/>
                  </a:cubicBezTo>
                  <a:cubicBezTo>
                    <a:pt x="41678" y="10303"/>
                    <a:pt x="41678" y="10303"/>
                    <a:pt x="41678" y="10909"/>
                  </a:cubicBezTo>
                  <a:cubicBezTo>
                    <a:pt x="41678" y="10909"/>
                    <a:pt x="41678" y="10909"/>
                    <a:pt x="41398" y="12121"/>
                  </a:cubicBezTo>
                  <a:cubicBezTo>
                    <a:pt x="41398" y="12121"/>
                    <a:pt x="41398" y="12121"/>
                    <a:pt x="40839" y="10909"/>
                  </a:cubicBezTo>
                  <a:cubicBezTo>
                    <a:pt x="40839" y="10909"/>
                    <a:pt x="40839" y="10909"/>
                    <a:pt x="40559" y="10909"/>
                  </a:cubicBezTo>
                  <a:cubicBezTo>
                    <a:pt x="40559" y="10909"/>
                    <a:pt x="40559" y="10909"/>
                    <a:pt x="40000" y="10909"/>
                  </a:cubicBezTo>
                  <a:cubicBezTo>
                    <a:pt x="40000" y="10909"/>
                    <a:pt x="40000" y="10909"/>
                    <a:pt x="39440" y="12121"/>
                  </a:cubicBezTo>
                  <a:cubicBezTo>
                    <a:pt x="39440" y="12121"/>
                    <a:pt x="39440" y="12121"/>
                    <a:pt x="39440" y="12121"/>
                  </a:cubicBezTo>
                  <a:cubicBezTo>
                    <a:pt x="38601" y="10909"/>
                    <a:pt x="38601" y="10909"/>
                    <a:pt x="38601" y="10909"/>
                  </a:cubicBezTo>
                  <a:cubicBezTo>
                    <a:pt x="38321" y="10909"/>
                    <a:pt x="38321" y="10909"/>
                    <a:pt x="38321" y="10909"/>
                  </a:cubicBezTo>
                  <a:cubicBezTo>
                    <a:pt x="37762" y="10909"/>
                    <a:pt x="37762" y="10909"/>
                    <a:pt x="37762" y="10909"/>
                  </a:cubicBezTo>
                  <a:cubicBezTo>
                    <a:pt x="37762" y="12121"/>
                    <a:pt x="37762" y="12121"/>
                    <a:pt x="37762" y="12121"/>
                  </a:cubicBezTo>
                  <a:cubicBezTo>
                    <a:pt x="36923" y="12121"/>
                    <a:pt x="36923" y="12121"/>
                    <a:pt x="36923" y="12121"/>
                  </a:cubicBezTo>
                  <a:cubicBezTo>
                    <a:pt x="37762" y="12727"/>
                    <a:pt x="37762" y="12727"/>
                    <a:pt x="37762" y="12727"/>
                  </a:cubicBezTo>
                  <a:cubicBezTo>
                    <a:pt x="37762" y="13939"/>
                    <a:pt x="37762" y="13939"/>
                    <a:pt x="37762" y="13939"/>
                  </a:cubicBezTo>
                  <a:cubicBezTo>
                    <a:pt x="37482" y="13939"/>
                    <a:pt x="37482" y="13939"/>
                    <a:pt x="37482" y="13939"/>
                  </a:cubicBezTo>
                  <a:cubicBezTo>
                    <a:pt x="37762" y="14545"/>
                    <a:pt x="37762" y="14545"/>
                    <a:pt x="37762" y="14545"/>
                  </a:cubicBezTo>
                  <a:cubicBezTo>
                    <a:pt x="38041" y="14545"/>
                    <a:pt x="38041" y="14545"/>
                    <a:pt x="38041" y="14545"/>
                  </a:cubicBezTo>
                  <a:cubicBezTo>
                    <a:pt x="38601" y="14545"/>
                    <a:pt x="38601" y="14545"/>
                    <a:pt x="38601" y="14545"/>
                  </a:cubicBezTo>
                  <a:cubicBezTo>
                    <a:pt x="38881" y="14545"/>
                    <a:pt x="38881" y="14545"/>
                    <a:pt x="38881" y="14545"/>
                  </a:cubicBezTo>
                  <a:cubicBezTo>
                    <a:pt x="39160" y="15151"/>
                    <a:pt x="39160" y="15151"/>
                    <a:pt x="39160" y="15151"/>
                  </a:cubicBezTo>
                  <a:cubicBezTo>
                    <a:pt x="39160" y="15151"/>
                    <a:pt x="39160" y="15151"/>
                    <a:pt x="39440" y="15757"/>
                  </a:cubicBezTo>
                  <a:cubicBezTo>
                    <a:pt x="39440" y="15757"/>
                    <a:pt x="39440" y="15757"/>
                    <a:pt x="38601" y="15757"/>
                  </a:cubicBezTo>
                  <a:cubicBezTo>
                    <a:pt x="38601" y="15757"/>
                    <a:pt x="38601" y="15757"/>
                    <a:pt x="38041" y="16363"/>
                  </a:cubicBezTo>
                  <a:cubicBezTo>
                    <a:pt x="38041" y="16363"/>
                    <a:pt x="38041" y="16363"/>
                    <a:pt x="38041" y="16969"/>
                  </a:cubicBezTo>
                  <a:cubicBezTo>
                    <a:pt x="38041" y="16969"/>
                    <a:pt x="38041" y="16969"/>
                    <a:pt x="40559" y="18181"/>
                  </a:cubicBezTo>
                  <a:cubicBezTo>
                    <a:pt x="40559" y="18181"/>
                    <a:pt x="40559" y="18181"/>
                    <a:pt x="40839" y="18181"/>
                  </a:cubicBezTo>
                  <a:cubicBezTo>
                    <a:pt x="40839" y="18181"/>
                    <a:pt x="40839" y="18181"/>
                    <a:pt x="41398" y="18787"/>
                  </a:cubicBezTo>
                  <a:cubicBezTo>
                    <a:pt x="41398" y="18787"/>
                    <a:pt x="41398" y="18787"/>
                    <a:pt x="40000" y="20000"/>
                  </a:cubicBezTo>
                  <a:cubicBezTo>
                    <a:pt x="40000" y="20000"/>
                    <a:pt x="40000" y="20000"/>
                    <a:pt x="39440" y="18787"/>
                  </a:cubicBezTo>
                  <a:cubicBezTo>
                    <a:pt x="39440" y="18787"/>
                    <a:pt x="39440" y="18787"/>
                    <a:pt x="38041" y="18787"/>
                  </a:cubicBezTo>
                  <a:cubicBezTo>
                    <a:pt x="38041" y="18787"/>
                    <a:pt x="38041" y="18787"/>
                    <a:pt x="38041" y="20000"/>
                  </a:cubicBezTo>
                  <a:cubicBezTo>
                    <a:pt x="38041" y="20000"/>
                    <a:pt x="38041" y="20000"/>
                    <a:pt x="38041" y="20606"/>
                  </a:cubicBezTo>
                  <a:cubicBezTo>
                    <a:pt x="38041" y="20606"/>
                    <a:pt x="38041" y="20606"/>
                    <a:pt x="37762" y="21818"/>
                  </a:cubicBezTo>
                  <a:cubicBezTo>
                    <a:pt x="37762" y="21818"/>
                    <a:pt x="37762" y="21818"/>
                    <a:pt x="38881" y="24242"/>
                  </a:cubicBezTo>
                  <a:cubicBezTo>
                    <a:pt x="38881" y="24242"/>
                    <a:pt x="38881" y="24242"/>
                    <a:pt x="38041" y="26060"/>
                  </a:cubicBezTo>
                  <a:cubicBezTo>
                    <a:pt x="38041" y="26060"/>
                    <a:pt x="38041" y="26060"/>
                    <a:pt x="37762" y="26060"/>
                  </a:cubicBezTo>
                  <a:cubicBezTo>
                    <a:pt x="37762" y="26060"/>
                    <a:pt x="37762" y="26060"/>
                    <a:pt x="36363" y="27878"/>
                  </a:cubicBezTo>
                  <a:cubicBezTo>
                    <a:pt x="36363" y="27878"/>
                    <a:pt x="36363" y="27878"/>
                    <a:pt x="36363" y="28484"/>
                  </a:cubicBezTo>
                  <a:cubicBezTo>
                    <a:pt x="36363" y="28484"/>
                    <a:pt x="36363" y="28484"/>
                    <a:pt x="36923" y="28484"/>
                  </a:cubicBezTo>
                  <a:cubicBezTo>
                    <a:pt x="36923" y="28484"/>
                    <a:pt x="36923" y="28484"/>
                    <a:pt x="37762" y="29696"/>
                  </a:cubicBezTo>
                  <a:cubicBezTo>
                    <a:pt x="37762" y="29696"/>
                    <a:pt x="37762" y="29696"/>
                    <a:pt x="38601" y="30303"/>
                  </a:cubicBezTo>
                  <a:cubicBezTo>
                    <a:pt x="38601" y="30303"/>
                    <a:pt x="38601" y="30303"/>
                    <a:pt x="38881" y="30303"/>
                  </a:cubicBezTo>
                  <a:cubicBezTo>
                    <a:pt x="38881" y="30303"/>
                    <a:pt x="38881" y="30303"/>
                    <a:pt x="39440" y="30303"/>
                  </a:cubicBezTo>
                  <a:cubicBezTo>
                    <a:pt x="39440" y="30303"/>
                    <a:pt x="39440" y="30303"/>
                    <a:pt x="39720" y="30909"/>
                  </a:cubicBezTo>
                  <a:cubicBezTo>
                    <a:pt x="39720" y="30909"/>
                    <a:pt x="39720" y="30909"/>
                    <a:pt x="40000" y="32121"/>
                  </a:cubicBezTo>
                  <a:cubicBezTo>
                    <a:pt x="40000" y="32121"/>
                    <a:pt x="40000" y="32121"/>
                    <a:pt x="40559" y="32121"/>
                  </a:cubicBezTo>
                  <a:cubicBezTo>
                    <a:pt x="40559" y="32121"/>
                    <a:pt x="40559" y="32121"/>
                    <a:pt x="41398" y="32121"/>
                  </a:cubicBezTo>
                  <a:cubicBezTo>
                    <a:pt x="41398" y="32121"/>
                    <a:pt x="41398" y="32121"/>
                    <a:pt x="42237" y="32727"/>
                  </a:cubicBezTo>
                  <a:cubicBezTo>
                    <a:pt x="42237" y="32727"/>
                    <a:pt x="42237" y="32727"/>
                    <a:pt x="41678" y="33939"/>
                  </a:cubicBezTo>
                  <a:cubicBezTo>
                    <a:pt x="41678" y="33939"/>
                    <a:pt x="41678" y="33939"/>
                    <a:pt x="41678" y="34545"/>
                  </a:cubicBezTo>
                  <a:cubicBezTo>
                    <a:pt x="41678" y="34545"/>
                    <a:pt x="41678" y="34545"/>
                    <a:pt x="41678" y="36363"/>
                  </a:cubicBezTo>
                  <a:cubicBezTo>
                    <a:pt x="41678" y="36363"/>
                    <a:pt x="41678" y="36363"/>
                    <a:pt x="41398" y="36969"/>
                  </a:cubicBezTo>
                  <a:cubicBezTo>
                    <a:pt x="41398" y="36969"/>
                    <a:pt x="41398" y="36969"/>
                    <a:pt x="40839" y="36969"/>
                  </a:cubicBezTo>
                  <a:cubicBezTo>
                    <a:pt x="40839" y="36969"/>
                    <a:pt x="40839" y="36969"/>
                    <a:pt x="39720" y="38181"/>
                  </a:cubicBezTo>
                  <a:cubicBezTo>
                    <a:pt x="39720" y="38181"/>
                    <a:pt x="39720" y="38181"/>
                    <a:pt x="38601" y="36969"/>
                  </a:cubicBezTo>
                  <a:cubicBezTo>
                    <a:pt x="38601" y="36969"/>
                    <a:pt x="38601" y="36969"/>
                    <a:pt x="38041" y="36363"/>
                  </a:cubicBezTo>
                  <a:cubicBezTo>
                    <a:pt x="38041" y="36363"/>
                    <a:pt x="38041" y="36363"/>
                    <a:pt x="37762" y="36363"/>
                  </a:cubicBezTo>
                  <a:cubicBezTo>
                    <a:pt x="37762" y="36363"/>
                    <a:pt x="37762" y="36363"/>
                    <a:pt x="37202" y="36969"/>
                  </a:cubicBezTo>
                  <a:cubicBezTo>
                    <a:pt x="37202" y="36969"/>
                    <a:pt x="37202" y="36969"/>
                    <a:pt x="37202" y="38181"/>
                  </a:cubicBezTo>
                  <a:cubicBezTo>
                    <a:pt x="37202" y="38181"/>
                    <a:pt x="37202" y="38181"/>
                    <a:pt x="36923" y="38787"/>
                  </a:cubicBezTo>
                  <a:cubicBezTo>
                    <a:pt x="36923" y="38787"/>
                    <a:pt x="36923" y="38787"/>
                    <a:pt x="36363" y="38787"/>
                  </a:cubicBezTo>
                  <a:cubicBezTo>
                    <a:pt x="36363" y="38787"/>
                    <a:pt x="36363" y="38787"/>
                    <a:pt x="36363" y="38181"/>
                  </a:cubicBezTo>
                  <a:cubicBezTo>
                    <a:pt x="36363" y="38181"/>
                    <a:pt x="36363" y="38181"/>
                    <a:pt x="36083" y="38181"/>
                  </a:cubicBezTo>
                  <a:cubicBezTo>
                    <a:pt x="36083" y="38181"/>
                    <a:pt x="36083" y="38181"/>
                    <a:pt x="35244" y="38181"/>
                  </a:cubicBezTo>
                  <a:cubicBezTo>
                    <a:pt x="35244" y="38181"/>
                    <a:pt x="35244" y="38181"/>
                    <a:pt x="34405" y="36969"/>
                  </a:cubicBezTo>
                  <a:cubicBezTo>
                    <a:pt x="34405" y="36969"/>
                    <a:pt x="34405" y="36969"/>
                    <a:pt x="33566" y="36363"/>
                  </a:cubicBezTo>
                  <a:cubicBezTo>
                    <a:pt x="33566" y="36363"/>
                    <a:pt x="33566" y="36363"/>
                    <a:pt x="33006" y="33939"/>
                  </a:cubicBezTo>
                  <a:cubicBezTo>
                    <a:pt x="33006" y="33939"/>
                    <a:pt x="33006" y="33939"/>
                    <a:pt x="32447" y="33939"/>
                  </a:cubicBezTo>
                  <a:cubicBezTo>
                    <a:pt x="32447" y="33939"/>
                    <a:pt x="32447" y="33939"/>
                    <a:pt x="32167" y="33939"/>
                  </a:cubicBezTo>
                  <a:cubicBezTo>
                    <a:pt x="32167" y="33939"/>
                    <a:pt x="32167" y="33939"/>
                    <a:pt x="31608" y="34545"/>
                  </a:cubicBezTo>
                  <a:cubicBezTo>
                    <a:pt x="31608" y="34545"/>
                    <a:pt x="31608" y="34545"/>
                    <a:pt x="31328" y="34545"/>
                  </a:cubicBezTo>
                  <a:cubicBezTo>
                    <a:pt x="31328" y="34545"/>
                    <a:pt x="31328" y="34545"/>
                    <a:pt x="30769" y="34545"/>
                  </a:cubicBezTo>
                  <a:cubicBezTo>
                    <a:pt x="30769" y="34545"/>
                    <a:pt x="30769" y="34545"/>
                    <a:pt x="30769" y="35757"/>
                  </a:cubicBezTo>
                  <a:cubicBezTo>
                    <a:pt x="30769" y="35757"/>
                    <a:pt x="30769" y="35757"/>
                    <a:pt x="30489" y="36363"/>
                  </a:cubicBezTo>
                  <a:cubicBezTo>
                    <a:pt x="30489" y="36363"/>
                    <a:pt x="30489" y="36363"/>
                    <a:pt x="30209" y="36363"/>
                  </a:cubicBezTo>
                  <a:cubicBezTo>
                    <a:pt x="30209" y="36363"/>
                    <a:pt x="30209" y="36363"/>
                    <a:pt x="29370" y="34545"/>
                  </a:cubicBezTo>
                  <a:cubicBezTo>
                    <a:pt x="29370" y="34545"/>
                    <a:pt x="29370" y="34545"/>
                    <a:pt x="28531" y="34545"/>
                  </a:cubicBezTo>
                  <a:cubicBezTo>
                    <a:pt x="28531" y="34545"/>
                    <a:pt x="28531" y="34545"/>
                    <a:pt x="27972" y="34545"/>
                  </a:cubicBezTo>
                  <a:cubicBezTo>
                    <a:pt x="27972" y="34545"/>
                    <a:pt x="27972" y="34545"/>
                    <a:pt x="27692" y="35757"/>
                  </a:cubicBezTo>
                  <a:cubicBezTo>
                    <a:pt x="27692" y="35757"/>
                    <a:pt x="27692" y="35757"/>
                    <a:pt x="26853" y="34545"/>
                  </a:cubicBezTo>
                  <a:cubicBezTo>
                    <a:pt x="26853" y="34545"/>
                    <a:pt x="26853" y="34545"/>
                    <a:pt x="26853" y="35757"/>
                  </a:cubicBezTo>
                  <a:cubicBezTo>
                    <a:pt x="26853" y="35757"/>
                    <a:pt x="26853" y="35757"/>
                    <a:pt x="26573" y="36363"/>
                  </a:cubicBezTo>
                  <a:cubicBezTo>
                    <a:pt x="26573" y="36363"/>
                    <a:pt x="26573" y="36363"/>
                    <a:pt x="26013" y="36969"/>
                  </a:cubicBezTo>
                  <a:cubicBezTo>
                    <a:pt x="26013" y="36969"/>
                    <a:pt x="26013" y="36969"/>
                    <a:pt x="25734" y="38181"/>
                  </a:cubicBezTo>
                  <a:cubicBezTo>
                    <a:pt x="25734" y="38181"/>
                    <a:pt x="25734" y="38181"/>
                    <a:pt x="24895" y="38181"/>
                  </a:cubicBezTo>
                  <a:cubicBezTo>
                    <a:pt x="24895" y="38181"/>
                    <a:pt x="24895" y="38181"/>
                    <a:pt x="24055" y="36969"/>
                  </a:cubicBezTo>
                  <a:cubicBezTo>
                    <a:pt x="24055" y="36969"/>
                    <a:pt x="24055" y="36969"/>
                    <a:pt x="23216" y="36363"/>
                  </a:cubicBezTo>
                  <a:cubicBezTo>
                    <a:pt x="23216" y="36363"/>
                    <a:pt x="23216" y="36363"/>
                    <a:pt x="22377" y="35757"/>
                  </a:cubicBezTo>
                  <a:cubicBezTo>
                    <a:pt x="22377" y="35757"/>
                    <a:pt x="22377" y="35757"/>
                    <a:pt x="22097" y="34545"/>
                  </a:cubicBezTo>
                  <a:cubicBezTo>
                    <a:pt x="22097" y="34545"/>
                    <a:pt x="22097" y="34545"/>
                    <a:pt x="21538" y="35757"/>
                  </a:cubicBezTo>
                  <a:cubicBezTo>
                    <a:pt x="21538" y="35757"/>
                    <a:pt x="21538" y="35757"/>
                    <a:pt x="22097" y="36969"/>
                  </a:cubicBezTo>
                  <a:cubicBezTo>
                    <a:pt x="22097" y="36969"/>
                    <a:pt x="22097" y="36969"/>
                    <a:pt x="22097" y="38181"/>
                  </a:cubicBezTo>
                  <a:cubicBezTo>
                    <a:pt x="22097" y="38181"/>
                    <a:pt x="22097" y="38181"/>
                    <a:pt x="22097" y="38787"/>
                  </a:cubicBezTo>
                  <a:cubicBezTo>
                    <a:pt x="22097" y="38787"/>
                    <a:pt x="22097" y="38787"/>
                    <a:pt x="21538" y="38787"/>
                  </a:cubicBezTo>
                  <a:cubicBezTo>
                    <a:pt x="21538" y="38787"/>
                    <a:pt x="21538" y="38787"/>
                    <a:pt x="21538" y="38181"/>
                  </a:cubicBezTo>
                  <a:cubicBezTo>
                    <a:pt x="21538" y="38181"/>
                    <a:pt x="21538" y="38181"/>
                    <a:pt x="21538" y="36363"/>
                  </a:cubicBezTo>
                  <a:cubicBezTo>
                    <a:pt x="21538" y="36363"/>
                    <a:pt x="21538" y="36363"/>
                    <a:pt x="20139" y="33939"/>
                  </a:cubicBezTo>
                  <a:cubicBezTo>
                    <a:pt x="20139" y="33939"/>
                    <a:pt x="20139" y="33939"/>
                    <a:pt x="18741" y="32727"/>
                  </a:cubicBezTo>
                  <a:cubicBezTo>
                    <a:pt x="18741" y="32727"/>
                    <a:pt x="18741" y="32727"/>
                    <a:pt x="18461" y="32121"/>
                  </a:cubicBezTo>
                  <a:cubicBezTo>
                    <a:pt x="18461" y="32121"/>
                    <a:pt x="18461" y="32121"/>
                    <a:pt x="17622" y="30909"/>
                  </a:cubicBezTo>
                  <a:cubicBezTo>
                    <a:pt x="17622" y="30909"/>
                    <a:pt x="17622" y="30909"/>
                    <a:pt x="17342" y="30909"/>
                  </a:cubicBezTo>
                  <a:cubicBezTo>
                    <a:pt x="17342" y="30909"/>
                    <a:pt x="17342" y="30909"/>
                    <a:pt x="15944" y="30909"/>
                  </a:cubicBezTo>
                  <a:cubicBezTo>
                    <a:pt x="15944" y="30909"/>
                    <a:pt x="15944" y="30909"/>
                    <a:pt x="15664" y="30909"/>
                  </a:cubicBezTo>
                  <a:cubicBezTo>
                    <a:pt x="15664" y="30909"/>
                    <a:pt x="15664" y="30909"/>
                    <a:pt x="15104" y="30909"/>
                  </a:cubicBezTo>
                  <a:cubicBezTo>
                    <a:pt x="15104" y="30909"/>
                    <a:pt x="15104" y="30909"/>
                    <a:pt x="14825" y="30303"/>
                  </a:cubicBezTo>
                  <a:cubicBezTo>
                    <a:pt x="14825" y="30303"/>
                    <a:pt x="14825" y="30303"/>
                    <a:pt x="14545" y="28484"/>
                  </a:cubicBezTo>
                  <a:cubicBezTo>
                    <a:pt x="14545" y="28484"/>
                    <a:pt x="14545" y="28484"/>
                    <a:pt x="13146" y="29696"/>
                  </a:cubicBezTo>
                  <a:cubicBezTo>
                    <a:pt x="13146" y="29696"/>
                    <a:pt x="13146" y="29696"/>
                    <a:pt x="12867" y="30303"/>
                  </a:cubicBezTo>
                  <a:cubicBezTo>
                    <a:pt x="12867" y="30303"/>
                    <a:pt x="12867" y="30303"/>
                    <a:pt x="12867" y="30909"/>
                  </a:cubicBezTo>
                  <a:cubicBezTo>
                    <a:pt x="12867" y="30909"/>
                    <a:pt x="12867" y="30909"/>
                    <a:pt x="12307" y="30909"/>
                  </a:cubicBezTo>
                  <a:cubicBezTo>
                    <a:pt x="12307" y="30909"/>
                    <a:pt x="12307" y="30909"/>
                    <a:pt x="12027" y="30909"/>
                  </a:cubicBezTo>
                  <a:cubicBezTo>
                    <a:pt x="12027" y="30909"/>
                    <a:pt x="12027" y="30909"/>
                    <a:pt x="11748" y="30303"/>
                  </a:cubicBezTo>
                  <a:cubicBezTo>
                    <a:pt x="11748" y="30303"/>
                    <a:pt x="11748" y="30303"/>
                    <a:pt x="10909" y="29696"/>
                  </a:cubicBezTo>
                  <a:cubicBezTo>
                    <a:pt x="10909" y="29696"/>
                    <a:pt x="10909" y="29696"/>
                    <a:pt x="10069" y="29696"/>
                  </a:cubicBezTo>
                  <a:cubicBezTo>
                    <a:pt x="10069" y="29696"/>
                    <a:pt x="10069" y="29696"/>
                    <a:pt x="10069" y="30303"/>
                  </a:cubicBezTo>
                  <a:cubicBezTo>
                    <a:pt x="10069" y="30303"/>
                    <a:pt x="10069" y="30303"/>
                    <a:pt x="9510" y="30303"/>
                  </a:cubicBezTo>
                  <a:cubicBezTo>
                    <a:pt x="9510" y="30303"/>
                    <a:pt x="9510" y="30303"/>
                    <a:pt x="9230" y="30909"/>
                  </a:cubicBezTo>
                  <a:cubicBezTo>
                    <a:pt x="9230" y="30909"/>
                    <a:pt x="9230" y="30909"/>
                    <a:pt x="9230" y="32121"/>
                  </a:cubicBezTo>
                  <a:cubicBezTo>
                    <a:pt x="9230" y="32121"/>
                    <a:pt x="9230" y="32121"/>
                    <a:pt x="8951" y="32727"/>
                  </a:cubicBezTo>
                  <a:cubicBezTo>
                    <a:pt x="8951" y="32727"/>
                    <a:pt x="8951" y="32727"/>
                    <a:pt x="8391" y="32727"/>
                  </a:cubicBezTo>
                  <a:cubicBezTo>
                    <a:pt x="8391" y="32727"/>
                    <a:pt x="8391" y="32727"/>
                    <a:pt x="8111" y="32727"/>
                  </a:cubicBezTo>
                  <a:cubicBezTo>
                    <a:pt x="8111" y="32727"/>
                    <a:pt x="8111" y="32727"/>
                    <a:pt x="7552" y="33939"/>
                  </a:cubicBezTo>
                  <a:cubicBezTo>
                    <a:pt x="7552" y="33939"/>
                    <a:pt x="7552" y="33939"/>
                    <a:pt x="6713" y="34545"/>
                  </a:cubicBezTo>
                  <a:cubicBezTo>
                    <a:pt x="6713" y="34545"/>
                    <a:pt x="6713" y="34545"/>
                    <a:pt x="6433" y="34545"/>
                  </a:cubicBezTo>
                  <a:cubicBezTo>
                    <a:pt x="6433" y="34545"/>
                    <a:pt x="6433" y="34545"/>
                    <a:pt x="6433" y="35757"/>
                  </a:cubicBezTo>
                  <a:cubicBezTo>
                    <a:pt x="6433" y="35757"/>
                    <a:pt x="6433" y="35757"/>
                    <a:pt x="6713" y="35757"/>
                  </a:cubicBezTo>
                  <a:cubicBezTo>
                    <a:pt x="6713" y="35757"/>
                    <a:pt x="6713" y="35757"/>
                    <a:pt x="6433" y="36363"/>
                  </a:cubicBezTo>
                  <a:cubicBezTo>
                    <a:pt x="6433" y="36363"/>
                    <a:pt x="6433" y="36363"/>
                    <a:pt x="5594" y="38181"/>
                  </a:cubicBezTo>
                  <a:cubicBezTo>
                    <a:pt x="5594" y="38181"/>
                    <a:pt x="5594" y="38181"/>
                    <a:pt x="4475" y="38181"/>
                  </a:cubicBezTo>
                  <a:cubicBezTo>
                    <a:pt x="4475" y="38181"/>
                    <a:pt x="4475" y="38181"/>
                    <a:pt x="4755" y="38787"/>
                  </a:cubicBezTo>
                  <a:cubicBezTo>
                    <a:pt x="4755" y="38787"/>
                    <a:pt x="4755" y="38787"/>
                    <a:pt x="5314" y="40000"/>
                  </a:cubicBezTo>
                  <a:cubicBezTo>
                    <a:pt x="5314" y="40000"/>
                    <a:pt x="5314" y="40000"/>
                    <a:pt x="5594" y="42424"/>
                  </a:cubicBezTo>
                  <a:cubicBezTo>
                    <a:pt x="5594" y="42424"/>
                    <a:pt x="5594" y="42424"/>
                    <a:pt x="5594" y="43030"/>
                  </a:cubicBezTo>
                  <a:cubicBezTo>
                    <a:pt x="5594" y="43030"/>
                    <a:pt x="5594" y="43030"/>
                    <a:pt x="5314" y="44242"/>
                  </a:cubicBezTo>
                  <a:cubicBezTo>
                    <a:pt x="5314" y="44242"/>
                    <a:pt x="5314" y="44242"/>
                    <a:pt x="4475" y="44242"/>
                  </a:cubicBezTo>
                  <a:cubicBezTo>
                    <a:pt x="4475" y="44242"/>
                    <a:pt x="4475" y="44242"/>
                    <a:pt x="3076" y="41818"/>
                  </a:cubicBezTo>
                  <a:cubicBezTo>
                    <a:pt x="3076" y="41818"/>
                    <a:pt x="3076" y="41818"/>
                    <a:pt x="2517" y="40606"/>
                  </a:cubicBezTo>
                  <a:cubicBezTo>
                    <a:pt x="2517" y="40606"/>
                    <a:pt x="2517" y="40606"/>
                    <a:pt x="1958" y="40000"/>
                  </a:cubicBezTo>
                  <a:cubicBezTo>
                    <a:pt x="1958" y="40000"/>
                    <a:pt x="1958" y="40000"/>
                    <a:pt x="1678" y="40000"/>
                  </a:cubicBezTo>
                  <a:cubicBezTo>
                    <a:pt x="1678" y="40000"/>
                    <a:pt x="1678" y="40000"/>
                    <a:pt x="1118" y="40000"/>
                  </a:cubicBezTo>
                  <a:cubicBezTo>
                    <a:pt x="1118" y="40000"/>
                    <a:pt x="1118" y="40000"/>
                    <a:pt x="1118" y="40606"/>
                  </a:cubicBezTo>
                  <a:cubicBezTo>
                    <a:pt x="1118" y="40606"/>
                    <a:pt x="1118" y="40606"/>
                    <a:pt x="1118" y="41818"/>
                  </a:cubicBezTo>
                  <a:cubicBezTo>
                    <a:pt x="1118" y="41818"/>
                    <a:pt x="1118" y="41818"/>
                    <a:pt x="1118" y="42424"/>
                  </a:cubicBezTo>
                  <a:cubicBezTo>
                    <a:pt x="1118" y="42424"/>
                    <a:pt x="1118" y="42424"/>
                    <a:pt x="1118" y="43030"/>
                  </a:cubicBezTo>
                  <a:cubicBezTo>
                    <a:pt x="1118" y="43030"/>
                    <a:pt x="1118" y="43030"/>
                    <a:pt x="279" y="44848"/>
                  </a:cubicBezTo>
                  <a:cubicBezTo>
                    <a:pt x="279" y="44848"/>
                    <a:pt x="279" y="44848"/>
                    <a:pt x="0" y="46666"/>
                  </a:cubicBezTo>
                  <a:cubicBezTo>
                    <a:pt x="0" y="46666"/>
                    <a:pt x="0" y="46666"/>
                    <a:pt x="279" y="48484"/>
                  </a:cubicBezTo>
                  <a:cubicBezTo>
                    <a:pt x="279" y="48484"/>
                    <a:pt x="279" y="48484"/>
                    <a:pt x="559" y="49090"/>
                  </a:cubicBezTo>
                  <a:cubicBezTo>
                    <a:pt x="559" y="49090"/>
                    <a:pt x="559" y="49090"/>
                    <a:pt x="839" y="49696"/>
                  </a:cubicBezTo>
                  <a:cubicBezTo>
                    <a:pt x="839" y="49696"/>
                    <a:pt x="839" y="49696"/>
                    <a:pt x="1118" y="50303"/>
                  </a:cubicBezTo>
                  <a:cubicBezTo>
                    <a:pt x="1118" y="50303"/>
                    <a:pt x="1118" y="50303"/>
                    <a:pt x="839" y="50909"/>
                  </a:cubicBezTo>
                  <a:cubicBezTo>
                    <a:pt x="839" y="50909"/>
                    <a:pt x="839" y="50909"/>
                    <a:pt x="279" y="52121"/>
                  </a:cubicBezTo>
                  <a:cubicBezTo>
                    <a:pt x="279" y="52121"/>
                    <a:pt x="279" y="52121"/>
                    <a:pt x="0" y="53939"/>
                  </a:cubicBezTo>
                  <a:cubicBezTo>
                    <a:pt x="0" y="53939"/>
                    <a:pt x="0" y="53939"/>
                    <a:pt x="0" y="54545"/>
                  </a:cubicBezTo>
                  <a:cubicBezTo>
                    <a:pt x="0" y="54545"/>
                    <a:pt x="0" y="54545"/>
                    <a:pt x="279" y="55757"/>
                  </a:cubicBezTo>
                  <a:cubicBezTo>
                    <a:pt x="279" y="55757"/>
                    <a:pt x="279" y="55757"/>
                    <a:pt x="839" y="56363"/>
                  </a:cubicBezTo>
                  <a:cubicBezTo>
                    <a:pt x="839" y="56363"/>
                    <a:pt x="839" y="56363"/>
                    <a:pt x="1118" y="56363"/>
                  </a:cubicBezTo>
                  <a:cubicBezTo>
                    <a:pt x="1118" y="56363"/>
                    <a:pt x="1118" y="56363"/>
                    <a:pt x="1678" y="56969"/>
                  </a:cubicBezTo>
                  <a:cubicBezTo>
                    <a:pt x="1678" y="56969"/>
                    <a:pt x="1678" y="56969"/>
                    <a:pt x="2517" y="58787"/>
                  </a:cubicBezTo>
                  <a:cubicBezTo>
                    <a:pt x="2517" y="58787"/>
                    <a:pt x="2517" y="58787"/>
                    <a:pt x="1958" y="58787"/>
                  </a:cubicBezTo>
                  <a:cubicBezTo>
                    <a:pt x="1958" y="58787"/>
                    <a:pt x="1958" y="58787"/>
                    <a:pt x="2517" y="60606"/>
                  </a:cubicBezTo>
                  <a:cubicBezTo>
                    <a:pt x="2517" y="60606"/>
                    <a:pt x="2517" y="60606"/>
                    <a:pt x="2797" y="61818"/>
                  </a:cubicBezTo>
                  <a:cubicBezTo>
                    <a:pt x="2797" y="61818"/>
                    <a:pt x="2797" y="61818"/>
                    <a:pt x="3076" y="61818"/>
                  </a:cubicBezTo>
                  <a:cubicBezTo>
                    <a:pt x="3076" y="61818"/>
                    <a:pt x="3076" y="61818"/>
                    <a:pt x="3636" y="60606"/>
                  </a:cubicBezTo>
                  <a:cubicBezTo>
                    <a:pt x="3636" y="60606"/>
                    <a:pt x="3636" y="60606"/>
                    <a:pt x="3916" y="60606"/>
                  </a:cubicBezTo>
                  <a:cubicBezTo>
                    <a:pt x="3916" y="60606"/>
                    <a:pt x="3916" y="60606"/>
                    <a:pt x="4755" y="61818"/>
                  </a:cubicBezTo>
                  <a:cubicBezTo>
                    <a:pt x="4755" y="61818"/>
                    <a:pt x="4755" y="61818"/>
                    <a:pt x="6153" y="62424"/>
                  </a:cubicBezTo>
                  <a:cubicBezTo>
                    <a:pt x="6153" y="62424"/>
                    <a:pt x="6153" y="62424"/>
                    <a:pt x="6433" y="64242"/>
                  </a:cubicBezTo>
                  <a:cubicBezTo>
                    <a:pt x="6433" y="64242"/>
                    <a:pt x="6433" y="64242"/>
                    <a:pt x="7552" y="66666"/>
                  </a:cubicBezTo>
                  <a:cubicBezTo>
                    <a:pt x="7552" y="66666"/>
                    <a:pt x="7552" y="66666"/>
                    <a:pt x="8111" y="67878"/>
                  </a:cubicBezTo>
                  <a:cubicBezTo>
                    <a:pt x="8111" y="67878"/>
                    <a:pt x="8111" y="67878"/>
                    <a:pt x="8391" y="69090"/>
                  </a:cubicBezTo>
                  <a:cubicBezTo>
                    <a:pt x="8391" y="69090"/>
                    <a:pt x="8391" y="69090"/>
                    <a:pt x="8111" y="69090"/>
                  </a:cubicBezTo>
                  <a:cubicBezTo>
                    <a:pt x="8111" y="69090"/>
                    <a:pt x="8111" y="69090"/>
                    <a:pt x="7552" y="69090"/>
                  </a:cubicBezTo>
                  <a:cubicBezTo>
                    <a:pt x="7552" y="69090"/>
                    <a:pt x="7552" y="69090"/>
                    <a:pt x="7272" y="69090"/>
                  </a:cubicBezTo>
                  <a:cubicBezTo>
                    <a:pt x="7272" y="69090"/>
                    <a:pt x="7272" y="69090"/>
                    <a:pt x="7552" y="69696"/>
                  </a:cubicBezTo>
                  <a:cubicBezTo>
                    <a:pt x="7552" y="69696"/>
                    <a:pt x="7552" y="69696"/>
                    <a:pt x="7272" y="70303"/>
                  </a:cubicBezTo>
                  <a:cubicBezTo>
                    <a:pt x="7272" y="70303"/>
                    <a:pt x="7272" y="70303"/>
                    <a:pt x="8391" y="70909"/>
                  </a:cubicBezTo>
                  <a:cubicBezTo>
                    <a:pt x="8951" y="72121"/>
                    <a:pt x="8951" y="72121"/>
                    <a:pt x="8951" y="72121"/>
                  </a:cubicBezTo>
                  <a:cubicBezTo>
                    <a:pt x="8951" y="72121"/>
                    <a:pt x="8951" y="72121"/>
                    <a:pt x="9510" y="72727"/>
                  </a:cubicBezTo>
                  <a:cubicBezTo>
                    <a:pt x="9510" y="72121"/>
                    <a:pt x="9510" y="72121"/>
                    <a:pt x="9510" y="72121"/>
                  </a:cubicBezTo>
                  <a:cubicBezTo>
                    <a:pt x="10069" y="72121"/>
                    <a:pt x="10069" y="72121"/>
                    <a:pt x="10069" y="72121"/>
                  </a:cubicBezTo>
                  <a:cubicBezTo>
                    <a:pt x="9510" y="70909"/>
                    <a:pt x="9510" y="70909"/>
                    <a:pt x="9510" y="70909"/>
                  </a:cubicBezTo>
                  <a:cubicBezTo>
                    <a:pt x="10349" y="70909"/>
                    <a:pt x="10349" y="70909"/>
                    <a:pt x="10349" y="70909"/>
                  </a:cubicBezTo>
                  <a:cubicBezTo>
                    <a:pt x="10909" y="70909"/>
                    <a:pt x="10909" y="70909"/>
                    <a:pt x="10909" y="70909"/>
                  </a:cubicBezTo>
                  <a:cubicBezTo>
                    <a:pt x="11188" y="70909"/>
                    <a:pt x="11188" y="70909"/>
                    <a:pt x="11188" y="70909"/>
                  </a:cubicBezTo>
                  <a:cubicBezTo>
                    <a:pt x="12307" y="69090"/>
                    <a:pt x="12307" y="69090"/>
                    <a:pt x="12307" y="69090"/>
                  </a:cubicBezTo>
                  <a:cubicBezTo>
                    <a:pt x="12867" y="68484"/>
                    <a:pt x="12867" y="68484"/>
                    <a:pt x="12867" y="68484"/>
                  </a:cubicBezTo>
                  <a:cubicBezTo>
                    <a:pt x="13146" y="68484"/>
                    <a:pt x="13146" y="68484"/>
                    <a:pt x="13146" y="68484"/>
                  </a:cubicBezTo>
                  <a:cubicBezTo>
                    <a:pt x="13986" y="67878"/>
                    <a:pt x="13986" y="67878"/>
                    <a:pt x="13986" y="67878"/>
                  </a:cubicBezTo>
                  <a:cubicBezTo>
                    <a:pt x="14545" y="66666"/>
                    <a:pt x="14545" y="66666"/>
                    <a:pt x="14545" y="66666"/>
                  </a:cubicBezTo>
                  <a:cubicBezTo>
                    <a:pt x="14825" y="66666"/>
                    <a:pt x="14825" y="66666"/>
                    <a:pt x="14825" y="66666"/>
                  </a:cubicBezTo>
                  <a:cubicBezTo>
                    <a:pt x="15944" y="67878"/>
                    <a:pt x="15944" y="67878"/>
                    <a:pt x="15944" y="67878"/>
                  </a:cubicBezTo>
                  <a:cubicBezTo>
                    <a:pt x="17622" y="68484"/>
                    <a:pt x="17622" y="68484"/>
                    <a:pt x="17622" y="68484"/>
                  </a:cubicBezTo>
                  <a:cubicBezTo>
                    <a:pt x="18181" y="68484"/>
                    <a:pt x="18181" y="68484"/>
                    <a:pt x="18181" y="68484"/>
                  </a:cubicBezTo>
                  <a:cubicBezTo>
                    <a:pt x="18741" y="67878"/>
                    <a:pt x="18741" y="67878"/>
                    <a:pt x="18741" y="67878"/>
                  </a:cubicBezTo>
                  <a:cubicBezTo>
                    <a:pt x="19580" y="67878"/>
                    <a:pt x="19580" y="67878"/>
                    <a:pt x="19580" y="67878"/>
                  </a:cubicBezTo>
                  <a:cubicBezTo>
                    <a:pt x="20419" y="68484"/>
                    <a:pt x="20419" y="68484"/>
                    <a:pt x="20419" y="68484"/>
                  </a:cubicBezTo>
                  <a:cubicBezTo>
                    <a:pt x="20979" y="70303"/>
                    <a:pt x="20979" y="70303"/>
                    <a:pt x="20979" y="70303"/>
                  </a:cubicBezTo>
                  <a:cubicBezTo>
                    <a:pt x="21538" y="72727"/>
                    <a:pt x="21538" y="72727"/>
                    <a:pt x="21538" y="72727"/>
                  </a:cubicBezTo>
                  <a:cubicBezTo>
                    <a:pt x="21538" y="74545"/>
                    <a:pt x="21538" y="74545"/>
                    <a:pt x="21538" y="74545"/>
                  </a:cubicBezTo>
                  <a:cubicBezTo>
                    <a:pt x="21258" y="76363"/>
                    <a:pt x="21258" y="76363"/>
                    <a:pt x="21258" y="76363"/>
                  </a:cubicBezTo>
                  <a:cubicBezTo>
                    <a:pt x="20979" y="76969"/>
                    <a:pt x="20979" y="76969"/>
                    <a:pt x="20979" y="76969"/>
                  </a:cubicBezTo>
                  <a:cubicBezTo>
                    <a:pt x="20979" y="78787"/>
                    <a:pt x="20979" y="78787"/>
                    <a:pt x="20979" y="78787"/>
                  </a:cubicBezTo>
                  <a:cubicBezTo>
                    <a:pt x="21538" y="80000"/>
                    <a:pt x="21538" y="80000"/>
                    <a:pt x="21538" y="80000"/>
                  </a:cubicBezTo>
                  <a:cubicBezTo>
                    <a:pt x="22377" y="80606"/>
                    <a:pt x="22377" y="80606"/>
                    <a:pt x="22377" y="80606"/>
                  </a:cubicBezTo>
                  <a:cubicBezTo>
                    <a:pt x="21538" y="81818"/>
                    <a:pt x="21538" y="81818"/>
                    <a:pt x="21538" y="81818"/>
                  </a:cubicBezTo>
                  <a:cubicBezTo>
                    <a:pt x="20979" y="80606"/>
                    <a:pt x="20979" y="80606"/>
                    <a:pt x="20979" y="80606"/>
                  </a:cubicBezTo>
                  <a:cubicBezTo>
                    <a:pt x="19300" y="80606"/>
                    <a:pt x="19300" y="80606"/>
                    <a:pt x="19300" y="80606"/>
                  </a:cubicBezTo>
                  <a:cubicBezTo>
                    <a:pt x="18461" y="80606"/>
                    <a:pt x="18461" y="80606"/>
                    <a:pt x="18461" y="80606"/>
                  </a:cubicBezTo>
                  <a:cubicBezTo>
                    <a:pt x="18181" y="80000"/>
                    <a:pt x="18181" y="80000"/>
                    <a:pt x="18181" y="80000"/>
                  </a:cubicBezTo>
                  <a:cubicBezTo>
                    <a:pt x="17342" y="80606"/>
                    <a:pt x="17342" y="80606"/>
                    <a:pt x="17342" y="80606"/>
                  </a:cubicBezTo>
                  <a:cubicBezTo>
                    <a:pt x="16503" y="83030"/>
                    <a:pt x="16503" y="83030"/>
                    <a:pt x="16503" y="83030"/>
                  </a:cubicBezTo>
                  <a:cubicBezTo>
                    <a:pt x="15944" y="84242"/>
                    <a:pt x="15944" y="84242"/>
                    <a:pt x="15944" y="84242"/>
                  </a:cubicBezTo>
                  <a:cubicBezTo>
                    <a:pt x="16503" y="84848"/>
                    <a:pt x="16503" y="84848"/>
                    <a:pt x="16503" y="84848"/>
                  </a:cubicBezTo>
                  <a:cubicBezTo>
                    <a:pt x="17342" y="86666"/>
                    <a:pt x="17342" y="86666"/>
                    <a:pt x="17342" y="86666"/>
                  </a:cubicBezTo>
                  <a:cubicBezTo>
                    <a:pt x="18181" y="87878"/>
                    <a:pt x="18181" y="87878"/>
                    <a:pt x="18181" y="87878"/>
                  </a:cubicBezTo>
                  <a:cubicBezTo>
                    <a:pt x="16783" y="87878"/>
                    <a:pt x="16783" y="87878"/>
                    <a:pt x="16783" y="87878"/>
                  </a:cubicBezTo>
                  <a:cubicBezTo>
                    <a:pt x="15944" y="86666"/>
                    <a:pt x="15944" y="86666"/>
                    <a:pt x="15944" y="86666"/>
                  </a:cubicBezTo>
                  <a:cubicBezTo>
                    <a:pt x="14825" y="86666"/>
                    <a:pt x="14825" y="86666"/>
                    <a:pt x="14825" y="86666"/>
                  </a:cubicBezTo>
                  <a:cubicBezTo>
                    <a:pt x="13986" y="86666"/>
                    <a:pt x="13986" y="86666"/>
                    <a:pt x="13986" y="86666"/>
                  </a:cubicBezTo>
                  <a:cubicBezTo>
                    <a:pt x="13986" y="87878"/>
                    <a:pt x="13986" y="87878"/>
                    <a:pt x="13986" y="87878"/>
                  </a:cubicBezTo>
                  <a:cubicBezTo>
                    <a:pt x="13986" y="88484"/>
                    <a:pt x="13986" y="88484"/>
                    <a:pt x="13986" y="88484"/>
                  </a:cubicBezTo>
                  <a:cubicBezTo>
                    <a:pt x="14825" y="89090"/>
                    <a:pt x="14825" y="89090"/>
                    <a:pt x="14825" y="89090"/>
                  </a:cubicBezTo>
                  <a:cubicBezTo>
                    <a:pt x="15944" y="90303"/>
                    <a:pt x="15944" y="90303"/>
                    <a:pt x="15944" y="90303"/>
                  </a:cubicBezTo>
                  <a:cubicBezTo>
                    <a:pt x="16503" y="92121"/>
                    <a:pt x="16503" y="92121"/>
                    <a:pt x="16503" y="92121"/>
                  </a:cubicBezTo>
                  <a:cubicBezTo>
                    <a:pt x="17342" y="93939"/>
                    <a:pt x="17342" y="93939"/>
                    <a:pt x="17342" y="93939"/>
                  </a:cubicBezTo>
                  <a:cubicBezTo>
                    <a:pt x="17622" y="95151"/>
                    <a:pt x="17622" y="95151"/>
                    <a:pt x="17622" y="95151"/>
                  </a:cubicBezTo>
                  <a:cubicBezTo>
                    <a:pt x="18181" y="96363"/>
                    <a:pt x="18181" y="96363"/>
                    <a:pt x="18181" y="96363"/>
                  </a:cubicBezTo>
                  <a:cubicBezTo>
                    <a:pt x="18181" y="96969"/>
                    <a:pt x="18181" y="96969"/>
                    <a:pt x="18181" y="96969"/>
                  </a:cubicBezTo>
                  <a:cubicBezTo>
                    <a:pt x="18461" y="98181"/>
                    <a:pt x="18461" y="98181"/>
                    <a:pt x="18461" y="98181"/>
                  </a:cubicBezTo>
                  <a:cubicBezTo>
                    <a:pt x="18741" y="98181"/>
                    <a:pt x="18741" y="98181"/>
                    <a:pt x="18741" y="98181"/>
                  </a:cubicBezTo>
                  <a:cubicBezTo>
                    <a:pt x="19300" y="98181"/>
                    <a:pt x="19300" y="98181"/>
                    <a:pt x="19300" y="98181"/>
                  </a:cubicBezTo>
                  <a:cubicBezTo>
                    <a:pt x="19300" y="98787"/>
                    <a:pt x="19300" y="98787"/>
                    <a:pt x="19300" y="98787"/>
                  </a:cubicBezTo>
                  <a:cubicBezTo>
                    <a:pt x="20139" y="100606"/>
                    <a:pt x="20139" y="100606"/>
                    <a:pt x="20139" y="100606"/>
                  </a:cubicBezTo>
                  <a:cubicBezTo>
                    <a:pt x="20419" y="100606"/>
                    <a:pt x="20419" y="100606"/>
                    <a:pt x="20419" y="100606"/>
                  </a:cubicBezTo>
                  <a:cubicBezTo>
                    <a:pt x="21258" y="100606"/>
                    <a:pt x="21258" y="100606"/>
                    <a:pt x="21258" y="100606"/>
                  </a:cubicBezTo>
                  <a:cubicBezTo>
                    <a:pt x="22377" y="101818"/>
                    <a:pt x="22377" y="101818"/>
                    <a:pt x="22377" y="101818"/>
                  </a:cubicBezTo>
                  <a:cubicBezTo>
                    <a:pt x="22937" y="102424"/>
                    <a:pt x="22937" y="102424"/>
                    <a:pt x="22937" y="102424"/>
                  </a:cubicBezTo>
                  <a:cubicBezTo>
                    <a:pt x="22937" y="103030"/>
                    <a:pt x="22937" y="103030"/>
                    <a:pt x="22937" y="103030"/>
                  </a:cubicBezTo>
                  <a:cubicBezTo>
                    <a:pt x="22937" y="104242"/>
                    <a:pt x="22937" y="104242"/>
                    <a:pt x="22937" y="104242"/>
                  </a:cubicBezTo>
                  <a:cubicBezTo>
                    <a:pt x="22377" y="106666"/>
                    <a:pt x="22377" y="106666"/>
                    <a:pt x="22377" y="106666"/>
                  </a:cubicBezTo>
                  <a:cubicBezTo>
                    <a:pt x="22377" y="108484"/>
                    <a:pt x="22377" y="108484"/>
                    <a:pt x="22377" y="108484"/>
                  </a:cubicBezTo>
                  <a:cubicBezTo>
                    <a:pt x="22937" y="110303"/>
                    <a:pt x="22937" y="110303"/>
                    <a:pt x="22937" y="110303"/>
                  </a:cubicBezTo>
                  <a:cubicBezTo>
                    <a:pt x="23776" y="108484"/>
                    <a:pt x="23776" y="108484"/>
                    <a:pt x="23776" y="108484"/>
                  </a:cubicBezTo>
                  <a:cubicBezTo>
                    <a:pt x="24055" y="107878"/>
                    <a:pt x="24055" y="107878"/>
                    <a:pt x="24055" y="107878"/>
                  </a:cubicBezTo>
                  <a:cubicBezTo>
                    <a:pt x="24335" y="106666"/>
                    <a:pt x="24335" y="106666"/>
                    <a:pt x="24335" y="106666"/>
                  </a:cubicBezTo>
                  <a:cubicBezTo>
                    <a:pt x="24895" y="106060"/>
                    <a:pt x="24895" y="106060"/>
                    <a:pt x="24895" y="106060"/>
                  </a:cubicBezTo>
                  <a:cubicBezTo>
                    <a:pt x="25174" y="106060"/>
                    <a:pt x="25174" y="106060"/>
                    <a:pt x="25174" y="106060"/>
                  </a:cubicBezTo>
                  <a:cubicBezTo>
                    <a:pt x="25734" y="106060"/>
                    <a:pt x="25734" y="106060"/>
                    <a:pt x="25734" y="106060"/>
                  </a:cubicBezTo>
                  <a:cubicBezTo>
                    <a:pt x="26573" y="106060"/>
                    <a:pt x="26573" y="106060"/>
                    <a:pt x="26573" y="106060"/>
                  </a:cubicBezTo>
                  <a:cubicBezTo>
                    <a:pt x="27412" y="106060"/>
                    <a:pt x="27412" y="106060"/>
                    <a:pt x="27412" y="106060"/>
                  </a:cubicBezTo>
                  <a:cubicBezTo>
                    <a:pt x="28811" y="106666"/>
                    <a:pt x="28811" y="106666"/>
                    <a:pt x="28811" y="106666"/>
                  </a:cubicBezTo>
                  <a:cubicBezTo>
                    <a:pt x="30489" y="109090"/>
                    <a:pt x="30489" y="109090"/>
                    <a:pt x="30489" y="109090"/>
                  </a:cubicBezTo>
                  <a:cubicBezTo>
                    <a:pt x="31608" y="112121"/>
                    <a:pt x="31608" y="112121"/>
                    <a:pt x="31608" y="112121"/>
                  </a:cubicBezTo>
                  <a:cubicBezTo>
                    <a:pt x="31888" y="112121"/>
                    <a:pt x="31888" y="112121"/>
                    <a:pt x="31888" y="112121"/>
                  </a:cubicBezTo>
                  <a:cubicBezTo>
                    <a:pt x="32167" y="112727"/>
                    <a:pt x="32167" y="112727"/>
                    <a:pt x="32167" y="112727"/>
                  </a:cubicBezTo>
                  <a:cubicBezTo>
                    <a:pt x="33006" y="113939"/>
                    <a:pt x="33006" y="113939"/>
                    <a:pt x="33006" y="113939"/>
                  </a:cubicBezTo>
                  <a:cubicBezTo>
                    <a:pt x="33286" y="113939"/>
                    <a:pt x="33286" y="113939"/>
                    <a:pt x="33286" y="113939"/>
                  </a:cubicBezTo>
                  <a:cubicBezTo>
                    <a:pt x="34125" y="113939"/>
                    <a:pt x="34125" y="113939"/>
                    <a:pt x="34125" y="113939"/>
                  </a:cubicBezTo>
                  <a:cubicBezTo>
                    <a:pt x="31328" y="83030"/>
                    <a:pt x="31328" y="83030"/>
                    <a:pt x="31328" y="83030"/>
                  </a:cubicBezTo>
                  <a:cubicBezTo>
                    <a:pt x="38041" y="78787"/>
                    <a:pt x="38041" y="78787"/>
                    <a:pt x="38041" y="78787"/>
                  </a:cubicBezTo>
                  <a:cubicBezTo>
                    <a:pt x="38601" y="78181"/>
                    <a:pt x="38601" y="78181"/>
                    <a:pt x="38601" y="78181"/>
                  </a:cubicBezTo>
                  <a:cubicBezTo>
                    <a:pt x="38601" y="76969"/>
                    <a:pt x="38601" y="76969"/>
                    <a:pt x="38601" y="76969"/>
                  </a:cubicBezTo>
                  <a:cubicBezTo>
                    <a:pt x="38881" y="76363"/>
                    <a:pt x="38881" y="76363"/>
                    <a:pt x="38881" y="76363"/>
                  </a:cubicBezTo>
                  <a:cubicBezTo>
                    <a:pt x="39440" y="76363"/>
                    <a:pt x="39440" y="76363"/>
                    <a:pt x="39440" y="76363"/>
                  </a:cubicBezTo>
                  <a:cubicBezTo>
                    <a:pt x="40559" y="75757"/>
                    <a:pt x="40559" y="75757"/>
                    <a:pt x="40559" y="75757"/>
                  </a:cubicBezTo>
                  <a:cubicBezTo>
                    <a:pt x="40559" y="76363"/>
                    <a:pt x="40559" y="76363"/>
                    <a:pt x="40559" y="76363"/>
                  </a:cubicBezTo>
                  <a:cubicBezTo>
                    <a:pt x="40000" y="76363"/>
                    <a:pt x="40000" y="76363"/>
                    <a:pt x="40000" y="76363"/>
                  </a:cubicBezTo>
                  <a:cubicBezTo>
                    <a:pt x="40000" y="76969"/>
                    <a:pt x="40000" y="76969"/>
                    <a:pt x="40000" y="76969"/>
                  </a:cubicBezTo>
                  <a:cubicBezTo>
                    <a:pt x="40839" y="76969"/>
                    <a:pt x="40839" y="76969"/>
                    <a:pt x="40839" y="76969"/>
                  </a:cubicBezTo>
                  <a:cubicBezTo>
                    <a:pt x="41398" y="78181"/>
                    <a:pt x="41398" y="78181"/>
                    <a:pt x="41398" y="78181"/>
                  </a:cubicBezTo>
                  <a:cubicBezTo>
                    <a:pt x="41398" y="76969"/>
                    <a:pt x="41398" y="76969"/>
                    <a:pt x="41398" y="76969"/>
                  </a:cubicBezTo>
                  <a:cubicBezTo>
                    <a:pt x="41398" y="75757"/>
                    <a:pt x="41398" y="75757"/>
                    <a:pt x="41398" y="75757"/>
                  </a:cubicBezTo>
                  <a:cubicBezTo>
                    <a:pt x="40839" y="73939"/>
                    <a:pt x="40839" y="73939"/>
                    <a:pt x="40839" y="73939"/>
                  </a:cubicBezTo>
                  <a:cubicBezTo>
                    <a:pt x="40559" y="72727"/>
                    <a:pt x="40559" y="72727"/>
                    <a:pt x="40559" y="72727"/>
                  </a:cubicBezTo>
                  <a:cubicBezTo>
                    <a:pt x="41398" y="73939"/>
                    <a:pt x="41398" y="73939"/>
                    <a:pt x="41398" y="73939"/>
                  </a:cubicBezTo>
                  <a:cubicBezTo>
                    <a:pt x="41678" y="73939"/>
                    <a:pt x="41678" y="73939"/>
                    <a:pt x="41678" y="73939"/>
                  </a:cubicBezTo>
                  <a:cubicBezTo>
                    <a:pt x="41678" y="74545"/>
                    <a:pt x="41678" y="74545"/>
                    <a:pt x="41678" y="74545"/>
                  </a:cubicBezTo>
                  <a:cubicBezTo>
                    <a:pt x="42797" y="74545"/>
                    <a:pt x="42797" y="74545"/>
                    <a:pt x="42797" y="74545"/>
                  </a:cubicBezTo>
                  <a:cubicBezTo>
                    <a:pt x="43356" y="75757"/>
                    <a:pt x="43356" y="75757"/>
                    <a:pt x="43356" y="75757"/>
                  </a:cubicBezTo>
                  <a:cubicBezTo>
                    <a:pt x="42797" y="75757"/>
                    <a:pt x="42797" y="75757"/>
                    <a:pt x="42797" y="75757"/>
                  </a:cubicBezTo>
                  <a:cubicBezTo>
                    <a:pt x="42517" y="75757"/>
                    <a:pt x="42517" y="75757"/>
                    <a:pt x="42517" y="75757"/>
                  </a:cubicBezTo>
                  <a:cubicBezTo>
                    <a:pt x="42797" y="76363"/>
                    <a:pt x="42797" y="76363"/>
                    <a:pt x="42797" y="76363"/>
                  </a:cubicBezTo>
                  <a:cubicBezTo>
                    <a:pt x="43636" y="78181"/>
                    <a:pt x="43636" y="78181"/>
                    <a:pt x="43636" y="78181"/>
                  </a:cubicBezTo>
                  <a:cubicBezTo>
                    <a:pt x="42797" y="78181"/>
                    <a:pt x="42797" y="78181"/>
                    <a:pt x="42797" y="78181"/>
                  </a:cubicBezTo>
                  <a:cubicBezTo>
                    <a:pt x="42237" y="78181"/>
                    <a:pt x="42237" y="78181"/>
                    <a:pt x="42237" y="78181"/>
                  </a:cubicBezTo>
                  <a:cubicBezTo>
                    <a:pt x="41678" y="78181"/>
                    <a:pt x="41678" y="78181"/>
                    <a:pt x="41678" y="78181"/>
                  </a:cubicBezTo>
                  <a:cubicBezTo>
                    <a:pt x="42517" y="78787"/>
                    <a:pt x="42517" y="78787"/>
                    <a:pt x="42517" y="78787"/>
                  </a:cubicBezTo>
                  <a:cubicBezTo>
                    <a:pt x="43356" y="78787"/>
                    <a:pt x="43356" y="78787"/>
                    <a:pt x="43356" y="78787"/>
                  </a:cubicBezTo>
                  <a:cubicBezTo>
                    <a:pt x="44195" y="78787"/>
                    <a:pt x="44195" y="78787"/>
                    <a:pt x="44195" y="78787"/>
                  </a:cubicBezTo>
                  <a:cubicBezTo>
                    <a:pt x="44195" y="80606"/>
                    <a:pt x="44195" y="80606"/>
                    <a:pt x="44195" y="80606"/>
                  </a:cubicBezTo>
                  <a:cubicBezTo>
                    <a:pt x="44195" y="81818"/>
                    <a:pt x="44195" y="81818"/>
                    <a:pt x="44195" y="81818"/>
                  </a:cubicBezTo>
                  <a:cubicBezTo>
                    <a:pt x="44195" y="82424"/>
                    <a:pt x="44195" y="82424"/>
                    <a:pt x="44195" y="82424"/>
                  </a:cubicBezTo>
                  <a:cubicBezTo>
                    <a:pt x="44475" y="83030"/>
                    <a:pt x="44475" y="83030"/>
                    <a:pt x="44475" y="83030"/>
                  </a:cubicBezTo>
                  <a:cubicBezTo>
                    <a:pt x="45314" y="86060"/>
                    <a:pt x="45314" y="86060"/>
                    <a:pt x="45314" y="86060"/>
                  </a:cubicBezTo>
                  <a:cubicBezTo>
                    <a:pt x="45594" y="86060"/>
                    <a:pt x="45594" y="86060"/>
                    <a:pt x="45594" y="86060"/>
                  </a:cubicBezTo>
                  <a:cubicBezTo>
                    <a:pt x="45314" y="86666"/>
                    <a:pt x="45314" y="86666"/>
                    <a:pt x="45314" y="86666"/>
                  </a:cubicBezTo>
                  <a:cubicBezTo>
                    <a:pt x="45594" y="87272"/>
                    <a:pt x="45594" y="87272"/>
                    <a:pt x="45594" y="87272"/>
                  </a:cubicBezTo>
                  <a:cubicBezTo>
                    <a:pt x="46993" y="88484"/>
                    <a:pt x="46993" y="88484"/>
                    <a:pt x="46993" y="88484"/>
                  </a:cubicBezTo>
                  <a:cubicBezTo>
                    <a:pt x="49230" y="93939"/>
                    <a:pt x="49230" y="93939"/>
                    <a:pt x="49230" y="93939"/>
                  </a:cubicBezTo>
                  <a:cubicBezTo>
                    <a:pt x="49790" y="93939"/>
                    <a:pt x="49790" y="93939"/>
                    <a:pt x="49790" y="93939"/>
                  </a:cubicBezTo>
                  <a:cubicBezTo>
                    <a:pt x="50069" y="95151"/>
                    <a:pt x="50069" y="95151"/>
                    <a:pt x="50069" y="95151"/>
                  </a:cubicBezTo>
                  <a:cubicBezTo>
                    <a:pt x="50909" y="95151"/>
                    <a:pt x="50909" y="95151"/>
                    <a:pt x="50909" y="95151"/>
                  </a:cubicBezTo>
                  <a:cubicBezTo>
                    <a:pt x="51748" y="95151"/>
                    <a:pt x="51748" y="95151"/>
                    <a:pt x="51748" y="95151"/>
                  </a:cubicBezTo>
                  <a:cubicBezTo>
                    <a:pt x="52587" y="95151"/>
                    <a:pt x="52587" y="95151"/>
                    <a:pt x="52587" y="95151"/>
                  </a:cubicBezTo>
                  <a:cubicBezTo>
                    <a:pt x="53706" y="94545"/>
                    <a:pt x="53706" y="94545"/>
                    <a:pt x="53706" y="94545"/>
                  </a:cubicBezTo>
                  <a:cubicBezTo>
                    <a:pt x="55664" y="95151"/>
                    <a:pt x="55664" y="95151"/>
                    <a:pt x="55664" y="95151"/>
                  </a:cubicBezTo>
                  <a:cubicBezTo>
                    <a:pt x="57062" y="95151"/>
                    <a:pt x="57062" y="95151"/>
                    <a:pt x="57062" y="95151"/>
                  </a:cubicBezTo>
                  <a:cubicBezTo>
                    <a:pt x="58181" y="95151"/>
                    <a:pt x="58181" y="95151"/>
                    <a:pt x="58181" y="95151"/>
                  </a:cubicBezTo>
                  <a:cubicBezTo>
                    <a:pt x="59020" y="94545"/>
                    <a:pt x="59020" y="94545"/>
                    <a:pt x="59020" y="94545"/>
                  </a:cubicBezTo>
                  <a:cubicBezTo>
                    <a:pt x="59300" y="93939"/>
                    <a:pt x="59300" y="93939"/>
                    <a:pt x="59300" y="93939"/>
                  </a:cubicBezTo>
                  <a:cubicBezTo>
                    <a:pt x="60139" y="95151"/>
                    <a:pt x="60139" y="95151"/>
                    <a:pt x="60139" y="95151"/>
                  </a:cubicBezTo>
                  <a:cubicBezTo>
                    <a:pt x="60699" y="95757"/>
                    <a:pt x="60699" y="95757"/>
                    <a:pt x="60699" y="95757"/>
                  </a:cubicBezTo>
                  <a:cubicBezTo>
                    <a:pt x="61258" y="96969"/>
                    <a:pt x="61258" y="96969"/>
                    <a:pt x="61258" y="96969"/>
                  </a:cubicBezTo>
                  <a:cubicBezTo>
                    <a:pt x="61818" y="98181"/>
                    <a:pt x="61818" y="98181"/>
                    <a:pt x="61818" y="98181"/>
                  </a:cubicBezTo>
                  <a:cubicBezTo>
                    <a:pt x="62657" y="99999"/>
                    <a:pt x="62657" y="99999"/>
                    <a:pt x="62657" y="99999"/>
                  </a:cubicBezTo>
                  <a:cubicBezTo>
                    <a:pt x="62937" y="100606"/>
                    <a:pt x="62937" y="100606"/>
                    <a:pt x="62937" y="100606"/>
                  </a:cubicBezTo>
                  <a:cubicBezTo>
                    <a:pt x="63776" y="99999"/>
                    <a:pt x="63776" y="99999"/>
                    <a:pt x="63776" y="99999"/>
                  </a:cubicBezTo>
                  <a:cubicBezTo>
                    <a:pt x="63776" y="104242"/>
                    <a:pt x="63776" y="104242"/>
                    <a:pt x="63776" y="104242"/>
                  </a:cubicBezTo>
                  <a:cubicBezTo>
                    <a:pt x="64055" y="106666"/>
                    <a:pt x="64055" y="106666"/>
                    <a:pt x="64055" y="106666"/>
                  </a:cubicBezTo>
                  <a:cubicBezTo>
                    <a:pt x="64615" y="107878"/>
                    <a:pt x="64615" y="107878"/>
                    <a:pt x="64615" y="107878"/>
                  </a:cubicBezTo>
                  <a:cubicBezTo>
                    <a:pt x="65454" y="108484"/>
                    <a:pt x="65454" y="108484"/>
                    <a:pt x="65454" y="108484"/>
                  </a:cubicBezTo>
                  <a:cubicBezTo>
                    <a:pt x="65734" y="108484"/>
                    <a:pt x="65734" y="108484"/>
                    <a:pt x="65734" y="108484"/>
                  </a:cubicBezTo>
                  <a:cubicBezTo>
                    <a:pt x="66293" y="109090"/>
                    <a:pt x="66293" y="109090"/>
                    <a:pt x="66293" y="109090"/>
                  </a:cubicBezTo>
                  <a:cubicBezTo>
                    <a:pt x="66853" y="114545"/>
                    <a:pt x="66853" y="114545"/>
                    <a:pt x="66853" y="114545"/>
                  </a:cubicBezTo>
                  <a:cubicBezTo>
                    <a:pt x="67692" y="115151"/>
                    <a:pt x="67692" y="115151"/>
                    <a:pt x="67692" y="115151"/>
                  </a:cubicBezTo>
                  <a:cubicBezTo>
                    <a:pt x="68531" y="115151"/>
                    <a:pt x="68531" y="115151"/>
                    <a:pt x="68531" y="115151"/>
                  </a:cubicBezTo>
                  <a:cubicBezTo>
                    <a:pt x="69090" y="115151"/>
                    <a:pt x="69090" y="115151"/>
                    <a:pt x="69090" y="115151"/>
                  </a:cubicBezTo>
                  <a:cubicBezTo>
                    <a:pt x="71048" y="114545"/>
                    <a:pt x="71048" y="114545"/>
                    <a:pt x="71048" y="114545"/>
                  </a:cubicBezTo>
                  <a:cubicBezTo>
                    <a:pt x="71888" y="115151"/>
                    <a:pt x="71888" y="115151"/>
                    <a:pt x="71888" y="115151"/>
                  </a:cubicBezTo>
                  <a:cubicBezTo>
                    <a:pt x="71888" y="116969"/>
                    <a:pt x="71888" y="116969"/>
                    <a:pt x="71888" y="116969"/>
                  </a:cubicBezTo>
                  <a:cubicBezTo>
                    <a:pt x="72167" y="118181"/>
                    <a:pt x="72167" y="118181"/>
                    <a:pt x="72167" y="118181"/>
                  </a:cubicBezTo>
                  <a:cubicBezTo>
                    <a:pt x="72447" y="118787"/>
                    <a:pt x="72447" y="118787"/>
                    <a:pt x="72447" y="118787"/>
                  </a:cubicBezTo>
                  <a:cubicBezTo>
                    <a:pt x="73846" y="119999"/>
                    <a:pt x="73846" y="119999"/>
                    <a:pt x="73846" y="119999"/>
                  </a:cubicBezTo>
                  <a:cubicBezTo>
                    <a:pt x="73286" y="118181"/>
                    <a:pt x="73286" y="118181"/>
                    <a:pt x="73286" y="118181"/>
                  </a:cubicBezTo>
                  <a:cubicBezTo>
                    <a:pt x="73286" y="116969"/>
                    <a:pt x="73286" y="116969"/>
                    <a:pt x="73286" y="116969"/>
                  </a:cubicBezTo>
                  <a:cubicBezTo>
                    <a:pt x="73846" y="115151"/>
                    <a:pt x="73846" y="115151"/>
                    <a:pt x="73846" y="115151"/>
                  </a:cubicBezTo>
                  <a:cubicBezTo>
                    <a:pt x="74685" y="114545"/>
                    <a:pt x="74685" y="114545"/>
                    <a:pt x="74685" y="114545"/>
                  </a:cubicBezTo>
                  <a:cubicBezTo>
                    <a:pt x="74685" y="113939"/>
                    <a:pt x="74685" y="113939"/>
                    <a:pt x="74685" y="113939"/>
                  </a:cubicBezTo>
                  <a:cubicBezTo>
                    <a:pt x="74685" y="112727"/>
                    <a:pt x="74685" y="112727"/>
                    <a:pt x="74685" y="112727"/>
                  </a:cubicBezTo>
                  <a:cubicBezTo>
                    <a:pt x="75524" y="112121"/>
                    <a:pt x="75524" y="112121"/>
                    <a:pt x="75524" y="112121"/>
                  </a:cubicBezTo>
                  <a:cubicBezTo>
                    <a:pt x="76643" y="110303"/>
                    <a:pt x="76643" y="110303"/>
                    <a:pt x="76643" y="110303"/>
                  </a:cubicBezTo>
                  <a:cubicBezTo>
                    <a:pt x="77482" y="109090"/>
                    <a:pt x="77482" y="109090"/>
                    <a:pt x="77482" y="109090"/>
                  </a:cubicBezTo>
                  <a:cubicBezTo>
                    <a:pt x="77482" y="108484"/>
                    <a:pt x="77482" y="108484"/>
                    <a:pt x="77482" y="108484"/>
                  </a:cubicBezTo>
                  <a:cubicBezTo>
                    <a:pt x="77762" y="107878"/>
                    <a:pt x="77762" y="107878"/>
                    <a:pt x="77762" y="107878"/>
                  </a:cubicBezTo>
                  <a:cubicBezTo>
                    <a:pt x="78321" y="107878"/>
                    <a:pt x="78321" y="107878"/>
                    <a:pt x="78321" y="107878"/>
                  </a:cubicBezTo>
                  <a:cubicBezTo>
                    <a:pt x="78601" y="107878"/>
                    <a:pt x="78601" y="107878"/>
                    <a:pt x="78601" y="107878"/>
                  </a:cubicBezTo>
                  <a:cubicBezTo>
                    <a:pt x="78881" y="106666"/>
                    <a:pt x="78881" y="106666"/>
                    <a:pt x="78881" y="106666"/>
                  </a:cubicBezTo>
                  <a:cubicBezTo>
                    <a:pt x="79720" y="106060"/>
                    <a:pt x="79720" y="106060"/>
                    <a:pt x="79720" y="106060"/>
                  </a:cubicBezTo>
                  <a:cubicBezTo>
                    <a:pt x="78881" y="104848"/>
                    <a:pt x="78881" y="104848"/>
                    <a:pt x="78881" y="104848"/>
                  </a:cubicBezTo>
                  <a:cubicBezTo>
                    <a:pt x="79440" y="104242"/>
                    <a:pt x="79440" y="104242"/>
                    <a:pt x="79440" y="104242"/>
                  </a:cubicBezTo>
                  <a:cubicBezTo>
                    <a:pt x="79720" y="102424"/>
                    <a:pt x="79720" y="102424"/>
                    <a:pt x="79720" y="102424"/>
                  </a:cubicBezTo>
                  <a:cubicBezTo>
                    <a:pt x="81398" y="101818"/>
                    <a:pt x="81398" y="101818"/>
                    <a:pt x="81398" y="101818"/>
                  </a:cubicBezTo>
                  <a:cubicBezTo>
                    <a:pt x="81678" y="101818"/>
                    <a:pt x="81678" y="101818"/>
                    <a:pt x="81678" y="101818"/>
                  </a:cubicBezTo>
                  <a:cubicBezTo>
                    <a:pt x="82517" y="101818"/>
                    <a:pt x="82517" y="101818"/>
                    <a:pt x="82517" y="101818"/>
                  </a:cubicBezTo>
                  <a:cubicBezTo>
                    <a:pt x="83076" y="101818"/>
                    <a:pt x="83076" y="101818"/>
                    <a:pt x="83076" y="101818"/>
                  </a:cubicBezTo>
                  <a:cubicBezTo>
                    <a:pt x="84195" y="102424"/>
                    <a:pt x="84195" y="102424"/>
                    <a:pt x="84195" y="102424"/>
                  </a:cubicBezTo>
                  <a:cubicBezTo>
                    <a:pt x="85034" y="103030"/>
                    <a:pt x="85034" y="103030"/>
                    <a:pt x="85034" y="103030"/>
                  </a:cubicBezTo>
                  <a:cubicBezTo>
                    <a:pt x="85874" y="104242"/>
                    <a:pt x="85874" y="104242"/>
                    <a:pt x="85874" y="104242"/>
                  </a:cubicBezTo>
                  <a:cubicBezTo>
                    <a:pt x="86153" y="104242"/>
                    <a:pt x="86153" y="104242"/>
                    <a:pt x="86153" y="104242"/>
                  </a:cubicBezTo>
                  <a:cubicBezTo>
                    <a:pt x="86713" y="104242"/>
                    <a:pt x="86713" y="104242"/>
                    <a:pt x="86713" y="104242"/>
                  </a:cubicBezTo>
                  <a:cubicBezTo>
                    <a:pt x="86993" y="104242"/>
                    <a:pt x="86993" y="104242"/>
                    <a:pt x="86993" y="104242"/>
                  </a:cubicBezTo>
                  <a:cubicBezTo>
                    <a:pt x="86713" y="101818"/>
                    <a:pt x="86713" y="101818"/>
                    <a:pt x="86713" y="101818"/>
                  </a:cubicBezTo>
                  <a:cubicBezTo>
                    <a:pt x="86713" y="100606"/>
                    <a:pt x="86713" y="100606"/>
                    <a:pt x="86713" y="100606"/>
                  </a:cubicBezTo>
                  <a:cubicBezTo>
                    <a:pt x="86993" y="98787"/>
                    <a:pt x="86993" y="98787"/>
                    <a:pt x="86993" y="98787"/>
                  </a:cubicBezTo>
                  <a:cubicBezTo>
                    <a:pt x="87832" y="98787"/>
                    <a:pt x="87832" y="98787"/>
                    <a:pt x="87832" y="98787"/>
                  </a:cubicBezTo>
                  <a:cubicBezTo>
                    <a:pt x="88111" y="98181"/>
                    <a:pt x="88111" y="98181"/>
                    <a:pt x="88111" y="98181"/>
                  </a:cubicBezTo>
                  <a:cubicBezTo>
                    <a:pt x="90909" y="100606"/>
                    <a:pt x="90909" y="100606"/>
                    <a:pt x="90909" y="100606"/>
                  </a:cubicBezTo>
                  <a:cubicBezTo>
                    <a:pt x="92587" y="101818"/>
                    <a:pt x="92587" y="101818"/>
                    <a:pt x="92587" y="101818"/>
                  </a:cubicBezTo>
                  <a:cubicBezTo>
                    <a:pt x="93146" y="101818"/>
                    <a:pt x="93146" y="101818"/>
                    <a:pt x="93146" y="101818"/>
                  </a:cubicBezTo>
                  <a:cubicBezTo>
                    <a:pt x="93426" y="101818"/>
                    <a:pt x="93426" y="101818"/>
                    <a:pt x="93426" y="101818"/>
                  </a:cubicBezTo>
                  <a:cubicBezTo>
                    <a:pt x="93426" y="100606"/>
                    <a:pt x="93426" y="100606"/>
                    <a:pt x="93426" y="100606"/>
                  </a:cubicBezTo>
                  <a:cubicBezTo>
                    <a:pt x="93706" y="100606"/>
                    <a:pt x="93706" y="100606"/>
                    <a:pt x="93706" y="100606"/>
                  </a:cubicBezTo>
                  <a:cubicBezTo>
                    <a:pt x="94545" y="100606"/>
                    <a:pt x="94545" y="100606"/>
                    <a:pt x="94545" y="100606"/>
                  </a:cubicBezTo>
                  <a:cubicBezTo>
                    <a:pt x="95384" y="100606"/>
                    <a:pt x="95384" y="100606"/>
                    <a:pt x="95384" y="100606"/>
                  </a:cubicBezTo>
                  <a:cubicBezTo>
                    <a:pt x="95944" y="100606"/>
                    <a:pt x="95944" y="100606"/>
                    <a:pt x="95944" y="100606"/>
                  </a:cubicBezTo>
                  <a:cubicBezTo>
                    <a:pt x="97342" y="100606"/>
                    <a:pt x="97342" y="100606"/>
                    <a:pt x="97342" y="100606"/>
                  </a:cubicBezTo>
                  <a:cubicBezTo>
                    <a:pt x="97902" y="100606"/>
                    <a:pt x="97902" y="100606"/>
                    <a:pt x="97902" y="100606"/>
                  </a:cubicBezTo>
                  <a:cubicBezTo>
                    <a:pt x="98181" y="100606"/>
                    <a:pt x="98181" y="100606"/>
                    <a:pt x="98181" y="100606"/>
                  </a:cubicBezTo>
                  <a:cubicBezTo>
                    <a:pt x="99020" y="100606"/>
                    <a:pt x="99020" y="100606"/>
                    <a:pt x="99020" y="100606"/>
                  </a:cubicBezTo>
                  <a:cubicBezTo>
                    <a:pt x="99580" y="100606"/>
                    <a:pt x="99580" y="100606"/>
                    <a:pt x="99580" y="100606"/>
                  </a:cubicBezTo>
                  <a:cubicBezTo>
                    <a:pt x="99860" y="100606"/>
                    <a:pt x="99860" y="100606"/>
                    <a:pt x="99860" y="100606"/>
                  </a:cubicBezTo>
                  <a:cubicBezTo>
                    <a:pt x="101538" y="100606"/>
                    <a:pt x="101538" y="100606"/>
                    <a:pt x="101538" y="100606"/>
                  </a:cubicBezTo>
                  <a:cubicBezTo>
                    <a:pt x="102937" y="101818"/>
                    <a:pt x="102937" y="101818"/>
                    <a:pt x="102937" y="101818"/>
                  </a:cubicBezTo>
                  <a:cubicBezTo>
                    <a:pt x="104335" y="102424"/>
                    <a:pt x="104335" y="102424"/>
                    <a:pt x="104335" y="102424"/>
                  </a:cubicBezTo>
                  <a:cubicBezTo>
                    <a:pt x="104615" y="103030"/>
                    <a:pt x="104615" y="103030"/>
                    <a:pt x="104615" y="103030"/>
                  </a:cubicBezTo>
                  <a:cubicBezTo>
                    <a:pt x="105174" y="104242"/>
                    <a:pt x="105174" y="104242"/>
                    <a:pt x="105174" y="104242"/>
                  </a:cubicBezTo>
                  <a:cubicBezTo>
                    <a:pt x="105454" y="104242"/>
                    <a:pt x="105454" y="104242"/>
                    <a:pt x="105454" y="104242"/>
                  </a:cubicBezTo>
                  <a:cubicBezTo>
                    <a:pt x="105734" y="104242"/>
                    <a:pt x="105734" y="104242"/>
                    <a:pt x="105734" y="104242"/>
                  </a:cubicBezTo>
                  <a:cubicBezTo>
                    <a:pt x="107132" y="104848"/>
                    <a:pt x="107132" y="104848"/>
                    <a:pt x="107132" y="104848"/>
                  </a:cubicBezTo>
                  <a:cubicBezTo>
                    <a:pt x="107132" y="105454"/>
                    <a:pt x="107132" y="105454"/>
                    <a:pt x="107132" y="105454"/>
                  </a:cubicBezTo>
                  <a:cubicBezTo>
                    <a:pt x="107972" y="107878"/>
                    <a:pt x="107972" y="107878"/>
                    <a:pt x="107972" y="107878"/>
                  </a:cubicBezTo>
                  <a:cubicBezTo>
                    <a:pt x="107972" y="104848"/>
                    <a:pt x="107972" y="104848"/>
                    <a:pt x="107972" y="104848"/>
                  </a:cubicBezTo>
                  <a:cubicBezTo>
                    <a:pt x="107412" y="103030"/>
                    <a:pt x="107412" y="103030"/>
                    <a:pt x="107412" y="103030"/>
                  </a:cubicBezTo>
                  <a:cubicBezTo>
                    <a:pt x="107132" y="102424"/>
                    <a:pt x="107132" y="102424"/>
                    <a:pt x="107132" y="102424"/>
                  </a:cubicBezTo>
                  <a:cubicBezTo>
                    <a:pt x="107412" y="101818"/>
                    <a:pt x="107412" y="101818"/>
                    <a:pt x="107412" y="101818"/>
                  </a:cubicBezTo>
                  <a:cubicBezTo>
                    <a:pt x="108251" y="100606"/>
                    <a:pt x="108251" y="100606"/>
                    <a:pt x="108251" y="100606"/>
                  </a:cubicBezTo>
                  <a:cubicBezTo>
                    <a:pt x="107412" y="99999"/>
                    <a:pt x="107412" y="99999"/>
                    <a:pt x="107412" y="99999"/>
                  </a:cubicBezTo>
                  <a:cubicBezTo>
                    <a:pt x="107972" y="98787"/>
                    <a:pt x="107972" y="98787"/>
                    <a:pt x="107972" y="98787"/>
                  </a:cubicBezTo>
                  <a:cubicBezTo>
                    <a:pt x="108251" y="98787"/>
                    <a:pt x="108251" y="98787"/>
                    <a:pt x="108251" y="98787"/>
                  </a:cubicBezTo>
                  <a:cubicBezTo>
                    <a:pt x="108811" y="98181"/>
                    <a:pt x="108811" y="98181"/>
                    <a:pt x="108811" y="98181"/>
                  </a:cubicBezTo>
                  <a:cubicBezTo>
                    <a:pt x="108251" y="98181"/>
                    <a:pt x="108251" y="98181"/>
                    <a:pt x="108251" y="98181"/>
                  </a:cubicBezTo>
                  <a:cubicBezTo>
                    <a:pt x="107972" y="96363"/>
                    <a:pt x="107972" y="96363"/>
                    <a:pt x="107972" y="96363"/>
                  </a:cubicBezTo>
                  <a:cubicBezTo>
                    <a:pt x="107412" y="94545"/>
                    <a:pt x="107412" y="94545"/>
                    <a:pt x="107412" y="94545"/>
                  </a:cubicBezTo>
                  <a:cubicBezTo>
                    <a:pt x="107132" y="92727"/>
                    <a:pt x="107132" y="92727"/>
                    <a:pt x="107132" y="92727"/>
                  </a:cubicBezTo>
                  <a:cubicBezTo>
                    <a:pt x="106293" y="90303"/>
                    <a:pt x="106293" y="90303"/>
                    <a:pt x="106293" y="90303"/>
                  </a:cubicBezTo>
                  <a:cubicBezTo>
                    <a:pt x="105734" y="88484"/>
                    <a:pt x="105734" y="88484"/>
                    <a:pt x="105734" y="88484"/>
                  </a:cubicBezTo>
                  <a:cubicBezTo>
                    <a:pt x="105454" y="86060"/>
                    <a:pt x="105454" y="86060"/>
                    <a:pt x="105454" y="86060"/>
                  </a:cubicBezTo>
                  <a:cubicBezTo>
                    <a:pt x="105454" y="84848"/>
                    <a:pt x="105454" y="84848"/>
                    <a:pt x="105454" y="84848"/>
                  </a:cubicBezTo>
                  <a:cubicBezTo>
                    <a:pt x="104615" y="84848"/>
                    <a:pt x="104615" y="84848"/>
                    <a:pt x="104615" y="84848"/>
                  </a:cubicBezTo>
                  <a:cubicBezTo>
                    <a:pt x="103776" y="84848"/>
                    <a:pt x="103776" y="84848"/>
                    <a:pt x="103776" y="84848"/>
                  </a:cubicBezTo>
                  <a:cubicBezTo>
                    <a:pt x="103776" y="84242"/>
                    <a:pt x="103776" y="84242"/>
                    <a:pt x="103776" y="84242"/>
                  </a:cubicBezTo>
                  <a:cubicBezTo>
                    <a:pt x="104335" y="83030"/>
                    <a:pt x="104335" y="83030"/>
                    <a:pt x="104335" y="83030"/>
                  </a:cubicBezTo>
                  <a:cubicBezTo>
                    <a:pt x="104615" y="83030"/>
                    <a:pt x="104615" y="83030"/>
                    <a:pt x="104615" y="83030"/>
                  </a:cubicBezTo>
                  <a:cubicBezTo>
                    <a:pt x="106293" y="82424"/>
                    <a:pt x="106293" y="82424"/>
                    <a:pt x="106293" y="82424"/>
                  </a:cubicBezTo>
                  <a:cubicBezTo>
                    <a:pt x="107972" y="81818"/>
                    <a:pt x="107972" y="81818"/>
                    <a:pt x="107972" y="81818"/>
                  </a:cubicBezTo>
                  <a:cubicBezTo>
                    <a:pt x="108811" y="81818"/>
                    <a:pt x="108811" y="81818"/>
                    <a:pt x="108811" y="81818"/>
                  </a:cubicBezTo>
                  <a:cubicBezTo>
                    <a:pt x="109370" y="82424"/>
                    <a:pt x="109370" y="82424"/>
                    <a:pt x="109370" y="82424"/>
                  </a:cubicBezTo>
                  <a:cubicBezTo>
                    <a:pt x="109930" y="82424"/>
                    <a:pt x="109930" y="82424"/>
                    <a:pt x="109930" y="82424"/>
                  </a:cubicBezTo>
                  <a:cubicBezTo>
                    <a:pt x="110769" y="82424"/>
                    <a:pt x="110769" y="82424"/>
                    <a:pt x="110769" y="82424"/>
                  </a:cubicBezTo>
                  <a:cubicBezTo>
                    <a:pt x="111048" y="82424"/>
                    <a:pt x="111048" y="82424"/>
                    <a:pt x="111048" y="82424"/>
                  </a:cubicBezTo>
                  <a:cubicBezTo>
                    <a:pt x="111608" y="81818"/>
                    <a:pt x="111608" y="81818"/>
                    <a:pt x="111608" y="81818"/>
                  </a:cubicBezTo>
                  <a:cubicBezTo>
                    <a:pt x="111048" y="80606"/>
                    <a:pt x="111048" y="80606"/>
                    <a:pt x="111048" y="80606"/>
                  </a:cubicBezTo>
                  <a:cubicBezTo>
                    <a:pt x="110769" y="80000"/>
                    <a:pt x="110769" y="80000"/>
                    <a:pt x="110769" y="80000"/>
                  </a:cubicBezTo>
                  <a:cubicBezTo>
                    <a:pt x="110209" y="78787"/>
                    <a:pt x="110209" y="78787"/>
                    <a:pt x="110209" y="78787"/>
                  </a:cubicBezTo>
                  <a:cubicBezTo>
                    <a:pt x="109930" y="78181"/>
                    <a:pt x="109930" y="78181"/>
                    <a:pt x="109930" y="78181"/>
                  </a:cubicBezTo>
                  <a:cubicBezTo>
                    <a:pt x="109930" y="74545"/>
                    <a:pt x="109930" y="74545"/>
                    <a:pt x="109930" y="74545"/>
                  </a:cubicBezTo>
                  <a:cubicBezTo>
                    <a:pt x="109930" y="70909"/>
                    <a:pt x="109930" y="70909"/>
                    <a:pt x="109930" y="70909"/>
                  </a:cubicBezTo>
                  <a:cubicBezTo>
                    <a:pt x="110209" y="69090"/>
                    <a:pt x="110209" y="69090"/>
                    <a:pt x="110209" y="69090"/>
                  </a:cubicBezTo>
                  <a:cubicBezTo>
                    <a:pt x="110209" y="67878"/>
                    <a:pt x="110209" y="67878"/>
                    <a:pt x="110209" y="67878"/>
                  </a:cubicBezTo>
                  <a:cubicBezTo>
                    <a:pt x="110209" y="66060"/>
                    <a:pt x="110209" y="66060"/>
                    <a:pt x="110209" y="66060"/>
                  </a:cubicBezTo>
                  <a:cubicBezTo>
                    <a:pt x="110769" y="66060"/>
                    <a:pt x="110769" y="66060"/>
                    <a:pt x="110769" y="66060"/>
                  </a:cubicBezTo>
                  <a:cubicBezTo>
                    <a:pt x="111888" y="66666"/>
                    <a:pt x="111888" y="66666"/>
                    <a:pt x="111888" y="66666"/>
                  </a:cubicBezTo>
                  <a:cubicBezTo>
                    <a:pt x="113566" y="67878"/>
                    <a:pt x="113566" y="67878"/>
                    <a:pt x="113566" y="67878"/>
                  </a:cubicBezTo>
                  <a:cubicBezTo>
                    <a:pt x="114685" y="67878"/>
                    <a:pt x="114685" y="67878"/>
                    <a:pt x="114685" y="67878"/>
                  </a:cubicBezTo>
                  <a:cubicBezTo>
                    <a:pt x="115524" y="67878"/>
                    <a:pt x="115524" y="67878"/>
                    <a:pt x="115524" y="67878"/>
                  </a:cubicBezTo>
                  <a:cubicBezTo>
                    <a:pt x="115804" y="68484"/>
                    <a:pt x="115804" y="68484"/>
                    <a:pt x="115804" y="68484"/>
                  </a:cubicBezTo>
                  <a:cubicBezTo>
                    <a:pt x="116643" y="67878"/>
                    <a:pt x="116643" y="67878"/>
                    <a:pt x="116643" y="67878"/>
                  </a:cubicBezTo>
                  <a:cubicBezTo>
                    <a:pt x="117482" y="66666"/>
                    <a:pt x="117482" y="66666"/>
                    <a:pt x="117482" y="66666"/>
                  </a:cubicBezTo>
                  <a:cubicBezTo>
                    <a:pt x="117762" y="66060"/>
                    <a:pt x="117762" y="66060"/>
                    <a:pt x="117762" y="66060"/>
                  </a:cubicBezTo>
                  <a:cubicBezTo>
                    <a:pt x="117482" y="64242"/>
                    <a:pt x="117482" y="64242"/>
                    <a:pt x="117482" y="64242"/>
                  </a:cubicBezTo>
                  <a:cubicBezTo>
                    <a:pt x="116643" y="60606"/>
                    <a:pt x="116643" y="60606"/>
                    <a:pt x="116643" y="60606"/>
                  </a:cubicBezTo>
                  <a:cubicBezTo>
                    <a:pt x="116363" y="58787"/>
                    <a:pt x="116363" y="58787"/>
                    <a:pt x="116363" y="58787"/>
                  </a:cubicBezTo>
                  <a:cubicBezTo>
                    <a:pt x="116363" y="56969"/>
                    <a:pt x="116363" y="56969"/>
                    <a:pt x="116363" y="56969"/>
                  </a:cubicBezTo>
                  <a:cubicBezTo>
                    <a:pt x="116643" y="56363"/>
                    <a:pt x="116643" y="56363"/>
                    <a:pt x="116643" y="56363"/>
                  </a:cubicBezTo>
                  <a:cubicBezTo>
                    <a:pt x="117202" y="55757"/>
                    <a:pt x="117202" y="55757"/>
                    <a:pt x="117202" y="55757"/>
                  </a:cubicBezTo>
                  <a:cubicBezTo>
                    <a:pt x="117762" y="55757"/>
                    <a:pt x="117762" y="55757"/>
                    <a:pt x="117762" y="55757"/>
                  </a:cubicBezTo>
                  <a:cubicBezTo>
                    <a:pt x="118601" y="53939"/>
                    <a:pt x="118601" y="53939"/>
                    <a:pt x="118601" y="53939"/>
                  </a:cubicBezTo>
                  <a:cubicBezTo>
                    <a:pt x="118601" y="52121"/>
                    <a:pt x="118601" y="52121"/>
                    <a:pt x="118601" y="52121"/>
                  </a:cubicBezTo>
                  <a:cubicBezTo>
                    <a:pt x="118321" y="50909"/>
                    <a:pt x="118321" y="50909"/>
                    <a:pt x="118321" y="50909"/>
                  </a:cubicBezTo>
                  <a:cubicBezTo>
                    <a:pt x="118601" y="50303"/>
                    <a:pt x="118601" y="50303"/>
                    <a:pt x="118601" y="50303"/>
                  </a:cubicBezTo>
                  <a:lnTo>
                    <a:pt x="120000" y="50303"/>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sp>
          <p:nvSpPr>
            <p:cNvPr id="942" name="Shape 942"/>
            <p:cNvSpPr/>
            <p:nvPr/>
          </p:nvSpPr>
          <p:spPr>
            <a:xfrm>
              <a:off x="5711825" y="1438379"/>
              <a:ext cx="254000" cy="96838"/>
            </a:xfrm>
            <a:custGeom>
              <a:avLst/>
              <a:gdLst/>
              <a:ahLst/>
              <a:cxnLst/>
              <a:rect l="0" t="0" r="0" b="0"/>
              <a:pathLst>
                <a:path w="120000" h="120000" extrusionOk="0">
                  <a:moveTo>
                    <a:pt x="5538" y="41632"/>
                  </a:moveTo>
                  <a:lnTo>
                    <a:pt x="5538" y="41632"/>
                  </a:lnTo>
                  <a:lnTo>
                    <a:pt x="12923" y="36734"/>
                  </a:lnTo>
                  <a:lnTo>
                    <a:pt x="14769" y="36734"/>
                  </a:lnTo>
                  <a:lnTo>
                    <a:pt x="15692" y="36734"/>
                  </a:lnTo>
                  <a:lnTo>
                    <a:pt x="15692" y="31836"/>
                  </a:lnTo>
                  <a:lnTo>
                    <a:pt x="18461" y="31836"/>
                  </a:lnTo>
                  <a:lnTo>
                    <a:pt x="18461" y="36734"/>
                  </a:lnTo>
                  <a:lnTo>
                    <a:pt x="22153" y="31836"/>
                  </a:lnTo>
                  <a:lnTo>
                    <a:pt x="22153" y="36734"/>
                  </a:lnTo>
                  <a:lnTo>
                    <a:pt x="23076" y="36734"/>
                  </a:lnTo>
                  <a:lnTo>
                    <a:pt x="25846" y="31836"/>
                  </a:lnTo>
                  <a:lnTo>
                    <a:pt x="23076" y="36734"/>
                  </a:lnTo>
                  <a:lnTo>
                    <a:pt x="25846" y="36734"/>
                  </a:lnTo>
                  <a:lnTo>
                    <a:pt x="30461" y="36734"/>
                  </a:lnTo>
                  <a:lnTo>
                    <a:pt x="25846" y="41632"/>
                  </a:lnTo>
                  <a:lnTo>
                    <a:pt x="19384" y="48979"/>
                  </a:lnTo>
                  <a:lnTo>
                    <a:pt x="23076" y="48979"/>
                  </a:lnTo>
                  <a:lnTo>
                    <a:pt x="27692" y="48979"/>
                  </a:lnTo>
                  <a:lnTo>
                    <a:pt x="25846" y="56326"/>
                  </a:lnTo>
                  <a:lnTo>
                    <a:pt x="19384" y="56326"/>
                  </a:lnTo>
                  <a:lnTo>
                    <a:pt x="15692" y="56326"/>
                  </a:lnTo>
                  <a:lnTo>
                    <a:pt x="12923" y="58775"/>
                  </a:lnTo>
                  <a:lnTo>
                    <a:pt x="11076" y="56326"/>
                  </a:lnTo>
                  <a:lnTo>
                    <a:pt x="9230" y="58775"/>
                  </a:lnTo>
                  <a:lnTo>
                    <a:pt x="3692" y="58775"/>
                  </a:lnTo>
                  <a:lnTo>
                    <a:pt x="1846" y="58775"/>
                  </a:lnTo>
                  <a:lnTo>
                    <a:pt x="1846" y="66122"/>
                  </a:lnTo>
                  <a:lnTo>
                    <a:pt x="3692" y="66122"/>
                  </a:lnTo>
                  <a:lnTo>
                    <a:pt x="5538" y="66122"/>
                  </a:lnTo>
                  <a:lnTo>
                    <a:pt x="12923" y="66122"/>
                  </a:lnTo>
                  <a:lnTo>
                    <a:pt x="15692" y="66122"/>
                  </a:lnTo>
                  <a:lnTo>
                    <a:pt x="19384" y="66122"/>
                  </a:lnTo>
                  <a:lnTo>
                    <a:pt x="22153" y="66122"/>
                  </a:lnTo>
                  <a:lnTo>
                    <a:pt x="19384" y="73469"/>
                  </a:lnTo>
                  <a:lnTo>
                    <a:pt x="22153" y="78367"/>
                  </a:lnTo>
                  <a:lnTo>
                    <a:pt x="25846" y="73469"/>
                  </a:lnTo>
                  <a:lnTo>
                    <a:pt x="27692" y="68571"/>
                  </a:lnTo>
                  <a:lnTo>
                    <a:pt x="26769" y="73469"/>
                  </a:lnTo>
                  <a:lnTo>
                    <a:pt x="25846" y="73469"/>
                  </a:lnTo>
                  <a:lnTo>
                    <a:pt x="23076" y="78367"/>
                  </a:lnTo>
                  <a:lnTo>
                    <a:pt x="25846" y="78367"/>
                  </a:lnTo>
                  <a:lnTo>
                    <a:pt x="22153" y="80816"/>
                  </a:lnTo>
                  <a:lnTo>
                    <a:pt x="25846" y="80816"/>
                  </a:lnTo>
                  <a:lnTo>
                    <a:pt x="27692" y="78367"/>
                  </a:lnTo>
                  <a:lnTo>
                    <a:pt x="25846" y="80816"/>
                  </a:lnTo>
                  <a:lnTo>
                    <a:pt x="23076" y="88163"/>
                  </a:lnTo>
                  <a:lnTo>
                    <a:pt x="25846" y="88163"/>
                  </a:lnTo>
                  <a:lnTo>
                    <a:pt x="22153" y="88163"/>
                  </a:lnTo>
                  <a:lnTo>
                    <a:pt x="19384" y="90612"/>
                  </a:lnTo>
                  <a:lnTo>
                    <a:pt x="18461" y="90612"/>
                  </a:lnTo>
                  <a:lnTo>
                    <a:pt x="14769" y="97959"/>
                  </a:lnTo>
                  <a:lnTo>
                    <a:pt x="14769" y="90612"/>
                  </a:lnTo>
                  <a:lnTo>
                    <a:pt x="12923" y="97959"/>
                  </a:lnTo>
                  <a:lnTo>
                    <a:pt x="12923" y="100408"/>
                  </a:lnTo>
                  <a:lnTo>
                    <a:pt x="23076" y="100408"/>
                  </a:lnTo>
                  <a:lnTo>
                    <a:pt x="26769" y="100408"/>
                  </a:lnTo>
                  <a:lnTo>
                    <a:pt x="30461" y="97959"/>
                  </a:lnTo>
                  <a:lnTo>
                    <a:pt x="31384" y="97959"/>
                  </a:lnTo>
                  <a:lnTo>
                    <a:pt x="30461" y="100408"/>
                  </a:lnTo>
                  <a:lnTo>
                    <a:pt x="31384" y="100408"/>
                  </a:lnTo>
                  <a:lnTo>
                    <a:pt x="34153" y="100408"/>
                  </a:lnTo>
                  <a:lnTo>
                    <a:pt x="35076" y="100408"/>
                  </a:lnTo>
                  <a:lnTo>
                    <a:pt x="34153" y="107755"/>
                  </a:lnTo>
                  <a:lnTo>
                    <a:pt x="37846" y="107755"/>
                  </a:lnTo>
                  <a:lnTo>
                    <a:pt x="38769" y="100408"/>
                  </a:lnTo>
                  <a:lnTo>
                    <a:pt x="38769" y="107755"/>
                  </a:lnTo>
                  <a:lnTo>
                    <a:pt x="37846" y="107755"/>
                  </a:lnTo>
                  <a:lnTo>
                    <a:pt x="38769" y="110204"/>
                  </a:lnTo>
                  <a:lnTo>
                    <a:pt x="40615" y="110204"/>
                  </a:lnTo>
                  <a:lnTo>
                    <a:pt x="44307" y="112653"/>
                  </a:lnTo>
                  <a:lnTo>
                    <a:pt x="55384" y="119999"/>
                  </a:lnTo>
                  <a:lnTo>
                    <a:pt x="61846" y="112653"/>
                  </a:lnTo>
                  <a:lnTo>
                    <a:pt x="65538" y="112653"/>
                  </a:lnTo>
                  <a:lnTo>
                    <a:pt x="67384" y="110204"/>
                  </a:lnTo>
                  <a:lnTo>
                    <a:pt x="67384" y="107755"/>
                  </a:lnTo>
                  <a:lnTo>
                    <a:pt x="72000" y="107755"/>
                  </a:lnTo>
                  <a:lnTo>
                    <a:pt x="75692" y="100408"/>
                  </a:lnTo>
                  <a:lnTo>
                    <a:pt x="78461" y="97959"/>
                  </a:lnTo>
                  <a:lnTo>
                    <a:pt x="79384" y="100408"/>
                  </a:lnTo>
                  <a:lnTo>
                    <a:pt x="80307" y="100408"/>
                  </a:lnTo>
                  <a:lnTo>
                    <a:pt x="86769" y="97959"/>
                  </a:lnTo>
                  <a:lnTo>
                    <a:pt x="96923" y="80816"/>
                  </a:lnTo>
                  <a:lnTo>
                    <a:pt x="98769" y="80816"/>
                  </a:lnTo>
                  <a:lnTo>
                    <a:pt x="102461" y="80816"/>
                  </a:lnTo>
                  <a:lnTo>
                    <a:pt x="105230" y="78367"/>
                  </a:lnTo>
                  <a:lnTo>
                    <a:pt x="108000" y="73469"/>
                  </a:lnTo>
                  <a:lnTo>
                    <a:pt x="108923" y="68571"/>
                  </a:lnTo>
                  <a:lnTo>
                    <a:pt x="108923" y="66122"/>
                  </a:lnTo>
                  <a:lnTo>
                    <a:pt x="111692" y="68571"/>
                  </a:lnTo>
                  <a:lnTo>
                    <a:pt x="112615" y="66122"/>
                  </a:lnTo>
                  <a:lnTo>
                    <a:pt x="116307" y="66122"/>
                  </a:lnTo>
                  <a:lnTo>
                    <a:pt x="115384" y="58775"/>
                  </a:lnTo>
                  <a:lnTo>
                    <a:pt x="116307" y="58775"/>
                  </a:lnTo>
                  <a:lnTo>
                    <a:pt x="115384" y="58775"/>
                  </a:lnTo>
                  <a:lnTo>
                    <a:pt x="119076" y="58775"/>
                  </a:lnTo>
                  <a:lnTo>
                    <a:pt x="112615" y="56326"/>
                  </a:lnTo>
                  <a:lnTo>
                    <a:pt x="115384" y="56326"/>
                  </a:lnTo>
                  <a:lnTo>
                    <a:pt x="116307" y="56326"/>
                  </a:lnTo>
                  <a:lnTo>
                    <a:pt x="119076" y="56326"/>
                  </a:lnTo>
                  <a:lnTo>
                    <a:pt x="120000" y="56326"/>
                  </a:lnTo>
                  <a:lnTo>
                    <a:pt x="120000" y="48979"/>
                  </a:lnTo>
                  <a:lnTo>
                    <a:pt x="116307" y="48979"/>
                  </a:lnTo>
                  <a:lnTo>
                    <a:pt x="120000" y="46530"/>
                  </a:lnTo>
                  <a:lnTo>
                    <a:pt x="116307" y="46530"/>
                  </a:lnTo>
                  <a:lnTo>
                    <a:pt x="119076" y="41632"/>
                  </a:lnTo>
                  <a:lnTo>
                    <a:pt x="120000" y="41632"/>
                  </a:lnTo>
                  <a:lnTo>
                    <a:pt x="120000" y="36734"/>
                  </a:lnTo>
                  <a:lnTo>
                    <a:pt x="119076" y="36734"/>
                  </a:lnTo>
                  <a:lnTo>
                    <a:pt x="115384" y="31836"/>
                  </a:lnTo>
                  <a:lnTo>
                    <a:pt x="112615" y="31836"/>
                  </a:lnTo>
                  <a:lnTo>
                    <a:pt x="108923" y="36734"/>
                  </a:lnTo>
                  <a:lnTo>
                    <a:pt x="112615" y="31836"/>
                  </a:lnTo>
                  <a:lnTo>
                    <a:pt x="112615" y="26938"/>
                  </a:lnTo>
                  <a:lnTo>
                    <a:pt x="108000" y="26938"/>
                  </a:lnTo>
                  <a:lnTo>
                    <a:pt x="108923" y="22040"/>
                  </a:lnTo>
                  <a:lnTo>
                    <a:pt x="111692" y="17142"/>
                  </a:lnTo>
                  <a:lnTo>
                    <a:pt x="108000" y="12244"/>
                  </a:lnTo>
                  <a:lnTo>
                    <a:pt x="105230" y="12244"/>
                  </a:lnTo>
                  <a:lnTo>
                    <a:pt x="108000" y="7346"/>
                  </a:lnTo>
                  <a:lnTo>
                    <a:pt x="108923" y="2448"/>
                  </a:lnTo>
                  <a:lnTo>
                    <a:pt x="112615" y="2448"/>
                  </a:lnTo>
                  <a:lnTo>
                    <a:pt x="105230" y="2448"/>
                  </a:lnTo>
                  <a:lnTo>
                    <a:pt x="104307" y="7346"/>
                  </a:lnTo>
                  <a:lnTo>
                    <a:pt x="102461" y="12244"/>
                  </a:lnTo>
                  <a:lnTo>
                    <a:pt x="100615" y="7346"/>
                  </a:lnTo>
                  <a:lnTo>
                    <a:pt x="98769" y="2448"/>
                  </a:lnTo>
                  <a:lnTo>
                    <a:pt x="98769" y="0"/>
                  </a:lnTo>
                  <a:lnTo>
                    <a:pt x="96923" y="0"/>
                  </a:lnTo>
                  <a:lnTo>
                    <a:pt x="93230" y="0"/>
                  </a:lnTo>
                  <a:lnTo>
                    <a:pt x="91384" y="0"/>
                  </a:lnTo>
                  <a:lnTo>
                    <a:pt x="90461" y="7346"/>
                  </a:lnTo>
                  <a:lnTo>
                    <a:pt x="90461" y="12244"/>
                  </a:lnTo>
                  <a:lnTo>
                    <a:pt x="83076" y="7346"/>
                  </a:lnTo>
                  <a:lnTo>
                    <a:pt x="80307" y="12244"/>
                  </a:lnTo>
                  <a:lnTo>
                    <a:pt x="78461" y="22040"/>
                  </a:lnTo>
                  <a:lnTo>
                    <a:pt x="74769" y="12244"/>
                  </a:lnTo>
                  <a:lnTo>
                    <a:pt x="72000" y="7346"/>
                  </a:lnTo>
                  <a:lnTo>
                    <a:pt x="71076" y="12244"/>
                  </a:lnTo>
                  <a:lnTo>
                    <a:pt x="71076" y="17142"/>
                  </a:lnTo>
                  <a:lnTo>
                    <a:pt x="72000" y="22040"/>
                  </a:lnTo>
                  <a:lnTo>
                    <a:pt x="71076" y="31836"/>
                  </a:lnTo>
                  <a:lnTo>
                    <a:pt x="68307" y="17142"/>
                  </a:lnTo>
                  <a:lnTo>
                    <a:pt x="67384" y="12244"/>
                  </a:lnTo>
                  <a:lnTo>
                    <a:pt x="63692" y="7346"/>
                  </a:lnTo>
                  <a:lnTo>
                    <a:pt x="61846" y="12244"/>
                  </a:lnTo>
                  <a:lnTo>
                    <a:pt x="58153" y="12244"/>
                  </a:lnTo>
                  <a:lnTo>
                    <a:pt x="56307" y="17142"/>
                  </a:lnTo>
                  <a:lnTo>
                    <a:pt x="56307" y="26938"/>
                  </a:lnTo>
                  <a:lnTo>
                    <a:pt x="55384" y="26938"/>
                  </a:lnTo>
                  <a:lnTo>
                    <a:pt x="52615" y="22040"/>
                  </a:lnTo>
                  <a:lnTo>
                    <a:pt x="49846" y="12244"/>
                  </a:lnTo>
                  <a:lnTo>
                    <a:pt x="48000" y="12244"/>
                  </a:lnTo>
                  <a:lnTo>
                    <a:pt x="46153" y="22040"/>
                  </a:lnTo>
                  <a:lnTo>
                    <a:pt x="46153" y="31836"/>
                  </a:lnTo>
                  <a:lnTo>
                    <a:pt x="44307" y="31836"/>
                  </a:lnTo>
                  <a:lnTo>
                    <a:pt x="44307" y="36734"/>
                  </a:lnTo>
                  <a:lnTo>
                    <a:pt x="42461" y="36734"/>
                  </a:lnTo>
                  <a:lnTo>
                    <a:pt x="40615" y="31836"/>
                  </a:lnTo>
                  <a:lnTo>
                    <a:pt x="38769" y="31836"/>
                  </a:lnTo>
                  <a:lnTo>
                    <a:pt x="38769" y="36734"/>
                  </a:lnTo>
                  <a:lnTo>
                    <a:pt x="37846" y="41632"/>
                  </a:lnTo>
                  <a:lnTo>
                    <a:pt x="37846" y="36734"/>
                  </a:lnTo>
                  <a:lnTo>
                    <a:pt x="35076" y="48979"/>
                  </a:lnTo>
                  <a:lnTo>
                    <a:pt x="35076" y="41632"/>
                  </a:lnTo>
                  <a:lnTo>
                    <a:pt x="34153" y="36734"/>
                  </a:lnTo>
                  <a:lnTo>
                    <a:pt x="31384" y="36734"/>
                  </a:lnTo>
                  <a:lnTo>
                    <a:pt x="34153" y="36734"/>
                  </a:lnTo>
                  <a:lnTo>
                    <a:pt x="34153" y="31836"/>
                  </a:lnTo>
                  <a:lnTo>
                    <a:pt x="30461" y="26938"/>
                  </a:lnTo>
                  <a:lnTo>
                    <a:pt x="34153" y="26938"/>
                  </a:lnTo>
                  <a:lnTo>
                    <a:pt x="35076" y="26938"/>
                  </a:lnTo>
                  <a:lnTo>
                    <a:pt x="35076" y="17142"/>
                  </a:lnTo>
                  <a:lnTo>
                    <a:pt x="34153" y="17142"/>
                  </a:lnTo>
                  <a:lnTo>
                    <a:pt x="35076" y="17142"/>
                  </a:lnTo>
                  <a:lnTo>
                    <a:pt x="34153" y="12244"/>
                  </a:lnTo>
                  <a:lnTo>
                    <a:pt x="31384" y="12244"/>
                  </a:lnTo>
                  <a:lnTo>
                    <a:pt x="30461" y="7346"/>
                  </a:lnTo>
                  <a:lnTo>
                    <a:pt x="27692" y="2448"/>
                  </a:lnTo>
                  <a:lnTo>
                    <a:pt x="26769" y="2448"/>
                  </a:lnTo>
                  <a:lnTo>
                    <a:pt x="23076" y="0"/>
                  </a:lnTo>
                  <a:lnTo>
                    <a:pt x="19384" y="0"/>
                  </a:lnTo>
                  <a:lnTo>
                    <a:pt x="18461" y="2448"/>
                  </a:lnTo>
                  <a:lnTo>
                    <a:pt x="22153" y="7346"/>
                  </a:lnTo>
                  <a:lnTo>
                    <a:pt x="25846" y="7346"/>
                  </a:lnTo>
                  <a:lnTo>
                    <a:pt x="22153" y="7346"/>
                  </a:lnTo>
                  <a:lnTo>
                    <a:pt x="19384" y="7346"/>
                  </a:lnTo>
                  <a:lnTo>
                    <a:pt x="22153" y="12244"/>
                  </a:lnTo>
                  <a:lnTo>
                    <a:pt x="23076" y="17142"/>
                  </a:lnTo>
                  <a:lnTo>
                    <a:pt x="23076" y="22040"/>
                  </a:lnTo>
                  <a:lnTo>
                    <a:pt x="22153" y="22040"/>
                  </a:lnTo>
                  <a:lnTo>
                    <a:pt x="22153" y="17142"/>
                  </a:lnTo>
                  <a:lnTo>
                    <a:pt x="18461" y="17142"/>
                  </a:lnTo>
                  <a:lnTo>
                    <a:pt x="18461" y="12244"/>
                  </a:lnTo>
                  <a:lnTo>
                    <a:pt x="18461" y="17142"/>
                  </a:lnTo>
                  <a:lnTo>
                    <a:pt x="18461" y="12244"/>
                  </a:lnTo>
                  <a:lnTo>
                    <a:pt x="14769" y="7346"/>
                  </a:lnTo>
                  <a:lnTo>
                    <a:pt x="12923" y="7346"/>
                  </a:lnTo>
                  <a:lnTo>
                    <a:pt x="12923" y="12244"/>
                  </a:lnTo>
                  <a:lnTo>
                    <a:pt x="12923" y="17142"/>
                  </a:lnTo>
                  <a:lnTo>
                    <a:pt x="9230" y="12244"/>
                  </a:lnTo>
                  <a:lnTo>
                    <a:pt x="9230" y="17142"/>
                  </a:lnTo>
                  <a:lnTo>
                    <a:pt x="11076" y="22040"/>
                  </a:lnTo>
                  <a:lnTo>
                    <a:pt x="12923" y="22040"/>
                  </a:lnTo>
                  <a:lnTo>
                    <a:pt x="11076" y="22040"/>
                  </a:lnTo>
                  <a:lnTo>
                    <a:pt x="7384" y="22040"/>
                  </a:lnTo>
                  <a:lnTo>
                    <a:pt x="12923" y="26938"/>
                  </a:lnTo>
                  <a:lnTo>
                    <a:pt x="11076" y="26938"/>
                  </a:lnTo>
                  <a:lnTo>
                    <a:pt x="12923" y="31836"/>
                  </a:lnTo>
                  <a:lnTo>
                    <a:pt x="11076" y="31836"/>
                  </a:lnTo>
                  <a:lnTo>
                    <a:pt x="9230" y="26938"/>
                  </a:lnTo>
                  <a:lnTo>
                    <a:pt x="5538" y="26938"/>
                  </a:lnTo>
                  <a:lnTo>
                    <a:pt x="3692" y="26938"/>
                  </a:lnTo>
                  <a:lnTo>
                    <a:pt x="5538" y="31836"/>
                  </a:lnTo>
                  <a:lnTo>
                    <a:pt x="5538" y="36734"/>
                  </a:lnTo>
                  <a:lnTo>
                    <a:pt x="1846" y="31836"/>
                  </a:lnTo>
                  <a:lnTo>
                    <a:pt x="0" y="31836"/>
                  </a:lnTo>
                  <a:lnTo>
                    <a:pt x="0" y="36734"/>
                  </a:lnTo>
                  <a:lnTo>
                    <a:pt x="1846" y="36734"/>
                  </a:lnTo>
                  <a:lnTo>
                    <a:pt x="5538" y="41632"/>
                  </a:lnTo>
                  <a:close/>
                </a:path>
              </a:pathLst>
            </a:custGeom>
            <a:solidFill>
              <a:schemeClr val="accent4"/>
            </a:solidFill>
            <a:ln>
              <a:noFill/>
            </a:ln>
          </p:spPr>
          <p:txBody>
            <a:bodyPr lIns="91425" tIns="45700" rIns="91425" bIns="45700" anchor="t" anchorCtr="0">
              <a:noAutofit/>
            </a:bodyPr>
            <a:lstStyle/>
            <a:p>
              <a:endParaRPr sz="2400">
                <a:solidFill>
                  <a:schemeClr val="dk1"/>
                </a:solidFill>
                <a:latin typeface="Open Sans"/>
                <a:ea typeface="Open Sans"/>
                <a:cs typeface="Open Sans"/>
                <a:sym typeface="Open Sans"/>
              </a:endParaRPr>
            </a:p>
          </p:txBody>
        </p:sp>
      </p:grpSp>
      <p:sp>
        <p:nvSpPr>
          <p:cNvPr id="943" name="Shape 943"/>
          <p:cNvSpPr txBox="1"/>
          <p:nvPr/>
        </p:nvSpPr>
        <p:spPr>
          <a:xfrm>
            <a:off x="7751685" y="2099608"/>
            <a:ext cx="695286" cy="530894"/>
          </a:xfrm>
          <a:prstGeom prst="rect">
            <a:avLst/>
          </a:prstGeom>
          <a:noFill/>
          <a:ln>
            <a:noFill/>
          </a:ln>
        </p:spPr>
        <p:txBody>
          <a:bodyPr lIns="68559" tIns="34280" rIns="68559" bIns="34280" anchor="t" anchorCtr="0">
            <a:noAutofit/>
          </a:bodyPr>
          <a:lstStyle/>
          <a:p>
            <a:pPr algn="ctr">
              <a:buSzPct val="25000"/>
            </a:pPr>
            <a:r>
              <a:rPr lang="en-US" sz="1500" b="1" dirty="0" err="1" smtClean="0">
                <a:solidFill>
                  <a:srgbClr val="FFFFFF"/>
                </a:solidFill>
                <a:latin typeface="Arial"/>
                <a:ea typeface="Arial"/>
                <a:cs typeface="Arial"/>
                <a:sym typeface="Arial"/>
              </a:rPr>
              <a:t>Japon</a:t>
            </a:r>
            <a:endParaRPr lang="en-US" sz="1500" b="1" dirty="0">
              <a:solidFill>
                <a:srgbClr val="FFFFFF"/>
              </a:solidFill>
              <a:latin typeface="Arial"/>
              <a:ea typeface="Arial"/>
              <a:cs typeface="Arial"/>
              <a:sym typeface="Arial"/>
            </a:endParaRPr>
          </a:p>
          <a:p>
            <a:pPr algn="ctr">
              <a:buSzPct val="25000"/>
            </a:pPr>
            <a:r>
              <a:rPr lang="en-US" sz="1500" b="1" dirty="0">
                <a:solidFill>
                  <a:srgbClr val="FFFFFF"/>
                </a:solidFill>
                <a:latin typeface="Arial"/>
                <a:ea typeface="Arial"/>
                <a:cs typeface="Arial"/>
                <a:sym typeface="Arial"/>
              </a:rPr>
              <a:t>27M</a:t>
            </a:r>
          </a:p>
        </p:txBody>
      </p:sp>
      <p:sp>
        <p:nvSpPr>
          <p:cNvPr id="944" name="Shape 944"/>
          <p:cNvSpPr txBox="1"/>
          <p:nvPr/>
        </p:nvSpPr>
        <p:spPr>
          <a:xfrm>
            <a:off x="305251" y="2239607"/>
            <a:ext cx="619524" cy="530894"/>
          </a:xfrm>
          <a:prstGeom prst="rect">
            <a:avLst/>
          </a:prstGeom>
          <a:noFill/>
          <a:ln>
            <a:noFill/>
          </a:ln>
        </p:spPr>
        <p:txBody>
          <a:bodyPr lIns="68559" tIns="34280" rIns="68559" bIns="34280" anchor="t" anchorCtr="0">
            <a:noAutofit/>
          </a:bodyPr>
          <a:lstStyle/>
          <a:p>
            <a:pPr algn="ctr">
              <a:buSzPct val="25000"/>
            </a:pPr>
            <a:r>
              <a:rPr lang="en-US" sz="1500" b="1">
                <a:solidFill>
                  <a:srgbClr val="FFFFFF"/>
                </a:solidFill>
                <a:latin typeface="Arial"/>
                <a:ea typeface="Arial"/>
                <a:cs typeface="Arial"/>
                <a:sym typeface="Arial"/>
              </a:rPr>
              <a:t>USA</a:t>
            </a:r>
          </a:p>
          <a:p>
            <a:pPr algn="ctr">
              <a:buSzPct val="25000"/>
            </a:pPr>
            <a:r>
              <a:rPr lang="en-US" sz="1500" b="1">
                <a:solidFill>
                  <a:srgbClr val="FFFFFF"/>
                </a:solidFill>
                <a:latin typeface="Arial"/>
                <a:ea typeface="Arial"/>
                <a:cs typeface="Arial"/>
                <a:sym typeface="Arial"/>
              </a:rPr>
              <a:t>200M</a:t>
            </a:r>
          </a:p>
        </p:txBody>
      </p:sp>
      <p:sp>
        <p:nvSpPr>
          <p:cNvPr id="945" name="Shape 945"/>
          <p:cNvSpPr txBox="1"/>
          <p:nvPr/>
        </p:nvSpPr>
        <p:spPr>
          <a:xfrm>
            <a:off x="1103785" y="975251"/>
            <a:ext cx="834784" cy="530894"/>
          </a:xfrm>
          <a:prstGeom prst="rect">
            <a:avLst/>
          </a:prstGeom>
          <a:noFill/>
          <a:ln>
            <a:noFill/>
          </a:ln>
        </p:spPr>
        <p:txBody>
          <a:bodyPr lIns="68559" tIns="34280" rIns="68559" bIns="34280" anchor="t" anchorCtr="0">
            <a:noAutofit/>
          </a:bodyPr>
          <a:lstStyle/>
          <a:p>
            <a:pPr algn="ctr">
              <a:buSzPct val="25000"/>
            </a:pPr>
            <a:r>
              <a:rPr lang="en-US" sz="1500" b="1">
                <a:solidFill>
                  <a:srgbClr val="FFFFFF"/>
                </a:solidFill>
                <a:latin typeface="Arial"/>
                <a:ea typeface="Arial"/>
                <a:cs typeface="Arial"/>
                <a:sym typeface="Arial"/>
              </a:rPr>
              <a:t>Canada</a:t>
            </a:r>
          </a:p>
          <a:p>
            <a:pPr algn="ctr">
              <a:buSzPct val="25000"/>
            </a:pPr>
            <a:r>
              <a:rPr lang="en-US" sz="1500" b="1">
                <a:solidFill>
                  <a:srgbClr val="FFFFFF"/>
                </a:solidFill>
                <a:latin typeface="Arial"/>
                <a:ea typeface="Arial"/>
                <a:cs typeface="Arial"/>
                <a:sym typeface="Arial"/>
              </a:rPr>
              <a:t>25M</a:t>
            </a:r>
          </a:p>
        </p:txBody>
      </p:sp>
      <p:sp>
        <p:nvSpPr>
          <p:cNvPr id="946" name="Shape 946"/>
          <p:cNvSpPr txBox="1"/>
          <p:nvPr/>
        </p:nvSpPr>
        <p:spPr>
          <a:xfrm>
            <a:off x="4497929" y="4419147"/>
            <a:ext cx="971876" cy="530894"/>
          </a:xfrm>
          <a:prstGeom prst="rect">
            <a:avLst/>
          </a:prstGeom>
          <a:noFill/>
          <a:ln>
            <a:noFill/>
          </a:ln>
        </p:spPr>
        <p:txBody>
          <a:bodyPr lIns="68559" tIns="34280" rIns="68559" bIns="34280" anchor="t" anchorCtr="0">
            <a:noAutofit/>
          </a:bodyPr>
          <a:lstStyle/>
          <a:p>
            <a:pPr algn="ctr">
              <a:buSzPct val="25000"/>
            </a:pPr>
            <a:r>
              <a:rPr lang="en-US" sz="1200" b="1" dirty="0" err="1" smtClean="0">
                <a:solidFill>
                  <a:srgbClr val="FFFFFF"/>
                </a:solidFill>
                <a:latin typeface="Arial"/>
                <a:ea typeface="Arial"/>
                <a:cs typeface="Arial"/>
                <a:sym typeface="Arial"/>
              </a:rPr>
              <a:t>Allemagne</a:t>
            </a:r>
            <a:endParaRPr lang="en-US" sz="1200" b="1" dirty="0">
              <a:solidFill>
                <a:srgbClr val="FFFFFF"/>
              </a:solidFill>
              <a:latin typeface="Arial"/>
              <a:ea typeface="Arial"/>
              <a:cs typeface="Arial"/>
              <a:sym typeface="Arial"/>
            </a:endParaRPr>
          </a:p>
          <a:p>
            <a:pPr algn="ctr">
              <a:buSzPct val="25000"/>
            </a:pPr>
            <a:r>
              <a:rPr lang="en-US" sz="1500" b="1" dirty="0">
                <a:solidFill>
                  <a:srgbClr val="FFFFFF"/>
                </a:solidFill>
                <a:latin typeface="Arial"/>
                <a:ea typeface="Arial"/>
                <a:cs typeface="Arial"/>
                <a:sym typeface="Arial"/>
              </a:rPr>
              <a:t>33M</a:t>
            </a:r>
          </a:p>
        </p:txBody>
      </p:sp>
      <p:sp>
        <p:nvSpPr>
          <p:cNvPr id="947" name="Shape 947"/>
          <p:cNvSpPr txBox="1"/>
          <p:nvPr/>
        </p:nvSpPr>
        <p:spPr>
          <a:xfrm>
            <a:off x="6162389" y="4438539"/>
            <a:ext cx="522115" cy="530894"/>
          </a:xfrm>
          <a:prstGeom prst="rect">
            <a:avLst/>
          </a:prstGeom>
          <a:noFill/>
          <a:ln>
            <a:noFill/>
          </a:ln>
        </p:spPr>
        <p:txBody>
          <a:bodyPr lIns="68559" tIns="34280" rIns="68559" bIns="34280" anchor="t" anchorCtr="0">
            <a:noAutofit/>
          </a:bodyPr>
          <a:lstStyle/>
          <a:p>
            <a:pPr algn="ctr">
              <a:buSzPct val="25000"/>
            </a:pPr>
            <a:r>
              <a:rPr lang="en-US" sz="1200" b="1" dirty="0" err="1" smtClean="0">
                <a:solidFill>
                  <a:srgbClr val="FFFFFF"/>
                </a:solidFill>
                <a:latin typeface="Arial"/>
                <a:ea typeface="Arial"/>
                <a:cs typeface="Arial"/>
                <a:sym typeface="Arial"/>
              </a:rPr>
              <a:t>Italie</a:t>
            </a:r>
            <a:endParaRPr lang="en-US" sz="1200" b="1" dirty="0">
              <a:solidFill>
                <a:srgbClr val="FFFFFF"/>
              </a:solidFill>
              <a:latin typeface="Arial"/>
              <a:ea typeface="Arial"/>
              <a:cs typeface="Arial"/>
              <a:sym typeface="Arial"/>
            </a:endParaRPr>
          </a:p>
          <a:p>
            <a:pPr algn="ctr">
              <a:buSzPct val="25000"/>
            </a:pPr>
            <a:r>
              <a:rPr lang="en-US" sz="1500" b="1" dirty="0">
                <a:solidFill>
                  <a:srgbClr val="FFFFFF"/>
                </a:solidFill>
                <a:latin typeface="Arial"/>
                <a:ea typeface="Arial"/>
                <a:cs typeface="Arial"/>
                <a:sym typeface="Arial"/>
              </a:rPr>
              <a:t>13M</a:t>
            </a:r>
          </a:p>
        </p:txBody>
      </p:sp>
      <p:sp>
        <p:nvSpPr>
          <p:cNvPr id="948" name="Shape 948"/>
          <p:cNvSpPr txBox="1"/>
          <p:nvPr/>
        </p:nvSpPr>
        <p:spPr>
          <a:xfrm>
            <a:off x="5370555" y="4428843"/>
            <a:ext cx="833696" cy="530894"/>
          </a:xfrm>
          <a:prstGeom prst="rect">
            <a:avLst/>
          </a:prstGeom>
          <a:noFill/>
          <a:ln>
            <a:noFill/>
          </a:ln>
        </p:spPr>
        <p:txBody>
          <a:bodyPr lIns="68559" tIns="34280" rIns="68559" bIns="34280" anchor="t" anchorCtr="0">
            <a:noAutofit/>
          </a:bodyPr>
          <a:lstStyle/>
          <a:p>
            <a:pPr algn="ctr">
              <a:buSzPct val="25000"/>
            </a:pPr>
            <a:r>
              <a:rPr lang="en-US" sz="1200" b="1" dirty="0" err="1" smtClean="0">
                <a:solidFill>
                  <a:srgbClr val="FFFFFF"/>
                </a:solidFill>
                <a:latin typeface="Arial"/>
                <a:ea typeface="Arial"/>
                <a:cs typeface="Arial"/>
                <a:sym typeface="Arial"/>
              </a:rPr>
              <a:t>Espagne</a:t>
            </a:r>
            <a:endParaRPr lang="en-US" sz="1200" b="1" dirty="0">
              <a:solidFill>
                <a:srgbClr val="FFFFFF"/>
              </a:solidFill>
              <a:latin typeface="Arial"/>
              <a:ea typeface="Arial"/>
              <a:cs typeface="Arial"/>
              <a:sym typeface="Arial"/>
            </a:endParaRPr>
          </a:p>
          <a:p>
            <a:pPr algn="ctr">
              <a:buSzPct val="25000"/>
            </a:pPr>
            <a:r>
              <a:rPr lang="en-US" sz="1500" b="1" dirty="0">
                <a:solidFill>
                  <a:srgbClr val="FFFFFF"/>
                </a:solidFill>
                <a:latin typeface="Arial"/>
                <a:ea typeface="Arial"/>
                <a:cs typeface="Arial"/>
                <a:sym typeface="Arial"/>
              </a:rPr>
              <a:t>14M</a:t>
            </a:r>
          </a:p>
        </p:txBody>
      </p:sp>
      <p:sp>
        <p:nvSpPr>
          <p:cNvPr id="949" name="Shape 949"/>
          <p:cNvSpPr txBox="1"/>
          <p:nvPr/>
        </p:nvSpPr>
        <p:spPr>
          <a:xfrm>
            <a:off x="3770757" y="4384176"/>
            <a:ext cx="769843" cy="530894"/>
          </a:xfrm>
          <a:prstGeom prst="rect">
            <a:avLst/>
          </a:prstGeom>
          <a:noFill/>
          <a:ln>
            <a:noFill/>
          </a:ln>
        </p:spPr>
        <p:txBody>
          <a:bodyPr lIns="68559" tIns="34280" rIns="68559" bIns="34280" anchor="t" anchorCtr="0">
            <a:noAutofit/>
          </a:bodyPr>
          <a:lstStyle/>
          <a:p>
            <a:pPr algn="ctr">
              <a:buSzPct val="25000"/>
            </a:pPr>
            <a:r>
              <a:rPr lang="en-US" sz="1500" b="1">
                <a:solidFill>
                  <a:srgbClr val="FFFFFF"/>
                </a:solidFill>
                <a:latin typeface="Arial"/>
                <a:ea typeface="Arial"/>
                <a:cs typeface="Arial"/>
                <a:sym typeface="Arial"/>
              </a:rPr>
              <a:t>France</a:t>
            </a:r>
          </a:p>
          <a:p>
            <a:pPr algn="ctr">
              <a:buSzPct val="25000"/>
            </a:pPr>
            <a:r>
              <a:rPr lang="en-US" sz="1500" b="1">
                <a:solidFill>
                  <a:srgbClr val="FFFFFF"/>
                </a:solidFill>
                <a:latin typeface="Arial"/>
                <a:ea typeface="Arial"/>
                <a:cs typeface="Arial"/>
                <a:sym typeface="Arial"/>
              </a:rPr>
              <a:t>29M</a:t>
            </a:r>
          </a:p>
        </p:txBody>
      </p:sp>
      <p:sp>
        <p:nvSpPr>
          <p:cNvPr id="950" name="Shape 950"/>
          <p:cNvSpPr txBox="1"/>
          <p:nvPr/>
        </p:nvSpPr>
        <p:spPr>
          <a:xfrm>
            <a:off x="3186873" y="4384176"/>
            <a:ext cx="512496" cy="530894"/>
          </a:xfrm>
          <a:prstGeom prst="rect">
            <a:avLst/>
          </a:prstGeom>
          <a:noFill/>
          <a:ln>
            <a:noFill/>
          </a:ln>
        </p:spPr>
        <p:txBody>
          <a:bodyPr lIns="68559" tIns="34280" rIns="68559" bIns="34280" anchor="t" anchorCtr="0">
            <a:noAutofit/>
          </a:bodyPr>
          <a:lstStyle/>
          <a:p>
            <a:pPr algn="ctr">
              <a:buSzPct val="25000"/>
            </a:pPr>
            <a:r>
              <a:rPr lang="en-US" sz="1500" b="1">
                <a:solidFill>
                  <a:schemeClr val="lt1"/>
                </a:solidFill>
                <a:latin typeface="Arial"/>
                <a:ea typeface="Arial"/>
                <a:cs typeface="Arial"/>
                <a:sym typeface="Arial"/>
              </a:rPr>
              <a:t>UK</a:t>
            </a:r>
          </a:p>
          <a:p>
            <a:pPr algn="ctr">
              <a:buSzPct val="25000"/>
            </a:pPr>
            <a:r>
              <a:rPr lang="en-US" sz="1500" b="1">
                <a:solidFill>
                  <a:schemeClr val="lt1"/>
                </a:solidFill>
                <a:latin typeface="Arial"/>
                <a:ea typeface="Arial"/>
                <a:cs typeface="Arial"/>
                <a:sym typeface="Arial"/>
              </a:rPr>
              <a:t>37M</a:t>
            </a:r>
          </a:p>
        </p:txBody>
      </p:sp>
      <p:sp>
        <p:nvSpPr>
          <p:cNvPr id="951" name="Shape 951"/>
          <p:cNvSpPr txBox="1"/>
          <p:nvPr/>
        </p:nvSpPr>
        <p:spPr>
          <a:xfrm>
            <a:off x="1219982" y="3570112"/>
            <a:ext cx="661612" cy="530894"/>
          </a:xfrm>
          <a:prstGeom prst="rect">
            <a:avLst/>
          </a:prstGeom>
          <a:noFill/>
          <a:ln>
            <a:noFill/>
          </a:ln>
        </p:spPr>
        <p:txBody>
          <a:bodyPr lIns="68559" tIns="34280" rIns="68559" bIns="34280" anchor="t" anchorCtr="0">
            <a:noAutofit/>
          </a:bodyPr>
          <a:lstStyle/>
          <a:p>
            <a:pPr algn="ctr">
              <a:buSzPct val="25000"/>
            </a:pPr>
            <a:r>
              <a:rPr lang="en-US" sz="1500" b="1" dirty="0" err="1" smtClean="0">
                <a:solidFill>
                  <a:srgbClr val="FFFFFF"/>
                </a:solidFill>
                <a:latin typeface="Arial"/>
                <a:ea typeface="Arial"/>
                <a:cs typeface="Arial"/>
                <a:sym typeface="Arial"/>
              </a:rPr>
              <a:t>Brésil</a:t>
            </a:r>
            <a:endParaRPr lang="en-US" sz="1500" b="1" dirty="0">
              <a:solidFill>
                <a:srgbClr val="FFFFFF"/>
              </a:solidFill>
              <a:latin typeface="Arial"/>
              <a:ea typeface="Arial"/>
              <a:cs typeface="Arial"/>
              <a:sym typeface="Arial"/>
            </a:endParaRPr>
          </a:p>
          <a:p>
            <a:pPr algn="ctr">
              <a:buSzPct val="25000"/>
            </a:pPr>
            <a:r>
              <a:rPr lang="en-US" sz="1500" b="1" dirty="0">
                <a:solidFill>
                  <a:srgbClr val="FFFFFF"/>
                </a:solidFill>
                <a:latin typeface="Arial"/>
                <a:ea typeface="Arial"/>
                <a:cs typeface="Arial"/>
                <a:sym typeface="Arial"/>
              </a:rPr>
              <a:t>49M</a:t>
            </a:r>
          </a:p>
        </p:txBody>
      </p:sp>
      <p:cxnSp>
        <p:nvCxnSpPr>
          <p:cNvPr id="952" name="Shape 952"/>
          <p:cNvCxnSpPr/>
          <p:nvPr/>
        </p:nvCxnSpPr>
        <p:spPr>
          <a:xfrm flipH="1" flipV="1">
            <a:off x="4188454" y="2169872"/>
            <a:ext cx="22292" cy="2223618"/>
          </a:xfrm>
          <a:prstGeom prst="straightConnector1">
            <a:avLst/>
          </a:prstGeom>
          <a:noFill/>
          <a:ln w="9525" cap="flat" cmpd="sng">
            <a:solidFill>
              <a:schemeClr val="lt1"/>
            </a:solidFill>
            <a:prstDash val="lgDash"/>
            <a:round/>
            <a:headEnd type="none" w="med" len="med"/>
            <a:tailEnd type="none" w="med" len="med"/>
          </a:ln>
        </p:spPr>
      </p:cxnSp>
      <p:sp>
        <p:nvSpPr>
          <p:cNvPr id="953" name="Shape 953"/>
          <p:cNvSpPr/>
          <p:nvPr/>
        </p:nvSpPr>
        <p:spPr>
          <a:xfrm>
            <a:off x="4154856" y="2078469"/>
            <a:ext cx="80999" cy="80978"/>
          </a:xfrm>
          <a:prstGeom prst="ellipse">
            <a:avLst/>
          </a:prstGeom>
          <a:solidFill>
            <a:schemeClr val="lt1"/>
          </a:solidFill>
          <a:ln>
            <a:noFill/>
          </a:ln>
        </p:spPr>
        <p:txBody>
          <a:bodyPr lIns="68559" tIns="34280" rIns="68559" bIns="34280" anchor="ctr" anchorCtr="0">
            <a:noAutofit/>
          </a:bodyPr>
          <a:lstStyle/>
          <a:p>
            <a:pPr algn="ctr">
              <a:lnSpc>
                <a:spcPct val="80000"/>
              </a:lnSpc>
            </a:pPr>
            <a:endParaRPr sz="900">
              <a:solidFill>
                <a:srgbClr val="FFFFFF"/>
              </a:solidFill>
              <a:latin typeface="Arial"/>
              <a:ea typeface="Arial"/>
              <a:cs typeface="Arial"/>
              <a:sym typeface="Arial"/>
            </a:endParaRPr>
          </a:p>
        </p:txBody>
      </p:sp>
      <p:sp>
        <p:nvSpPr>
          <p:cNvPr id="954" name="Shape 954"/>
          <p:cNvSpPr/>
          <p:nvPr/>
        </p:nvSpPr>
        <p:spPr>
          <a:xfrm>
            <a:off x="3103089" y="4393489"/>
            <a:ext cx="3606743" cy="574916"/>
          </a:xfrm>
          <a:prstGeom prst="rect">
            <a:avLst/>
          </a:prstGeom>
          <a:noFill/>
          <a:ln w="9525" cap="flat" cmpd="sng">
            <a:solidFill>
              <a:schemeClr val="lt1"/>
            </a:solidFill>
            <a:prstDash val="dash"/>
            <a:round/>
            <a:headEnd type="none" w="med" len="med"/>
            <a:tailEnd type="none" w="med" len="med"/>
          </a:ln>
        </p:spPr>
        <p:txBody>
          <a:bodyPr lIns="68559" tIns="34280" rIns="68559" bIns="34280" anchor="ctr" anchorCtr="0">
            <a:noAutofit/>
          </a:bodyPr>
          <a:lstStyle/>
          <a:p>
            <a:pPr algn="ctr">
              <a:lnSpc>
                <a:spcPct val="80000"/>
              </a:lnSpc>
            </a:pPr>
            <a:endParaRPr sz="900">
              <a:solidFill>
                <a:srgbClr val="FFFFFF"/>
              </a:solidFill>
              <a:latin typeface="Arial"/>
              <a:ea typeface="Arial"/>
              <a:cs typeface="Arial"/>
              <a:sym typeface="Arial"/>
            </a:endParaRPr>
          </a:p>
        </p:txBody>
      </p:sp>
      <p:graphicFrame>
        <p:nvGraphicFramePr>
          <p:cNvPr id="955" name="Shape 955"/>
          <p:cNvGraphicFramePr/>
          <p:nvPr/>
        </p:nvGraphicFramePr>
        <p:xfrm>
          <a:off x="143382" y="4971521"/>
          <a:ext cx="5805931" cy="144773"/>
        </p:xfrm>
        <a:graphic>
          <a:graphicData uri="http://schemas.openxmlformats.org/drawingml/2006/table">
            <a:tbl>
              <a:tblPr>
                <a:noFill/>
              </a:tblPr>
              <a:tblGrid>
                <a:gridCol w="5805931"/>
              </a:tblGrid>
              <a:tr h="144773">
                <a:tc>
                  <a:txBody>
                    <a:bodyPr/>
                    <a:lstStyle/>
                    <a:p>
                      <a:pPr marL="0" marR="0" lvl="0" indent="0" algn="l" rtl="0">
                        <a:spcBef>
                          <a:spcPts val="0"/>
                        </a:spcBef>
                        <a:buSzPct val="25000"/>
                        <a:buNone/>
                      </a:pPr>
                      <a:r>
                        <a:rPr lang="en-US" sz="900" b="0" i="0" u="none" strike="noStrike" cap="none">
                          <a:solidFill>
                            <a:schemeClr val="lt1"/>
                          </a:solidFill>
                          <a:latin typeface="Calibri"/>
                          <a:ea typeface="Calibri"/>
                          <a:cs typeface="Calibri"/>
                          <a:sym typeface="Calibri"/>
                        </a:rPr>
                        <a:t>Source: comScore MMX MultiPlatform September 2015. Please see notes  section for specific market detail.</a:t>
                      </a:r>
                    </a:p>
                  </a:txBody>
                  <a:tcPr marL="7614" marR="7614" marT="7613" marB="0" anchor="b">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
        <p:nvSpPr>
          <p:cNvPr id="206" name="Shape 488"/>
          <p:cNvSpPr/>
          <p:nvPr/>
        </p:nvSpPr>
        <p:spPr>
          <a:xfrm>
            <a:off x="1680423" y="0"/>
            <a:ext cx="6042328" cy="392414"/>
          </a:xfrm>
          <a:prstGeom prst="rect">
            <a:avLst/>
          </a:prstGeom>
          <a:noFill/>
          <a:ln>
            <a:noFill/>
          </a:ln>
        </p:spPr>
        <p:txBody>
          <a:bodyPr lIns="68578" tIns="34280" rIns="68578" bIns="34280" anchor="t" anchorCtr="0">
            <a:noAutofit/>
          </a:bodyPr>
          <a:lstStyle/>
          <a:p>
            <a:pPr algn="ctr">
              <a:buSzPct val="25000"/>
            </a:pPr>
            <a:r>
              <a:rPr lang="en-US" sz="3200" b="1" dirty="0" smtClean="0">
                <a:solidFill>
                  <a:schemeClr val="bg1"/>
                </a:solidFill>
                <a:latin typeface="Arial"/>
                <a:ea typeface="Arial"/>
                <a:cs typeface="Arial"/>
                <a:sym typeface="Arial"/>
              </a:rPr>
              <a:t>V.U</a:t>
            </a:r>
            <a:r>
              <a:rPr lang="en-US" sz="3200" b="1" dirty="0" smtClean="0">
                <a:solidFill>
                  <a:schemeClr val="tx1">
                    <a:lumMod val="50000"/>
                    <a:lumOff val="50000"/>
                  </a:schemeClr>
                </a:solidFill>
                <a:latin typeface="Arial"/>
                <a:ea typeface="Arial"/>
                <a:cs typeface="Arial"/>
                <a:sym typeface="Arial"/>
              </a:rPr>
              <a:t> </a:t>
            </a:r>
            <a:r>
              <a:rPr lang="en-US" sz="3200" b="1" dirty="0" smtClean="0">
                <a:solidFill>
                  <a:srgbClr val="00AEEF"/>
                </a:solidFill>
                <a:latin typeface="Arial"/>
                <a:ea typeface="Arial"/>
                <a:cs typeface="Arial"/>
                <a:sym typeface="Arial"/>
              </a:rPr>
              <a:t>PAR PAYS</a:t>
            </a:r>
            <a:endParaRPr lang="en-US" sz="3200" b="1" dirty="0">
              <a:solidFill>
                <a:srgbClr val="00AEEF"/>
              </a:solidFill>
              <a:latin typeface="Arial"/>
              <a:ea typeface="Arial"/>
              <a:cs typeface="Arial"/>
              <a:sym typeface="Arial"/>
            </a:endParaRPr>
          </a:p>
        </p:txBody>
      </p:sp>
    </p:spTree>
    <p:extLst>
      <p:ext uri="{BB962C8B-B14F-4D97-AF65-F5344CB8AC3E}">
        <p14:creationId xmlns:p14="http://schemas.microsoft.com/office/powerpoint/2010/main" val="242588738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4" name="Title 4"/>
          <p:cNvSpPr txBox="1">
            <a:spLocks/>
          </p:cNvSpPr>
          <p:nvPr/>
        </p:nvSpPr>
        <p:spPr>
          <a:xfrm>
            <a:off x="0" y="1521844"/>
            <a:ext cx="9029700" cy="2512507"/>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8000" b="1" dirty="0" smtClean="0">
                <a:solidFill>
                  <a:srgbClr val="00AEEF"/>
                </a:solidFill>
                <a:latin typeface="+mn-lt"/>
              </a:rPr>
              <a:t>ADVANCED </a:t>
            </a:r>
            <a:r>
              <a:rPr lang="en-US" sz="8000" b="1" dirty="0" smtClean="0">
                <a:solidFill>
                  <a:schemeClr val="bg1"/>
                </a:solidFill>
                <a:latin typeface="+mn-lt"/>
              </a:rPr>
              <a:t>TV</a:t>
            </a:r>
            <a:endParaRPr lang="en-US" sz="8000" b="1" dirty="0">
              <a:solidFill>
                <a:schemeClr val="bg1"/>
              </a:solidFill>
              <a:latin typeface="+mn-lt"/>
            </a:endParaRPr>
          </a:p>
        </p:txBody>
      </p:sp>
    </p:spTree>
    <p:extLst>
      <p:ext uri="{BB962C8B-B14F-4D97-AF65-F5344CB8AC3E}">
        <p14:creationId xmlns:p14="http://schemas.microsoft.com/office/powerpoint/2010/main" val="3170565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4" name="Title 4"/>
          <p:cNvSpPr txBox="1">
            <a:spLocks/>
          </p:cNvSpPr>
          <p:nvPr/>
        </p:nvSpPr>
        <p:spPr>
          <a:xfrm>
            <a:off x="0" y="1242444"/>
            <a:ext cx="9029700" cy="2512507"/>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pPr algn="ctr"/>
            <a:r>
              <a:rPr lang="en-US" sz="8000" b="1" dirty="0" smtClean="0">
                <a:solidFill>
                  <a:srgbClr val="00AEEF"/>
                </a:solidFill>
                <a:latin typeface="+mn-lt"/>
              </a:rPr>
              <a:t>QUELLE VALEUR </a:t>
            </a:r>
            <a:r>
              <a:rPr lang="en-US" sz="8000" b="1" dirty="0" smtClean="0">
                <a:solidFill>
                  <a:srgbClr val="FFFFFF"/>
                </a:solidFill>
                <a:latin typeface="+mn-lt"/>
              </a:rPr>
              <a:t>AJOUTEE ?</a:t>
            </a:r>
            <a:endParaRPr lang="en-US" sz="8000" b="1" dirty="0">
              <a:solidFill>
                <a:srgbClr val="FFFFFF"/>
              </a:solidFill>
              <a:latin typeface="+mn-lt"/>
            </a:endParaRPr>
          </a:p>
        </p:txBody>
      </p:sp>
    </p:spTree>
    <p:extLst>
      <p:ext uri="{BB962C8B-B14F-4D97-AF65-F5344CB8AC3E}">
        <p14:creationId xmlns:p14="http://schemas.microsoft.com/office/powerpoint/2010/main" val="19827239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4" name="Title 4"/>
          <p:cNvSpPr txBox="1">
            <a:spLocks/>
          </p:cNvSpPr>
          <p:nvPr/>
        </p:nvSpPr>
        <p:spPr>
          <a:xfrm>
            <a:off x="0" y="289944"/>
            <a:ext cx="9029700" cy="2512507"/>
          </a:xfrm>
          <a:prstGeom prst="rect">
            <a:avLst/>
          </a:prstGeom>
        </p:spPr>
        <p:txBody>
          <a:bodyPr>
            <a:noAutofit/>
          </a:bodyPr>
          <a:lstStyle>
            <a:lvl1pPr algn="l" defTabSz="457200" rtl="0" eaLnBrk="1" latinLnBrk="0" hangingPunct="1">
              <a:spcBef>
                <a:spcPct val="0"/>
              </a:spcBef>
              <a:buNone/>
              <a:defRPr sz="3200" kern="300" spc="-100">
                <a:solidFill>
                  <a:schemeClr val="tx1"/>
                </a:solidFill>
                <a:latin typeface="+mj-lt"/>
                <a:ea typeface="+mj-ea"/>
                <a:cs typeface="+mj-cs"/>
              </a:defRPr>
            </a:lvl1pPr>
          </a:lstStyle>
          <a:p>
            <a:r>
              <a:rPr lang="en-US" sz="4800" b="1" dirty="0" smtClean="0">
                <a:solidFill>
                  <a:schemeClr val="accent1"/>
                </a:solidFill>
                <a:latin typeface="+mn-lt"/>
              </a:rPr>
              <a:t> </a:t>
            </a:r>
          </a:p>
          <a:p>
            <a:r>
              <a:rPr lang="en-US" sz="4000" b="1" dirty="0" smtClean="0">
                <a:solidFill>
                  <a:srgbClr val="00AEEF"/>
                </a:solidFill>
                <a:latin typeface="+mn-lt"/>
              </a:rPr>
              <a:t>1. TV PROGRAMMATIQUE</a:t>
            </a:r>
          </a:p>
          <a:p>
            <a:r>
              <a:rPr lang="en-US" sz="4000" b="1" dirty="0" smtClean="0">
                <a:solidFill>
                  <a:srgbClr val="FFFFFF"/>
                </a:solidFill>
                <a:latin typeface="+mn-lt"/>
              </a:rPr>
              <a:t> OU TV </a:t>
            </a:r>
            <a:r>
              <a:rPr lang="en-US" sz="4000" b="1" dirty="0" smtClean="0">
                <a:solidFill>
                  <a:schemeClr val="bg1"/>
                </a:solidFill>
                <a:latin typeface="+mn-lt"/>
              </a:rPr>
              <a:t>AVANCEE </a:t>
            </a:r>
            <a:r>
              <a:rPr lang="en-US" sz="4000" b="1" dirty="0" smtClean="0">
                <a:solidFill>
                  <a:srgbClr val="FFFFFF"/>
                </a:solidFill>
                <a:latin typeface="+mn-lt"/>
              </a:rPr>
              <a:t>?</a:t>
            </a:r>
          </a:p>
          <a:p>
            <a:endParaRPr lang="en-US" sz="4000" b="1" dirty="0" smtClean="0">
              <a:solidFill>
                <a:srgbClr val="FFFFFF"/>
              </a:solidFill>
              <a:latin typeface="+mn-lt"/>
            </a:endParaRPr>
          </a:p>
          <a:p>
            <a:r>
              <a:rPr lang="en-US" sz="4000" b="1" dirty="0" smtClean="0">
                <a:solidFill>
                  <a:srgbClr val="FFFFFF"/>
                </a:solidFill>
                <a:latin typeface="+mn-lt"/>
              </a:rPr>
              <a:t>2. AUSTRALIE : LES BONS </a:t>
            </a:r>
            <a:r>
              <a:rPr lang="en-US" sz="4000" b="1" dirty="0" smtClean="0">
                <a:solidFill>
                  <a:srgbClr val="00AEEF"/>
                </a:solidFill>
                <a:latin typeface="+mn-lt"/>
              </a:rPr>
              <a:t>ENSEIGNEMENTS POUR LA FRANCE </a:t>
            </a:r>
            <a:endParaRPr lang="en-US" sz="4000" b="1" dirty="0">
              <a:solidFill>
                <a:srgbClr val="00AEEF"/>
              </a:solidFill>
              <a:latin typeface="+mn-lt"/>
            </a:endParaRPr>
          </a:p>
        </p:txBody>
      </p:sp>
    </p:spTree>
    <p:extLst>
      <p:ext uri="{BB962C8B-B14F-4D97-AF65-F5344CB8AC3E}">
        <p14:creationId xmlns:p14="http://schemas.microsoft.com/office/powerpoint/2010/main" val="24619831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60000"/>
                    </a14:imgEffect>
                  </a14:imgLayer>
                </a14:imgProps>
              </a:ext>
            </a:extLst>
          </a:blip>
          <a:srcRect t="36070"/>
          <a:stretch/>
        </p:blipFill>
        <p:spPr>
          <a:xfrm>
            <a:off x="-11340" y="-170080"/>
            <a:ext cx="9264484" cy="5506280"/>
          </a:xfrm>
          <a:prstGeom prst="rect">
            <a:avLst/>
          </a:prstGeom>
        </p:spPr>
      </p:pic>
      <p:sp>
        <p:nvSpPr>
          <p:cNvPr id="27651" name="Rectangle 3"/>
          <p:cNvSpPr>
            <a:spLocks noGrp="1" noChangeArrowheads="1"/>
          </p:cNvSpPr>
          <p:nvPr>
            <p:ph type="title"/>
          </p:nvPr>
        </p:nvSpPr>
        <p:spPr>
          <a:xfrm>
            <a:off x="0" y="1316015"/>
            <a:ext cx="9253144" cy="771757"/>
          </a:xfrm>
          <a:ln/>
        </p:spPr>
        <p:txBody>
          <a:bodyPr/>
          <a:lstStyle/>
          <a:p>
            <a:pPr>
              <a:lnSpc>
                <a:spcPct val="70000"/>
              </a:lnSpc>
            </a:pPr>
            <a:r>
              <a:rPr lang="en-US" sz="6600" dirty="0" smtClean="0">
                <a:solidFill>
                  <a:srgbClr val="FFFEFE"/>
                </a:solidFill>
                <a:latin typeface="Korolev Condensed Bold" charset="0"/>
                <a:cs typeface="Korolev Condensed Bold" charset="0"/>
                <a:sym typeface="Korolev Condensed Bold" charset="0"/>
              </a:rPr>
              <a:t/>
            </a:r>
            <a:br>
              <a:rPr lang="en-US" sz="6600" dirty="0" smtClean="0">
                <a:solidFill>
                  <a:srgbClr val="FFFEFE"/>
                </a:solidFill>
                <a:latin typeface="Korolev Condensed Bold" charset="0"/>
                <a:cs typeface="Korolev Condensed Bold" charset="0"/>
                <a:sym typeface="Korolev Condensed Bold" charset="0"/>
              </a:rPr>
            </a:br>
            <a:r>
              <a:rPr lang="en-US" sz="6600" dirty="0" smtClean="0">
                <a:solidFill>
                  <a:srgbClr val="FFFEFE"/>
                </a:solidFill>
                <a:latin typeface="Korolev Condensed Bold" charset="0"/>
                <a:cs typeface="Korolev Condensed Bold" charset="0"/>
                <a:sym typeface="Korolev Condensed Bold" charset="0"/>
              </a:rPr>
              <a:t/>
            </a:r>
            <a:br>
              <a:rPr lang="en-US" sz="6600" dirty="0" smtClean="0">
                <a:solidFill>
                  <a:srgbClr val="FFFEFE"/>
                </a:solidFill>
                <a:latin typeface="Korolev Condensed Bold" charset="0"/>
                <a:cs typeface="Korolev Condensed Bold" charset="0"/>
                <a:sym typeface="Korolev Condensed Bold" charset="0"/>
              </a:rPr>
            </a:br>
            <a:endParaRPr lang="en-US" sz="6600" dirty="0">
              <a:solidFill>
                <a:srgbClr val="0092D2"/>
              </a:solidFill>
              <a:latin typeface="Calibri" charset="0"/>
              <a:sym typeface="Calibri" charset="0"/>
            </a:endParaRPr>
          </a:p>
        </p:txBody>
      </p:sp>
      <p:sp>
        <p:nvSpPr>
          <p:cNvPr id="2" name="TextBox 1"/>
          <p:cNvSpPr txBox="1"/>
          <p:nvPr/>
        </p:nvSpPr>
        <p:spPr>
          <a:xfrm>
            <a:off x="-488462" y="1221151"/>
            <a:ext cx="9915769" cy="1938992"/>
          </a:xfrm>
          <a:prstGeom prst="rect">
            <a:avLst/>
          </a:prstGeom>
          <a:noFill/>
        </p:spPr>
        <p:txBody>
          <a:bodyPr wrap="square" rtlCol="0">
            <a:spAutoFit/>
          </a:bodyPr>
          <a:lstStyle/>
          <a:p>
            <a:pPr algn="ctr"/>
            <a:r>
              <a:rPr lang="en-US" sz="4000" b="1" dirty="0" smtClean="0">
                <a:solidFill>
                  <a:schemeClr val="bg1"/>
                </a:solidFill>
                <a:latin typeface="+mj-lt"/>
                <a:cs typeface="Britannic Bold"/>
              </a:rPr>
              <a:t>VOUS AVEZ DIT</a:t>
            </a:r>
          </a:p>
          <a:p>
            <a:pPr algn="ctr"/>
            <a:endParaRPr lang="en-US" sz="4000" b="1" i="1" dirty="0" smtClean="0">
              <a:solidFill>
                <a:schemeClr val="bg1"/>
              </a:solidFill>
              <a:latin typeface="+mj-lt"/>
              <a:cs typeface="Britannic Bold"/>
            </a:endParaRPr>
          </a:p>
          <a:p>
            <a:pPr algn="ctr"/>
            <a:r>
              <a:rPr lang="en-US" sz="4000" b="1" i="1" dirty="0" smtClean="0">
                <a:solidFill>
                  <a:schemeClr val="accent1"/>
                </a:solidFill>
                <a:latin typeface="+mj-lt"/>
                <a:cs typeface="Britannic Bold"/>
              </a:rPr>
              <a:t>“TV PROGRAMMATIQUE” ?!</a:t>
            </a:r>
            <a:endParaRPr lang="en-US" sz="4000" b="1" i="1" dirty="0">
              <a:solidFill>
                <a:schemeClr val="accent1"/>
              </a:solidFill>
              <a:latin typeface="+mj-lt"/>
              <a:cs typeface="Britannic Bold"/>
            </a:endParaRPr>
          </a:p>
        </p:txBody>
      </p:sp>
    </p:spTree>
    <p:extLst>
      <p:ext uri="{BB962C8B-B14F-4D97-AF65-F5344CB8AC3E}">
        <p14:creationId xmlns:p14="http://schemas.microsoft.com/office/powerpoint/2010/main" val="353087246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ol_platforms_w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048" y="4740110"/>
            <a:ext cx="2016952" cy="403390"/>
          </a:xfrm>
          <a:prstGeom prst="rect">
            <a:avLst/>
          </a:prstGeom>
        </p:spPr>
      </p:pic>
      <p:sp>
        <p:nvSpPr>
          <p:cNvPr id="7" name="TextBox 6"/>
          <p:cNvSpPr txBox="1"/>
          <p:nvPr/>
        </p:nvSpPr>
        <p:spPr>
          <a:xfrm>
            <a:off x="601786" y="90269"/>
            <a:ext cx="7942381" cy="707886"/>
          </a:xfrm>
          <a:prstGeom prst="rect">
            <a:avLst/>
          </a:prstGeom>
          <a:noFill/>
        </p:spPr>
        <p:txBody>
          <a:bodyPr wrap="square" rtlCol="0">
            <a:spAutoFit/>
          </a:bodyPr>
          <a:lstStyle/>
          <a:p>
            <a:pPr algn="ctr"/>
            <a:r>
              <a:rPr lang="en-US" sz="4000" b="1" dirty="0" smtClean="0">
                <a:solidFill>
                  <a:schemeClr val="bg1"/>
                </a:solidFill>
                <a:latin typeface="+mj-lt"/>
                <a:cs typeface="Britannic Bold"/>
              </a:rPr>
              <a:t>QUELLE </a:t>
            </a:r>
            <a:r>
              <a:rPr lang="en-US" sz="4000" b="1" dirty="0" smtClean="0">
                <a:solidFill>
                  <a:schemeClr val="accent1"/>
                </a:solidFill>
                <a:latin typeface="+mj-lt"/>
                <a:cs typeface="Britannic Bold"/>
              </a:rPr>
              <a:t>“TV” </a:t>
            </a:r>
            <a:r>
              <a:rPr lang="en-US" sz="4000" b="1" dirty="0" smtClean="0">
                <a:solidFill>
                  <a:schemeClr val="bg1"/>
                </a:solidFill>
                <a:latin typeface="+mj-lt"/>
                <a:cs typeface="Britannic Bold"/>
              </a:rPr>
              <a:t>? </a:t>
            </a:r>
            <a:endParaRPr lang="en-US" sz="4000" b="1" dirty="0">
              <a:solidFill>
                <a:schemeClr val="accent1"/>
              </a:solidFill>
              <a:latin typeface="+mj-lt"/>
              <a:cs typeface="Britannic Bold"/>
            </a:endParaRPr>
          </a:p>
        </p:txBody>
      </p:sp>
      <p:grpSp>
        <p:nvGrpSpPr>
          <p:cNvPr id="2" name="Group 1"/>
          <p:cNvGrpSpPr/>
          <p:nvPr/>
        </p:nvGrpSpPr>
        <p:grpSpPr>
          <a:xfrm>
            <a:off x="1670538" y="1357055"/>
            <a:ext cx="2203712" cy="2840412"/>
            <a:chOff x="1670538" y="1357055"/>
            <a:chExt cx="2203712" cy="2840412"/>
          </a:xfrm>
        </p:grpSpPr>
        <p:grpSp>
          <p:nvGrpSpPr>
            <p:cNvPr id="39" name="Group 38"/>
            <p:cNvGrpSpPr/>
            <p:nvPr/>
          </p:nvGrpSpPr>
          <p:grpSpPr>
            <a:xfrm>
              <a:off x="1670538" y="1357055"/>
              <a:ext cx="2203712" cy="1889919"/>
              <a:chOff x="-4486780" y="1306134"/>
              <a:chExt cx="1123869" cy="1043397"/>
            </a:xfrm>
          </p:grpSpPr>
          <p:sp>
            <p:nvSpPr>
              <p:cNvPr id="40" name="Oval 39"/>
              <p:cNvSpPr/>
              <p:nvPr/>
            </p:nvSpPr>
            <p:spPr bwMode="auto">
              <a:xfrm>
                <a:off x="-4436433" y="1306134"/>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41" name="TextBox 40"/>
              <p:cNvSpPr txBox="1"/>
              <p:nvPr/>
            </p:nvSpPr>
            <p:spPr>
              <a:xfrm>
                <a:off x="-4486780" y="1644880"/>
                <a:ext cx="1123869" cy="368507"/>
              </a:xfrm>
              <a:prstGeom prst="rect">
                <a:avLst/>
              </a:prstGeom>
              <a:noFill/>
            </p:spPr>
            <p:txBody>
              <a:bodyPr wrap="square" lIns="51426" tIns="25713" rIns="51426" bIns="25713" rtlCol="0">
                <a:spAutoFit/>
              </a:bodyPr>
              <a:lstStyle/>
              <a:p>
                <a:pPr algn="ctr"/>
                <a:r>
                  <a:rPr lang="en-US" sz="2000" b="1" dirty="0" smtClean="0">
                    <a:latin typeface="Korolev Condensed Bold" pitchFamily="50" charset="0"/>
                    <a:cs typeface="Open Sans"/>
                  </a:rPr>
                  <a:t>TV NON LINEAIRE</a:t>
                </a:r>
                <a:endParaRPr lang="en-US" sz="2000" b="1" dirty="0">
                  <a:latin typeface="Korolev Condensed Bold" pitchFamily="50" charset="0"/>
                  <a:cs typeface="Open Sans"/>
                </a:endParaRPr>
              </a:p>
            </p:txBody>
          </p:sp>
        </p:grpSp>
        <p:cxnSp>
          <p:nvCxnSpPr>
            <p:cNvPr id="10" name="Straight Arrow Connector 9"/>
            <p:cNvCxnSpPr/>
            <p:nvPr/>
          </p:nvCxnSpPr>
          <p:spPr>
            <a:xfrm>
              <a:off x="2787630" y="3246974"/>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827874" y="3714652"/>
              <a:ext cx="1899079" cy="482815"/>
            </a:xfrm>
            <a:prstGeom prst="rect">
              <a:avLst/>
            </a:prstGeom>
            <a:noFill/>
          </p:spPr>
          <p:txBody>
            <a:bodyPr wrap="square" lIns="51426" tIns="25713" rIns="51426" bIns="25713" rtlCol="0">
              <a:spAutoFit/>
            </a:bodyPr>
            <a:lstStyle/>
            <a:p>
              <a:pPr algn="ctr"/>
              <a:r>
                <a:rPr lang="en-US" sz="1400" b="1" dirty="0" smtClean="0">
                  <a:solidFill>
                    <a:schemeClr val="bg1"/>
                  </a:solidFill>
                  <a:latin typeface="Korolev Condensed Bold" pitchFamily="50" charset="0"/>
                  <a:cs typeface="Open Sans"/>
                </a:rPr>
                <a:t>PARTIELLEMENT PROGRAMMATIQUE </a:t>
              </a:r>
              <a:endParaRPr lang="en-US" sz="1400" b="1" dirty="0">
                <a:solidFill>
                  <a:schemeClr val="bg1"/>
                </a:solidFill>
                <a:latin typeface="Korolev Condensed Bold" pitchFamily="50" charset="0"/>
                <a:cs typeface="Open Sans"/>
              </a:endParaRPr>
            </a:p>
          </p:txBody>
        </p:sp>
      </p:grpSp>
      <p:grpSp>
        <p:nvGrpSpPr>
          <p:cNvPr id="3" name="Group 2"/>
          <p:cNvGrpSpPr/>
          <p:nvPr/>
        </p:nvGrpSpPr>
        <p:grpSpPr>
          <a:xfrm>
            <a:off x="5100760" y="1357055"/>
            <a:ext cx="2203712" cy="2858379"/>
            <a:chOff x="5100760" y="1357055"/>
            <a:chExt cx="2203712" cy="2858379"/>
          </a:xfrm>
        </p:grpSpPr>
        <p:grpSp>
          <p:nvGrpSpPr>
            <p:cNvPr id="33" name="Group 32"/>
            <p:cNvGrpSpPr/>
            <p:nvPr/>
          </p:nvGrpSpPr>
          <p:grpSpPr>
            <a:xfrm>
              <a:off x="5100760" y="1357055"/>
              <a:ext cx="2203712" cy="1889919"/>
              <a:chOff x="1015705" y="1310749"/>
              <a:chExt cx="1123869" cy="1043397"/>
            </a:xfrm>
          </p:grpSpPr>
          <p:sp>
            <p:nvSpPr>
              <p:cNvPr id="34" name="Oval 33"/>
              <p:cNvSpPr/>
              <p:nvPr/>
            </p:nvSpPr>
            <p:spPr bwMode="auto">
              <a:xfrm>
                <a:off x="1065229" y="1310749"/>
                <a:ext cx="1043397" cy="1043397"/>
              </a:xfrm>
              <a:prstGeom prst="ellipse">
                <a:avLst/>
              </a:prstGeom>
              <a:solidFill>
                <a:srgbClr val="FFFEFE"/>
              </a:solidFill>
              <a:ln w="57150" cap="flat" cmpd="sng" algn="ctr">
                <a:solidFill>
                  <a:srgbClr val="0092D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51426" tIns="25713" rIns="51426" bIns="25713" numCol="1" rtlCol="0" anchor="t" anchorCtr="0" compatLnSpc="1">
                <a:prstTxWarp prst="textNoShape">
                  <a:avLst/>
                </a:prstTxWarp>
              </a:bodyPr>
              <a:lstStyle/>
              <a:p>
                <a:pPr defTabSz="514251"/>
                <a:endParaRPr lang="en-US" sz="1100" dirty="0"/>
              </a:p>
            </p:txBody>
          </p:sp>
          <p:sp>
            <p:nvSpPr>
              <p:cNvPr id="35" name="TextBox 34"/>
              <p:cNvSpPr txBox="1"/>
              <p:nvPr/>
            </p:nvSpPr>
            <p:spPr>
              <a:xfrm>
                <a:off x="1015705" y="1722629"/>
                <a:ext cx="1123869" cy="198588"/>
              </a:xfrm>
              <a:prstGeom prst="rect">
                <a:avLst/>
              </a:prstGeom>
              <a:noFill/>
            </p:spPr>
            <p:txBody>
              <a:bodyPr wrap="square" lIns="51426" tIns="25713" rIns="51426" bIns="25713" rtlCol="0">
                <a:spAutoFit/>
              </a:bodyPr>
              <a:lstStyle/>
              <a:p>
                <a:pPr algn="ctr"/>
                <a:r>
                  <a:rPr lang="en-US" sz="2000" b="1" dirty="0" smtClean="0">
                    <a:latin typeface="Korolev Condensed Bold" pitchFamily="50" charset="0"/>
                    <a:cs typeface="Open Sans"/>
                  </a:rPr>
                  <a:t>TV LINEAIRE</a:t>
                </a:r>
                <a:endParaRPr lang="en-US" sz="2000" b="1" dirty="0">
                  <a:latin typeface="Korolev Condensed Bold" pitchFamily="50" charset="0"/>
                  <a:cs typeface="Open Sans"/>
                </a:endParaRPr>
              </a:p>
            </p:txBody>
          </p:sp>
        </p:grpSp>
        <p:cxnSp>
          <p:nvCxnSpPr>
            <p:cNvPr id="11" name="Straight Arrow Connector 10"/>
            <p:cNvCxnSpPr/>
            <p:nvPr/>
          </p:nvCxnSpPr>
          <p:spPr>
            <a:xfrm>
              <a:off x="6261568" y="3246974"/>
              <a:ext cx="0" cy="467678"/>
            </a:xfrm>
            <a:prstGeom prst="straightConnector1">
              <a:avLst/>
            </a:prstGeom>
            <a:ln w="38100" cmpd="sng">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15402" y="3732619"/>
              <a:ext cx="1899079" cy="482815"/>
            </a:xfrm>
            <a:prstGeom prst="rect">
              <a:avLst/>
            </a:prstGeom>
            <a:noFill/>
          </p:spPr>
          <p:txBody>
            <a:bodyPr wrap="square" lIns="51426" tIns="25713" rIns="51426" bIns="25713" rtlCol="0">
              <a:spAutoFit/>
            </a:bodyPr>
            <a:lstStyle/>
            <a:p>
              <a:pPr algn="ctr"/>
              <a:r>
                <a:rPr lang="en-US" sz="1400" b="1" dirty="0" smtClean="0">
                  <a:solidFill>
                    <a:schemeClr val="bg1"/>
                  </a:solidFill>
                  <a:latin typeface="Korolev Condensed Bold" pitchFamily="50" charset="0"/>
                  <a:cs typeface="Open Sans"/>
                </a:rPr>
                <a:t>NON PROGRAMMATIQUE </a:t>
              </a:r>
              <a:endParaRPr lang="en-US" sz="1400" b="1" dirty="0">
                <a:solidFill>
                  <a:schemeClr val="bg1"/>
                </a:solidFill>
                <a:latin typeface="Korolev Condensed Bold" pitchFamily="50" charset="0"/>
                <a:cs typeface="Open Sans"/>
              </a:endParaRPr>
            </a:p>
          </p:txBody>
        </p:sp>
      </p:grpSp>
    </p:spTree>
    <p:extLst>
      <p:ext uri="{BB962C8B-B14F-4D97-AF65-F5344CB8AC3E}">
        <p14:creationId xmlns:p14="http://schemas.microsoft.com/office/powerpoint/2010/main" val="18012392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OL Networks Template">
  <a:themeElements>
    <a:clrScheme name="Lan AOL Blue">
      <a:dk1>
        <a:srgbClr val="333333"/>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00AEEF"/>
      </a:hlink>
      <a:folHlink>
        <a:srgbClr val="0082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AOL Networks Template">
  <a:themeElements>
    <a:clrScheme name="AOL Cannes 2015">
      <a:dk1>
        <a:srgbClr val="333F48"/>
      </a:dk1>
      <a:lt1>
        <a:srgbClr val="FFFFFF"/>
      </a:lt1>
      <a:dk2>
        <a:srgbClr val="000000"/>
      </a:dk2>
      <a:lt2>
        <a:srgbClr val="E3E3E3"/>
      </a:lt2>
      <a:accent1>
        <a:srgbClr val="00C0F3"/>
      </a:accent1>
      <a:accent2>
        <a:srgbClr val="595959"/>
      </a:accent2>
      <a:accent3>
        <a:srgbClr val="737373"/>
      </a:accent3>
      <a:accent4>
        <a:srgbClr val="8C8C8C"/>
      </a:accent4>
      <a:accent5>
        <a:srgbClr val="A6A6A6"/>
      </a:accent5>
      <a:accent6>
        <a:srgbClr val="BFBFBF"/>
      </a:accent6>
      <a:hlink>
        <a:srgbClr val="009BD5"/>
      </a:hlink>
      <a:folHlink>
        <a:srgbClr val="009BD5"/>
      </a:folHlink>
    </a:clrScheme>
    <a:fontScheme name="Korolev + Open Sans">
      <a:majorFont>
        <a:latin typeface="Korolev Condensed 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defTabSz="457200">
          <a:lnSpc>
            <a:spcPct val="80000"/>
          </a:lnSpc>
          <a:defRPr sz="1200" dirty="0" smtClean="0">
            <a:solidFill>
              <a:schemeClr val="bg1"/>
            </a:solidFil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defPPr>
      </a:lstStyle>
    </a:txDef>
  </a:objectDefaults>
  <a:extraClrSchemeLst/>
</a:theme>
</file>

<file path=ppt/theme/theme11.xml><?xml version="1.0" encoding="utf-8"?>
<a:theme xmlns:a="http://schemas.openxmlformats.org/drawingml/2006/main" name="4_AOL Networks Template">
  <a:themeElements>
    <a:clrScheme name="AOL Blue">
      <a:dk1>
        <a:srgbClr val="000000"/>
      </a:dk1>
      <a:lt1>
        <a:srgbClr val="FFFFFF"/>
      </a:lt1>
      <a:dk2>
        <a:srgbClr val="2B2B2B"/>
      </a:dk2>
      <a:lt2>
        <a:srgbClr val="E3E3E3"/>
      </a:lt2>
      <a:accent1>
        <a:srgbClr val="1DC2FF"/>
      </a:accent1>
      <a:accent2>
        <a:srgbClr val="595959"/>
      </a:accent2>
      <a:accent3>
        <a:srgbClr val="737373"/>
      </a:accent3>
      <a:accent4>
        <a:srgbClr val="8C8C8C"/>
      </a:accent4>
      <a:accent5>
        <a:srgbClr val="A6A6A6"/>
      </a:accent5>
      <a:accent6>
        <a:srgbClr val="BFBFBF"/>
      </a:accent6>
      <a:hlink>
        <a:srgbClr val="009BD5"/>
      </a:hlink>
      <a:folHlink>
        <a:srgbClr val="009BD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none" rtlCol="0" anchor="ctr">
        <a:spAutoFit/>
      </a:bodyPr>
      <a:lstStyle>
        <a:defPPr algn="ctr">
          <a:defRPr sz="4400" b="1" kern="4800" cap="all" spc="-150" dirty="0" smtClean="0">
            <a:solidFill>
              <a:srgbClr val="000000"/>
            </a:solidFill>
            <a:cs typeface="Arial"/>
          </a:defRPr>
        </a:defPPr>
      </a:lst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AOL Networks Template">
  <a:themeElements>
    <a:clrScheme name="AOL Blue">
      <a:dk1>
        <a:srgbClr val="000000"/>
      </a:dk1>
      <a:lt1>
        <a:srgbClr val="FFFFFF"/>
      </a:lt1>
      <a:dk2>
        <a:srgbClr val="2B2B2B"/>
      </a:dk2>
      <a:lt2>
        <a:srgbClr val="E3E3E3"/>
      </a:lt2>
      <a:accent1>
        <a:srgbClr val="1DC2FF"/>
      </a:accent1>
      <a:accent2>
        <a:srgbClr val="595959"/>
      </a:accent2>
      <a:accent3>
        <a:srgbClr val="737373"/>
      </a:accent3>
      <a:accent4>
        <a:srgbClr val="8C8C8C"/>
      </a:accent4>
      <a:accent5>
        <a:srgbClr val="A6A6A6"/>
      </a:accent5>
      <a:accent6>
        <a:srgbClr val="BFBFBF"/>
      </a:accent6>
      <a:hlink>
        <a:srgbClr val="009BD5"/>
      </a:hlink>
      <a:folHlink>
        <a:srgbClr val="009BD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none" rtlCol="0" anchor="ctr">
        <a:spAutoFit/>
      </a:bodyPr>
      <a:lstStyle>
        <a:defPPr algn="ctr">
          <a:defRPr sz="4400" b="1" kern="4800" cap="all" spc="-150" dirty="0" smtClean="0">
            <a:solidFill>
              <a:srgbClr val="000000"/>
            </a:solidFill>
            <a:cs typeface="Arial"/>
          </a:defRPr>
        </a:defPPr>
      </a:lst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6_AOL Networks Template">
  <a:themeElements>
    <a:clrScheme name="Lan AOL Blue">
      <a:dk1>
        <a:srgbClr val="333333"/>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00AEEF"/>
      </a:hlink>
      <a:folHlink>
        <a:srgbClr val="0082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7_AOL Networks Template">
  <a:themeElements>
    <a:clrScheme name="Lan AOL Blue">
      <a:dk1>
        <a:srgbClr val="333333"/>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00AEEF"/>
      </a:hlink>
      <a:folHlink>
        <a:srgbClr val="0082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4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AOL Networks Template">
  <a:themeElements>
    <a:clrScheme name="AOL Cannes 2015">
      <a:dk1>
        <a:srgbClr val="333F48"/>
      </a:dk1>
      <a:lt1>
        <a:srgbClr val="FFFFFF"/>
      </a:lt1>
      <a:dk2>
        <a:srgbClr val="000000"/>
      </a:dk2>
      <a:lt2>
        <a:srgbClr val="E3E3E3"/>
      </a:lt2>
      <a:accent1>
        <a:srgbClr val="00C0F3"/>
      </a:accent1>
      <a:accent2>
        <a:srgbClr val="595959"/>
      </a:accent2>
      <a:accent3>
        <a:srgbClr val="737373"/>
      </a:accent3>
      <a:accent4>
        <a:srgbClr val="8C8C8C"/>
      </a:accent4>
      <a:accent5>
        <a:srgbClr val="A6A6A6"/>
      </a:accent5>
      <a:accent6>
        <a:srgbClr val="BFBFBF"/>
      </a:accent6>
      <a:hlink>
        <a:srgbClr val="009BD5"/>
      </a:hlink>
      <a:folHlink>
        <a:srgbClr val="009BD5"/>
      </a:folHlink>
    </a:clrScheme>
    <a:fontScheme name="Korolev + Open Sans">
      <a:majorFont>
        <a:latin typeface="Korolev Condensed 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defTabSz="457200">
          <a:lnSpc>
            <a:spcPct val="80000"/>
          </a:lnSpc>
          <a:defRPr sz="1200" dirty="0" smtClean="0">
            <a:solidFill>
              <a:schemeClr val="bg1"/>
            </a:solidFil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defPPr>
      </a:lstStyle>
    </a:txDef>
  </a:objectDefaults>
  <a:extraClrSchemeLst/>
</a:theme>
</file>

<file path=ppt/theme/theme19.xml><?xml version="1.0" encoding="utf-8"?>
<a:theme xmlns:a="http://schemas.openxmlformats.org/drawingml/2006/main" name="6_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7_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9_AOL Networks Template">
  <a:themeElements>
    <a:clrScheme name="Lan AOL Blue">
      <a:dk1>
        <a:srgbClr val="333333"/>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00AEEF"/>
      </a:hlink>
      <a:folHlink>
        <a:srgbClr val="0082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4_AOL PC DK BLUE">
  <a:themeElements>
    <a:clrScheme name="AOLP">
      <a:dk1>
        <a:srgbClr val="000203"/>
      </a:dk1>
      <a:lt1>
        <a:sysClr val="window" lastClr="FFFFFF"/>
      </a:lt1>
      <a:dk2>
        <a:srgbClr val="0FAEFF"/>
      </a:dk2>
      <a:lt2>
        <a:srgbClr val="FFFFFE"/>
      </a:lt2>
      <a:accent1>
        <a:srgbClr val="000203"/>
      </a:accent1>
      <a:accent2>
        <a:srgbClr val="0FAEFF"/>
      </a:accent2>
      <a:accent3>
        <a:srgbClr val="313231"/>
      </a:accent3>
      <a:accent4>
        <a:srgbClr val="CECFCD"/>
      </a:accent4>
      <a:accent5>
        <a:srgbClr val="000203"/>
      </a:accent5>
      <a:accent6>
        <a:srgbClr val="0FAEFF"/>
      </a:accent6>
      <a:hlink>
        <a:srgbClr val="0038D2"/>
      </a:hlink>
      <a:folHlink>
        <a:srgbClr val="00F700"/>
      </a:folHlink>
    </a:clrScheme>
    <a:fontScheme name="K'Lev + Arial">
      <a:majorFont>
        <a:latin typeface="Korolev Condensed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AOL PC DK BLUE">
  <a:themeElements>
    <a:clrScheme name="AOL Blue">
      <a:dk1>
        <a:srgbClr val="000000"/>
      </a:dk1>
      <a:lt1>
        <a:srgbClr val="FFFFFF"/>
      </a:lt1>
      <a:dk2>
        <a:srgbClr val="2B2B2B"/>
      </a:dk2>
      <a:lt2>
        <a:srgbClr val="E3E3E3"/>
      </a:lt2>
      <a:accent1>
        <a:srgbClr val="1DC2FF"/>
      </a:accent1>
      <a:accent2>
        <a:srgbClr val="595959"/>
      </a:accent2>
      <a:accent3>
        <a:srgbClr val="737373"/>
      </a:accent3>
      <a:accent4>
        <a:srgbClr val="8C8C8C"/>
      </a:accent4>
      <a:accent5>
        <a:srgbClr val="A6A6A6"/>
      </a:accent5>
      <a:accent6>
        <a:srgbClr val="BFBFBF"/>
      </a:accent6>
      <a:hlink>
        <a:srgbClr val="009BD5"/>
      </a:hlink>
      <a:folHlink>
        <a:srgbClr val="009BD5"/>
      </a:folHlink>
    </a:clrScheme>
    <a:fontScheme name="K'Lev + Arial">
      <a:majorFont>
        <a:latin typeface="Korolev Condensed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AOL Networks Template">
  <a:themeElements>
    <a:clrScheme name="AOL Cannes 2015">
      <a:dk1>
        <a:srgbClr val="333F48"/>
      </a:dk1>
      <a:lt1>
        <a:srgbClr val="FFFFFF"/>
      </a:lt1>
      <a:dk2>
        <a:srgbClr val="000000"/>
      </a:dk2>
      <a:lt2>
        <a:srgbClr val="E3E3E3"/>
      </a:lt2>
      <a:accent1>
        <a:srgbClr val="00C0F3"/>
      </a:accent1>
      <a:accent2>
        <a:srgbClr val="595959"/>
      </a:accent2>
      <a:accent3>
        <a:srgbClr val="737373"/>
      </a:accent3>
      <a:accent4>
        <a:srgbClr val="8C8C8C"/>
      </a:accent4>
      <a:accent5>
        <a:srgbClr val="A6A6A6"/>
      </a:accent5>
      <a:accent6>
        <a:srgbClr val="BFBFBF"/>
      </a:accent6>
      <a:hlink>
        <a:srgbClr val="009BD5"/>
      </a:hlink>
      <a:folHlink>
        <a:srgbClr val="009BD5"/>
      </a:folHlink>
    </a:clrScheme>
    <a:fontScheme name="Korolev + Open Sans">
      <a:majorFont>
        <a:latin typeface="Korolev Condensed 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defTabSz="457200">
          <a:lnSpc>
            <a:spcPct val="80000"/>
          </a:lnSpc>
          <a:defRPr sz="1200" dirty="0" smtClean="0">
            <a:solidFill>
              <a:schemeClr val="bg1"/>
            </a:solidFil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defPPr>
      </a:lstStyle>
    </a:txDef>
  </a:objectDefaults>
  <a:extraClrSchemeLst/>
</a:theme>
</file>

<file path=ppt/theme/theme8.xml><?xml version="1.0" encoding="utf-8"?>
<a:theme xmlns:a="http://schemas.openxmlformats.org/drawingml/2006/main" name="3_AOL_LibraryTemplate">
  <a:themeElements>
    <a:clrScheme name="AOL Platforms Blue">
      <a:dk1>
        <a:srgbClr val="000000"/>
      </a:dk1>
      <a:lt1>
        <a:srgbClr val="FFFFFF"/>
      </a:lt1>
      <a:dk2>
        <a:srgbClr val="2B2B2B"/>
      </a:dk2>
      <a:lt2>
        <a:srgbClr val="E3E3E3"/>
      </a:lt2>
      <a:accent1>
        <a:srgbClr val="00AEEF"/>
      </a:accent1>
      <a:accent2>
        <a:srgbClr val="595959"/>
      </a:accent2>
      <a:accent3>
        <a:srgbClr val="737373"/>
      </a:accent3>
      <a:accent4>
        <a:srgbClr val="8C8C8C"/>
      </a:accent4>
      <a:accent5>
        <a:srgbClr val="A6A6A6"/>
      </a:accent5>
      <a:accent6>
        <a:srgbClr val="BFBFBF"/>
      </a:accent6>
      <a:hlink>
        <a:srgbClr val="2352FB"/>
      </a:hlink>
      <a:folHlink>
        <a:srgbClr val="102F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t"/>
      <a:lstStyle>
        <a:defPPr algn="ctr" defTabSz="457200">
          <a:lnSpc>
            <a:spcPct val="70000"/>
          </a:lnSpc>
          <a:defRPr sz="5400" b="1" spc="-500" dirty="0">
            <a:solidFill>
              <a:schemeClr val="accent1"/>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AOL Networks Template">
  <a:themeElements>
    <a:clrScheme name="AOL Cannes 2015">
      <a:dk1>
        <a:srgbClr val="333F48"/>
      </a:dk1>
      <a:lt1>
        <a:srgbClr val="FFFFFF"/>
      </a:lt1>
      <a:dk2>
        <a:srgbClr val="000000"/>
      </a:dk2>
      <a:lt2>
        <a:srgbClr val="E3E3E3"/>
      </a:lt2>
      <a:accent1>
        <a:srgbClr val="00C0F3"/>
      </a:accent1>
      <a:accent2>
        <a:srgbClr val="595959"/>
      </a:accent2>
      <a:accent3>
        <a:srgbClr val="737373"/>
      </a:accent3>
      <a:accent4>
        <a:srgbClr val="8C8C8C"/>
      </a:accent4>
      <a:accent5>
        <a:srgbClr val="A6A6A6"/>
      </a:accent5>
      <a:accent6>
        <a:srgbClr val="BFBFBF"/>
      </a:accent6>
      <a:hlink>
        <a:srgbClr val="009BD5"/>
      </a:hlink>
      <a:folHlink>
        <a:srgbClr val="009BD5"/>
      </a:folHlink>
    </a:clrScheme>
    <a:fontScheme name="Korolev + Open Sans">
      <a:majorFont>
        <a:latin typeface="Korolev Condensed 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defTabSz="457200">
          <a:lnSpc>
            <a:spcPct val="80000"/>
          </a:lnSpc>
          <a:defRPr sz="1200" dirty="0" smtClean="0">
            <a:solidFill>
              <a:schemeClr val="bg1"/>
            </a:solidFil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AOL Networks Template.potm</Template>
  <TotalTime>57404</TotalTime>
  <Words>1616</Words>
  <Application>Microsoft Macintosh PowerPoint</Application>
  <PresentationFormat>Présentation à l'écran (16:9)</PresentationFormat>
  <Paragraphs>203</Paragraphs>
  <Slides>22</Slides>
  <Notes>18</Notes>
  <HiddenSlides>0</HiddenSlides>
  <MMClips>1</MMClips>
  <ScaleCrop>false</ScaleCrop>
  <HeadingPairs>
    <vt:vector size="4" baseType="variant">
      <vt:variant>
        <vt:lpstr>Thème</vt:lpstr>
      </vt:variant>
      <vt:variant>
        <vt:i4>21</vt:i4>
      </vt:variant>
      <vt:variant>
        <vt:lpstr>Titres des diapositives</vt:lpstr>
      </vt:variant>
      <vt:variant>
        <vt:i4>22</vt:i4>
      </vt:variant>
    </vt:vector>
  </HeadingPairs>
  <TitlesOfParts>
    <vt:vector size="43" baseType="lpstr">
      <vt:lpstr>AOL Networks Template</vt:lpstr>
      <vt:lpstr>AOL_LibraryTemplate</vt:lpstr>
      <vt:lpstr>14_AOL PC DK BLUE</vt:lpstr>
      <vt:lpstr>5_AOL PC DK BLUE</vt:lpstr>
      <vt:lpstr>1_AOL_LibraryTemplate</vt:lpstr>
      <vt:lpstr>2_AOL_LibraryTemplate</vt:lpstr>
      <vt:lpstr>1_AOL Networks Template</vt:lpstr>
      <vt:lpstr>3_AOL_LibraryTemplate</vt:lpstr>
      <vt:lpstr>2_AOL Networks Template</vt:lpstr>
      <vt:lpstr>3_AOL Networks Template</vt:lpstr>
      <vt:lpstr>4_AOL Networks Template</vt:lpstr>
      <vt:lpstr>4_AOL_LibraryTemplate</vt:lpstr>
      <vt:lpstr>5_AOL Networks Template</vt:lpstr>
      <vt:lpstr>5_AOL_LibraryTemplate</vt:lpstr>
      <vt:lpstr>6_AOL Networks Template</vt:lpstr>
      <vt:lpstr>7_AOL Networks Template</vt:lpstr>
      <vt:lpstr>46_Custom Design</vt:lpstr>
      <vt:lpstr>8_AOL Networks Template</vt:lpstr>
      <vt:lpstr>6_AOL_LibraryTemplate</vt:lpstr>
      <vt:lpstr>7_AOL_LibraryTemplate</vt:lpstr>
      <vt:lpstr>9_AOL Networks Template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MY  HEADLINE</dc:title>
  <dc:creator>Richard Taylor</dc:creator>
  <cp:lastModifiedBy>Philippe Bornstein</cp:lastModifiedBy>
  <cp:revision>951</cp:revision>
  <cp:lastPrinted>2013-06-06T16:06:25Z</cp:lastPrinted>
  <dcterms:created xsi:type="dcterms:W3CDTF">2013-03-27T19:52:19Z</dcterms:created>
  <dcterms:modified xsi:type="dcterms:W3CDTF">2016-01-21T11:52:04Z</dcterms:modified>
</cp:coreProperties>
</file>